
<file path=[Content_Types].xml><?xml version="1.0" encoding="utf-8"?>
<Types xmlns="http://schemas.openxmlformats.org/package/2006/content-types">
  <Default Extension="emf" ContentType="image/x-emf"/>
  <Default Extension="jpeg" ContentType="image/jpeg"/>
  <Default Extension="jpg" ContentType="image/jpeg"/>
  <Default Extension="mov" ContentType="video/quicktime"/>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53"/>
  </p:notesMasterIdLst>
  <p:handoutMasterIdLst>
    <p:handoutMasterId r:id="rId54"/>
  </p:handoutMasterIdLst>
  <p:sldIdLst>
    <p:sldId id="303" r:id="rId2"/>
    <p:sldId id="583" r:id="rId3"/>
    <p:sldId id="580" r:id="rId4"/>
    <p:sldId id="371" r:id="rId5"/>
    <p:sldId id="376" r:id="rId6"/>
    <p:sldId id="582" r:id="rId7"/>
    <p:sldId id="584" r:id="rId8"/>
    <p:sldId id="440" r:id="rId9"/>
    <p:sldId id="256" r:id="rId10"/>
    <p:sldId id="265" r:id="rId11"/>
    <p:sldId id="378" r:id="rId12"/>
    <p:sldId id="421" r:id="rId13"/>
    <p:sldId id="423" r:id="rId14"/>
    <p:sldId id="266" r:id="rId15"/>
    <p:sldId id="362" r:id="rId16"/>
    <p:sldId id="340" r:id="rId17"/>
    <p:sldId id="386" r:id="rId18"/>
    <p:sldId id="281" r:id="rId19"/>
    <p:sldId id="426" r:id="rId20"/>
    <p:sldId id="295" r:id="rId21"/>
    <p:sldId id="384" r:id="rId22"/>
    <p:sldId id="297" r:id="rId23"/>
    <p:sldId id="387" r:id="rId24"/>
    <p:sldId id="285" r:id="rId25"/>
    <p:sldId id="590" r:id="rId26"/>
    <p:sldId id="586" r:id="rId27"/>
    <p:sldId id="587" r:id="rId28"/>
    <p:sldId id="588" r:id="rId29"/>
    <p:sldId id="430" r:id="rId30"/>
    <p:sldId id="372" r:id="rId31"/>
    <p:sldId id="363" r:id="rId32"/>
    <p:sldId id="336" r:id="rId33"/>
    <p:sldId id="324" r:id="rId34"/>
    <p:sldId id="331" r:id="rId35"/>
    <p:sldId id="591" r:id="rId36"/>
    <p:sldId id="412" r:id="rId37"/>
    <p:sldId id="428" r:id="rId38"/>
    <p:sldId id="429" r:id="rId39"/>
    <p:sldId id="434" r:id="rId40"/>
    <p:sldId id="269" r:id="rId41"/>
    <p:sldId id="270" r:id="rId42"/>
    <p:sldId id="291" r:id="rId43"/>
    <p:sldId id="417" r:id="rId44"/>
    <p:sldId id="413" r:id="rId45"/>
    <p:sldId id="328" r:id="rId46"/>
    <p:sldId id="406" r:id="rId47"/>
    <p:sldId id="592" r:id="rId48"/>
    <p:sldId id="304" r:id="rId49"/>
    <p:sldId id="407" r:id="rId50"/>
    <p:sldId id="321" r:id="rId51"/>
    <p:sldId id="581" r:id="rId52"/>
  </p:sldIdLst>
  <p:sldSz cx="12192000" cy="6858000"/>
  <p:notesSz cx="9144000" cy="6858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9BBB59"/>
    <a:srgbClr val="FF2600"/>
    <a:srgbClr val="FF2F92"/>
    <a:srgbClr val="AB7942"/>
    <a:srgbClr val="FFD579"/>
    <a:srgbClr val="7A81FF"/>
    <a:srgbClr val="D883FF"/>
    <a:srgbClr val="FF85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D113A9D2-9D6B-4929-AA2D-F23B5EE8CBE7}" styleName="Themed Style 2 - Accent 1">
    <a:tblBg>
      <a:fillRef idx="3">
        <a:schemeClr val="accent1"/>
      </a:fillRef>
      <a:effectRef idx="3">
        <a:schemeClr val="accent1"/>
      </a:effectRef>
    </a:tblBg>
    <a:wholeTbl>
      <a:tcTxStyle>
        <a:fontRef idx="minor">
          <a:scrgbClr r="0" g="0" b="0"/>
        </a:fontRef>
        <a:schemeClr val="lt1"/>
      </a:tcTxStyle>
      <a:tcStyle>
        <a:tcBdr>
          <a:left>
            <a:lnRef idx="1">
              <a:schemeClr val="accent1">
                <a:tint val="50000"/>
              </a:schemeClr>
            </a:lnRef>
          </a:left>
          <a:right>
            <a:lnRef idx="1">
              <a:schemeClr val="accent1">
                <a:tint val="50000"/>
              </a:schemeClr>
            </a:lnRef>
          </a:right>
          <a:top>
            <a:lnRef idx="1">
              <a:schemeClr val="accent1">
                <a:tint val="50000"/>
              </a:schemeClr>
            </a:lnRef>
          </a:top>
          <a:bottom>
            <a:lnRef idx="1">
              <a:schemeClr val="accent1">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18603FDC-E32A-4AB5-989C-0864C3EAD2B8}" styleName="Themed Style 2 - Accent 2">
    <a:tblBg>
      <a:fillRef idx="3">
        <a:schemeClr val="accent2"/>
      </a:fillRef>
      <a:effectRef idx="3">
        <a:schemeClr val="accent2"/>
      </a:effectRef>
    </a:tblBg>
    <a:wholeTbl>
      <a:tcTxStyle>
        <a:fontRef idx="minor">
          <a:scrgbClr r="0" g="0" b="0"/>
        </a:fontRef>
        <a:schemeClr val="lt1"/>
      </a:tcTxStyle>
      <a:tcStyle>
        <a:tcBdr>
          <a:left>
            <a:lnRef idx="1">
              <a:schemeClr val="accent2">
                <a:tint val="50000"/>
              </a:schemeClr>
            </a:lnRef>
          </a:left>
          <a:right>
            <a:lnRef idx="1">
              <a:schemeClr val="accent2">
                <a:tint val="50000"/>
              </a:schemeClr>
            </a:lnRef>
          </a:right>
          <a:top>
            <a:lnRef idx="1">
              <a:schemeClr val="accent2">
                <a:tint val="50000"/>
              </a:schemeClr>
            </a:lnRef>
          </a:top>
          <a:bottom>
            <a:lnRef idx="1">
              <a:schemeClr val="accent2">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68D230F3-CF80-4859-8CE7-A43EE81993B5}" styleName="Light Style 1 - Accent 6">
    <a:wholeTbl>
      <a:tcTxStyle>
        <a:fontRef idx="minor">
          <a:scrgbClr r="0" g="0" b="0"/>
        </a:fontRef>
        <a:schemeClr val="tx1"/>
      </a:tcTxStyle>
      <a:tcStyle>
        <a:tcBdr>
          <a:left>
            <a:ln>
              <a:noFill/>
            </a:ln>
          </a:left>
          <a:right>
            <a:ln>
              <a:noFill/>
            </a:ln>
          </a:right>
          <a:top>
            <a:ln w="12700" cmpd="sng">
              <a:solidFill>
                <a:schemeClr val="accent6"/>
              </a:solidFill>
            </a:ln>
          </a:top>
          <a:bottom>
            <a:ln w="12700" cmpd="sng">
              <a:solidFill>
                <a:schemeClr val="accent6"/>
              </a:solidFill>
            </a:ln>
          </a:bottom>
          <a:insideH>
            <a:ln>
              <a:noFill/>
            </a:ln>
          </a:insideH>
          <a:insideV>
            <a:ln>
              <a:noFill/>
            </a:ln>
          </a:insideV>
        </a:tcBdr>
        <a:fill>
          <a:noFill/>
        </a:fill>
      </a:tcStyle>
    </a:wholeTbl>
    <a:band1H>
      <a:tcStyle>
        <a:tcBdr/>
        <a:fill>
          <a:solidFill>
            <a:schemeClr val="accent6">
              <a:alpha val="20000"/>
            </a:schemeClr>
          </a:solidFill>
        </a:fill>
      </a:tcStyle>
    </a:band1H>
    <a:band2H>
      <a:tcStyle>
        <a:tcBdr/>
      </a:tcStyle>
    </a:band2H>
    <a:band1V>
      <a:tcStyle>
        <a:tcBdr/>
        <a:fill>
          <a:solidFill>
            <a:schemeClr val="accent6">
              <a:alpha val="20000"/>
            </a:schemeClr>
          </a:solidFill>
        </a:fill>
      </a:tcStyle>
    </a:band1V>
    <a:lastCol>
      <a:tcTxStyle b="on"/>
      <a:tcStyle>
        <a:tcBdr/>
      </a:tcStyle>
    </a:lastCol>
    <a:firstCol>
      <a:tcTxStyle b="on"/>
      <a:tcStyle>
        <a:tcBdr/>
      </a:tcStyle>
    </a:firstCol>
    <a:lastRow>
      <a:tcTxStyle b="on"/>
      <a:tcStyle>
        <a:tcBdr>
          <a:top>
            <a:ln w="12700" cmpd="sng">
              <a:solidFill>
                <a:schemeClr val="accent6"/>
              </a:solidFill>
            </a:ln>
          </a:top>
        </a:tcBdr>
        <a:fill>
          <a:noFill/>
        </a:fill>
      </a:tcStyle>
    </a:lastRow>
    <a:firstRow>
      <a:tcTxStyle b="on"/>
      <a:tcStyle>
        <a:tcBdr>
          <a:bottom>
            <a:ln w="12700" cmpd="sng">
              <a:solidFill>
                <a:schemeClr val="accent6"/>
              </a:solidFill>
            </a:ln>
          </a:bottom>
        </a:tcBdr>
        <a:fill>
          <a:no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638B1855-1B75-4FBE-930C-398BA8C253C6}" styleName="Themed Style 2 - Accent 6">
    <a:tblBg>
      <a:fillRef idx="3">
        <a:schemeClr val="accent6"/>
      </a:fillRef>
      <a:effectRef idx="3">
        <a:schemeClr val="accent6"/>
      </a:effectRef>
    </a:tblBg>
    <a:wholeTbl>
      <a:tcTxStyle>
        <a:fontRef idx="minor">
          <a:scrgbClr r="0" g="0" b="0"/>
        </a:fontRef>
        <a:schemeClr val="lt1"/>
      </a:tcTxStyle>
      <a:tcStyle>
        <a:tcBdr>
          <a:left>
            <a:lnRef idx="1">
              <a:schemeClr val="accent6">
                <a:tint val="50000"/>
              </a:schemeClr>
            </a:lnRef>
          </a:left>
          <a:right>
            <a:lnRef idx="1">
              <a:schemeClr val="accent6">
                <a:tint val="50000"/>
              </a:schemeClr>
            </a:lnRef>
          </a:right>
          <a:top>
            <a:lnRef idx="1">
              <a:schemeClr val="accent6">
                <a:tint val="50000"/>
              </a:schemeClr>
            </a:lnRef>
          </a:top>
          <a:bottom>
            <a:lnRef idx="1">
              <a:schemeClr val="accent6">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E8034E78-7F5D-4C2E-B375-FC64B27BC917}" styleName="Dark Style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left>
            <a:ln w="25400" cmpd="sng">
              <a:solidFill>
                <a:schemeClr val="lt1"/>
              </a:solidFill>
            </a:ln>
          </a:left>
        </a:tcBdr>
        <a:fill>
          <a:solidFill>
            <a:schemeClr val="dk1">
              <a:tint val="60000"/>
            </a:schemeClr>
          </a:solidFill>
        </a:fill>
      </a:tcStyle>
    </a:lastCol>
    <a:firstCol>
      <a:tcTxStyle b="on"/>
      <a:tcStyle>
        <a:tcBdr>
          <a:right>
            <a:ln w="25400" cmpd="sng">
              <a:solidFill>
                <a:schemeClr val="lt1"/>
              </a:solidFill>
            </a:ln>
          </a:right>
        </a:tcBdr>
        <a:fill>
          <a:solidFill>
            <a:schemeClr val="dk1">
              <a:tint val="60000"/>
            </a:schemeClr>
          </a:solidFill>
        </a:fill>
      </a:tcStyle>
    </a:firstCol>
    <a:lastRow>
      <a:tcTxStyle b="on"/>
      <a:tcStyle>
        <a:tcBdr>
          <a:top>
            <a:ln w="25400" cmpd="sng">
              <a:solidFill>
                <a:schemeClr val="lt1"/>
              </a:solidFill>
            </a:ln>
          </a:top>
        </a:tcBdr>
        <a:fill>
          <a:solidFill>
            <a:schemeClr val="dk1">
              <a:tint val="6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D7AC3CCA-C797-4891-BE02-D94E43425B78}" styleName="Medium Style 4">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w="12700" cmpd="sng">
              <a:solidFill>
                <a:schemeClr val="dk1"/>
              </a:solid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tcStyle>
    </a:lastCol>
    <a:firstCol>
      <a:tcTxStyle b="on"/>
      <a:tcStyle>
        <a:tcBdr/>
      </a:tcStyle>
    </a:firstCol>
    <a:lastRow>
      <a:tcTxStyle b="on"/>
      <a:tcStyle>
        <a:tcBdr>
          <a:top>
            <a:ln w="25400" cmpd="sng">
              <a:solidFill>
                <a:schemeClr val="dk1"/>
              </a:solidFill>
            </a:ln>
          </a:top>
        </a:tcBdr>
        <a:fill>
          <a:solidFill>
            <a:schemeClr val="dk1">
              <a:tint val="20000"/>
            </a:schemeClr>
          </a:solidFill>
        </a:fill>
      </a:tcStyle>
    </a:lastRow>
    <a:firstRow>
      <a:tcTxStyle b="on"/>
      <a:tcStyle>
        <a:tcBdr/>
        <a:fill>
          <a:solidFill>
            <a:schemeClr val="dk1">
              <a:tint val="20000"/>
            </a:schemeClr>
          </a:solidFill>
        </a:fill>
      </a:tcStyle>
    </a:firstRow>
  </a:tblStyle>
  <a:tblStyle styleId="{46F890A9-2807-4EBB-B81D-B2AA78EC7F39}" styleName="Dark Style 2 - Accent 5/Accent 6">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5">
              <a:tint val="20000"/>
            </a:schemeClr>
          </a:solidFill>
        </a:fill>
      </a:tcStyle>
    </a:wholeTbl>
    <a:band1H>
      <a:tcStyle>
        <a:tcBdr/>
        <a:fill>
          <a:solidFill>
            <a:schemeClr val="accent5">
              <a:tint val="40000"/>
            </a:schemeClr>
          </a:solidFill>
        </a:fill>
      </a:tcStyle>
    </a:band1H>
    <a:band1V>
      <a:tcStyle>
        <a:tcBdr/>
        <a:fill>
          <a:solidFill>
            <a:schemeClr val="accent5">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5">
              <a:tint val="20000"/>
            </a:schemeClr>
          </a:solidFill>
        </a:fill>
      </a:tcStyle>
    </a:lastRow>
    <a:firstRow>
      <a:tcTxStyle b="on">
        <a:fontRef idx="minor">
          <a:scrgbClr r="0" g="0" b="0"/>
        </a:fontRef>
        <a:schemeClr val="lt1"/>
      </a:tcTxStyle>
      <a:tcStyle>
        <a:tcBdr/>
        <a:fill>
          <a:solidFill>
            <a:schemeClr val="accent6"/>
          </a:solidFill>
        </a:fill>
      </a:tcStyle>
    </a:firstRow>
  </a:tblStyle>
  <a:tblStyle styleId="{91EBBBCC-DAD2-459C-BE2E-F6DE35CF9A28}" styleName="Dark Style 2 - Accent 3/Accent 4">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3">
              <a:tint val="20000"/>
            </a:schemeClr>
          </a:solidFill>
        </a:fill>
      </a:tcStyle>
    </a:wholeTbl>
    <a:band1H>
      <a:tcStyle>
        <a:tcBdr/>
        <a:fill>
          <a:solidFill>
            <a:schemeClr val="accent3">
              <a:tint val="40000"/>
            </a:schemeClr>
          </a:solidFill>
        </a:fill>
      </a:tcStyle>
    </a:band1H>
    <a:band1V>
      <a:tcStyle>
        <a:tcBdr/>
        <a:fill>
          <a:solidFill>
            <a:schemeClr val="accent3">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3">
              <a:tint val="20000"/>
            </a:schemeClr>
          </a:solidFill>
        </a:fill>
      </a:tcStyle>
    </a:lastRow>
    <a:firstRow>
      <a:tcTxStyle b="on">
        <a:fontRef idx="minor">
          <a:scrgbClr r="0" g="0" b="0"/>
        </a:fontRef>
        <a:schemeClr val="lt1"/>
      </a:tcTxStyle>
      <a:tcStyle>
        <a:tcBdr/>
        <a:fill>
          <a:solidFill>
            <a:schemeClr val="accent4"/>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5580"/>
    <p:restoredTop sz="89660"/>
  </p:normalViewPr>
  <p:slideViewPr>
    <p:cSldViewPr snapToGrid="0" snapToObjects="1">
      <p:cViewPr varScale="1">
        <p:scale>
          <a:sx n="114" d="100"/>
          <a:sy n="114" d="100"/>
        </p:scale>
        <p:origin x="1656" y="176"/>
      </p:cViewPr>
      <p:guideLst>
        <p:guide orient="horz" pos="2160"/>
        <p:guide pos="3840"/>
      </p:guideLst>
    </p:cSldViewPr>
  </p:slideViewPr>
  <p:notesTextViewPr>
    <p:cViewPr>
      <p:scale>
        <a:sx n="135" d="100"/>
        <a:sy n="135" d="100"/>
      </p:scale>
      <p:origin x="0" y="0"/>
    </p:cViewPr>
  </p:notesTextViewPr>
  <p:sorterViewPr>
    <p:cViewPr>
      <p:scale>
        <a:sx n="80" d="100"/>
        <a:sy n="80" d="100"/>
      </p:scale>
      <p:origin x="0" y="0"/>
    </p:cViewPr>
  </p:sorterViewPr>
  <p:notesViewPr>
    <p:cSldViewPr snapToGrid="0" snapToObjects="1">
      <p:cViewPr varScale="1">
        <p:scale>
          <a:sx n="99" d="100"/>
          <a:sy n="99" d="100"/>
        </p:scale>
        <p:origin x="3160" y="184"/>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presProps" Target="pres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notesMaster" Target="notesMasters/notesMaster1.xml"/><Relationship Id="rId58" Type="http://schemas.openxmlformats.org/officeDocument/2006/relationships/tableStyles" Target="tableStyles.xml"/><Relationship Id="rId5" Type="http://schemas.openxmlformats.org/officeDocument/2006/relationships/slide" Target="slides/slide4.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viewProps" Target="viewProps.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handoutMaster" Target="handoutMasters/handoutMaster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theme" Target="theme/theme1.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4091"/>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5179484" y="0"/>
            <a:ext cx="3962400" cy="344091"/>
          </a:xfrm>
          <a:prstGeom prst="rect">
            <a:avLst/>
          </a:prstGeom>
        </p:spPr>
        <p:txBody>
          <a:bodyPr vert="horz" lIns="91440" tIns="45720" rIns="91440" bIns="45720" rtlCol="0"/>
          <a:lstStyle>
            <a:lvl1pPr algn="r">
              <a:defRPr sz="1200"/>
            </a:lvl1pPr>
          </a:lstStyle>
          <a:p>
            <a:fld id="{88389790-147C-7748-A8A1-65FAC8A20F72}" type="datetimeFigureOut">
              <a:rPr lang="en-US" smtClean="0"/>
              <a:t>6/26/24</a:t>
            </a:fld>
            <a:endParaRPr lang="en-US"/>
          </a:p>
        </p:txBody>
      </p:sp>
      <p:sp>
        <p:nvSpPr>
          <p:cNvPr id="4" name="Footer Placeholder 3"/>
          <p:cNvSpPr>
            <a:spLocks noGrp="1"/>
          </p:cNvSpPr>
          <p:nvPr>
            <p:ph type="ftr" sz="quarter" idx="2"/>
          </p:nvPr>
        </p:nvSpPr>
        <p:spPr>
          <a:xfrm>
            <a:off x="0" y="6513910"/>
            <a:ext cx="3962400" cy="34409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5179484" y="6513910"/>
            <a:ext cx="3962400" cy="344090"/>
          </a:xfrm>
          <a:prstGeom prst="rect">
            <a:avLst/>
          </a:prstGeom>
        </p:spPr>
        <p:txBody>
          <a:bodyPr vert="horz" lIns="91440" tIns="45720" rIns="91440" bIns="45720" rtlCol="0" anchor="b"/>
          <a:lstStyle>
            <a:lvl1pPr algn="r">
              <a:defRPr sz="1200"/>
            </a:lvl1pPr>
          </a:lstStyle>
          <a:p>
            <a:fld id="{31187C3C-3B4A-A94C-9469-5678414FBFB8}" type="slidenum">
              <a:rPr lang="en-US" smtClean="0"/>
              <a:t>‹#›</a:t>
            </a:fld>
            <a:endParaRPr lang="en-US"/>
          </a:p>
        </p:txBody>
      </p:sp>
    </p:spTree>
    <p:extLst>
      <p:ext uri="{BB962C8B-B14F-4D97-AF65-F5344CB8AC3E}">
        <p14:creationId xmlns:p14="http://schemas.microsoft.com/office/powerpoint/2010/main" val="820989692"/>
      </p:ext>
    </p:extLst>
  </p:cSld>
  <p:clrMap bg1="lt1" tx1="dk1" bg2="lt2" tx2="dk2" accent1="accent1" accent2="accent2" accent3="accent3" accent4="accent4" accent5="accent5" accent6="accent6" hlink="hlink" folHlink="folHlink"/>
</p:handoutMaster>
</file>

<file path=ppt/media/image1.jpeg>
</file>

<file path=ppt/media/image10.tiff>
</file>

<file path=ppt/media/image12.png>
</file>

<file path=ppt/media/image13.png>
</file>

<file path=ppt/media/image14.png>
</file>

<file path=ppt/media/image15.png>
</file>

<file path=ppt/media/image16.png>
</file>

<file path=ppt/media/image17.jp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3.png>
</file>

<file path=ppt/media/image4.png>
</file>

<file path=ppt/media/image5.png>
</file>

<file path=ppt/media/image6.png>
</file>

<file path=ppt/media/image7.png>
</file>

<file path=ppt/media/image8.png>
</file>

<file path=ppt/media/image9.tiff>
</file>

<file path=ppt/media/media1.mov>
</file>

<file path=ppt/media/media2.mov>
</file>

<file path=ppt/media/media3.mov>
</file>

<file path=ppt/media/media4.mov>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4091"/>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5179484" y="0"/>
            <a:ext cx="3962400" cy="344091"/>
          </a:xfrm>
          <a:prstGeom prst="rect">
            <a:avLst/>
          </a:prstGeom>
        </p:spPr>
        <p:txBody>
          <a:bodyPr vert="horz" lIns="91440" tIns="45720" rIns="91440" bIns="45720" rtlCol="0"/>
          <a:lstStyle>
            <a:lvl1pPr algn="r">
              <a:defRPr sz="1200"/>
            </a:lvl1pPr>
          </a:lstStyle>
          <a:p>
            <a:fld id="{48CB77B6-7185-9642-B594-FCD5D893C7A0}" type="datetimeFigureOut">
              <a:rPr lang="en-US" smtClean="0"/>
              <a:t>6/26/24</a:t>
            </a:fld>
            <a:endParaRPr lang="en-US"/>
          </a:p>
        </p:txBody>
      </p:sp>
      <p:sp>
        <p:nvSpPr>
          <p:cNvPr id="4" name="Slide Image Placeholder 3"/>
          <p:cNvSpPr>
            <a:spLocks noGrp="1" noRot="1" noChangeAspect="1"/>
          </p:cNvSpPr>
          <p:nvPr>
            <p:ph type="sldImg" idx="2"/>
          </p:nvPr>
        </p:nvSpPr>
        <p:spPr>
          <a:xfrm>
            <a:off x="2514600" y="857250"/>
            <a:ext cx="4114800" cy="2314575"/>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914400" y="3300412"/>
            <a:ext cx="7315200" cy="2700338"/>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6513910"/>
            <a:ext cx="3962400" cy="34409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5179484" y="6513910"/>
            <a:ext cx="3962400" cy="344090"/>
          </a:xfrm>
          <a:prstGeom prst="rect">
            <a:avLst/>
          </a:prstGeom>
        </p:spPr>
        <p:txBody>
          <a:bodyPr vert="horz" lIns="91440" tIns="45720" rIns="91440" bIns="45720" rtlCol="0" anchor="b"/>
          <a:lstStyle>
            <a:lvl1pPr algn="r">
              <a:defRPr sz="1200"/>
            </a:lvl1pPr>
          </a:lstStyle>
          <a:p>
            <a:fld id="{0A193586-FEB5-7C43-8F44-7EFAE4EECA28}" type="slidenum">
              <a:rPr lang="en-US" smtClean="0"/>
              <a:t>‹#›</a:t>
            </a:fld>
            <a:endParaRPr lang="en-US"/>
          </a:p>
        </p:txBody>
      </p:sp>
    </p:spTree>
    <p:extLst>
      <p:ext uri="{BB962C8B-B14F-4D97-AF65-F5344CB8AC3E}">
        <p14:creationId xmlns:p14="http://schemas.microsoft.com/office/powerpoint/2010/main" val="28110763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sym typeface="Wingdings" pitchFamily="2" charset="2"/>
            </a:endParaRPr>
          </a:p>
        </p:txBody>
      </p:sp>
      <p:sp>
        <p:nvSpPr>
          <p:cNvPr id="4" name="Slide Number Placeholder 3"/>
          <p:cNvSpPr>
            <a:spLocks noGrp="1"/>
          </p:cNvSpPr>
          <p:nvPr>
            <p:ph type="sldNum" sz="quarter" idx="10"/>
          </p:nvPr>
        </p:nvSpPr>
        <p:spPr/>
        <p:txBody>
          <a:bodyPr/>
          <a:lstStyle/>
          <a:p>
            <a:fld id="{DD65BEC1-91A9-F040-80A2-A1EC33E8D6DB}" type="slidenum">
              <a:rPr lang="en-US" smtClean="0">
                <a:solidFill>
                  <a:prstClr val="black"/>
                </a:solidFill>
              </a:rPr>
              <a:pPr/>
              <a:t>1</a:t>
            </a:fld>
            <a:endParaRPr lang="en-US">
              <a:solidFill>
                <a:prstClr val="black"/>
              </a:solidFill>
            </a:endParaRPr>
          </a:p>
        </p:txBody>
      </p:sp>
    </p:spTree>
    <p:extLst>
      <p:ext uri="{BB962C8B-B14F-4D97-AF65-F5344CB8AC3E}">
        <p14:creationId xmlns:p14="http://schemas.microsoft.com/office/powerpoint/2010/main" val="144291817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58750" indent="0">
              <a:buNone/>
            </a:pPr>
            <a:r>
              <a:rPr lang="en-US" baseline="0" dirty="0"/>
              <a:t>Rather a typical workflow involves making one tweak to the data at a time, going through a sequence of steps, each one carried out by one function to get you to the final tidy dataset.</a:t>
            </a:r>
            <a:endParaRPr lang="en-US" dirty="0"/>
          </a:p>
        </p:txBody>
      </p:sp>
    </p:spTree>
    <p:extLst>
      <p:ext uri="{BB962C8B-B14F-4D97-AF65-F5344CB8AC3E}">
        <p14:creationId xmlns:p14="http://schemas.microsoft.com/office/powerpoint/2010/main" val="314110746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6"/>
        <p:cNvGrpSpPr/>
        <p:nvPr/>
      </p:nvGrpSpPr>
      <p:grpSpPr>
        <a:xfrm>
          <a:off x="0" y="0"/>
          <a:ext cx="0" cy="0"/>
          <a:chOff x="0" y="0"/>
          <a:chExt cx="0" cy="0"/>
        </a:xfrm>
      </p:grpSpPr>
      <p:sp>
        <p:nvSpPr>
          <p:cNvPr id="127" name="Google Shape;127;p24:notes"/>
          <p:cNvSpPr txBox="1">
            <a:spLocks noGrp="1"/>
          </p:cNvSpPr>
          <p:nvPr>
            <p:ph type="body" idx="1"/>
          </p:nvPr>
        </p:nvSpPr>
        <p:spPr>
          <a:xfrm>
            <a:off x="731517" y="4560556"/>
            <a:ext cx="5852158" cy="4320534"/>
          </a:xfrm>
          <a:prstGeom prst="rect">
            <a:avLst/>
          </a:prstGeom>
        </p:spPr>
        <p:txBody>
          <a:bodyPr spcFirstLastPara="1" wrap="square" lIns="49232" tIns="49232" rIns="49232" bIns="49232" anchor="t" anchorCtr="0">
            <a:noAutofit/>
          </a:bodyPr>
          <a:lstStyle/>
          <a:p>
            <a:pPr marL="0" indent="0">
              <a:buNone/>
            </a:pPr>
            <a:r>
              <a:rPr lang="en-US" dirty="0"/>
              <a:t>One of the major advantages of using dplyr functions in your data analysis</a:t>
            </a:r>
            <a:r>
              <a:rPr lang="en-US" baseline="0" dirty="0"/>
              <a:t> </a:t>
            </a:r>
            <a:r>
              <a:rPr lang="en-US" dirty="0"/>
              <a:t>is that dplyr functions all use a common syntax, which makes them easier to learn. </a:t>
            </a:r>
          </a:p>
          <a:p>
            <a:pPr marL="0" indent="0">
              <a:buNone/>
            </a:pPr>
            <a:endParaRPr lang="en-US" dirty="0"/>
          </a:p>
          <a:p>
            <a:pPr marL="0" indent="0">
              <a:buNone/>
            </a:pPr>
            <a:r>
              <a:rPr lang="en-US" dirty="0"/>
              <a:t>Each one will take a</a:t>
            </a:r>
            <a:r>
              <a:rPr lang="en-US" baseline="0" dirty="0"/>
              <a:t> data frame as the first argument, which will be followed by additional arguments that basically serve as instructions to the function on how to operate on the data frame. The output of dplyr functions is always another data frame. </a:t>
            </a:r>
          </a:p>
        </p:txBody>
      </p:sp>
      <p:sp>
        <p:nvSpPr>
          <p:cNvPr id="128" name="Google Shape;128;p24:notes"/>
          <p:cNvSpPr>
            <a:spLocks noGrp="1" noRot="1" noChangeAspect="1"/>
          </p:cNvSpPr>
          <p:nvPr>
            <p:ph type="sldImg" idx="2"/>
          </p:nvPr>
        </p:nvSpPr>
        <p:spPr>
          <a:xfrm>
            <a:off x="457200" y="719138"/>
            <a:ext cx="6402388" cy="3602037"/>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1450782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85487" indent="0">
              <a:buNone/>
            </a:pPr>
            <a:r>
              <a:rPr lang="en-US" dirty="0"/>
              <a:t>The first</a:t>
            </a:r>
            <a:r>
              <a:rPr lang="en-US" baseline="0" dirty="0"/>
              <a:t> set of functions we will explore will be ones whose primary goal is to extracting the data of interest from a large and often messy pile of data.</a:t>
            </a:r>
          </a:p>
          <a:p>
            <a:pPr marL="85487" indent="0">
              <a:buNone/>
            </a:pPr>
            <a:endParaRPr lang="en-US" baseline="0" dirty="0"/>
          </a:p>
          <a:p>
            <a:pPr marL="85487"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dirty="0"/>
              <a:t>Reducing a dataset to a narrow subset of columns and rows is often the first step in an analysis.</a:t>
            </a:r>
          </a:p>
        </p:txBody>
      </p:sp>
    </p:spTree>
    <p:extLst>
      <p:ext uri="{BB962C8B-B14F-4D97-AF65-F5344CB8AC3E}">
        <p14:creationId xmlns:p14="http://schemas.microsoft.com/office/powerpoint/2010/main" val="300496913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1"/>
        <p:cNvGrpSpPr/>
        <p:nvPr/>
      </p:nvGrpSpPr>
      <p:grpSpPr>
        <a:xfrm>
          <a:off x="0" y="0"/>
          <a:ext cx="0" cy="0"/>
          <a:chOff x="0" y="0"/>
          <a:chExt cx="0" cy="0"/>
        </a:xfrm>
      </p:grpSpPr>
      <p:sp>
        <p:nvSpPr>
          <p:cNvPr id="142" name="Google Shape;142;p11:notes"/>
          <p:cNvSpPr txBox="1">
            <a:spLocks noGrp="1"/>
          </p:cNvSpPr>
          <p:nvPr>
            <p:ph type="body" idx="1"/>
          </p:nvPr>
        </p:nvSpPr>
        <p:spPr>
          <a:xfrm>
            <a:off x="731517" y="4560556"/>
            <a:ext cx="5852158" cy="4320534"/>
          </a:xfrm>
          <a:prstGeom prst="rect">
            <a:avLst/>
          </a:prstGeom>
        </p:spPr>
        <p:txBody>
          <a:bodyPr spcFirstLastPara="1" wrap="square" lIns="49232" tIns="49232" rIns="49232" bIns="49232" anchor="t" anchorCtr="0">
            <a:noAutofit/>
          </a:bodyPr>
          <a:lstStyle/>
          <a:p>
            <a:pPr marL="0" indent="0">
              <a:lnSpc>
                <a:spcPct val="115000"/>
              </a:lnSpc>
              <a:buClr>
                <a:schemeClr val="dk1"/>
              </a:buClr>
              <a:buNone/>
            </a:pPr>
            <a:r>
              <a:rPr lang="en-US" sz="1100" dirty="0">
                <a:solidFill>
                  <a:schemeClr val="dk1"/>
                </a:solidFill>
                <a:latin typeface="Calibri"/>
                <a:ea typeface="Calibri"/>
                <a:cs typeface="Calibri"/>
                <a:sym typeface="Calibri"/>
              </a:rPr>
              <a:t>Here you see the graphical framework for how filter works. You provide</a:t>
            </a:r>
            <a:r>
              <a:rPr lang="en-US" sz="1100" baseline="0" dirty="0">
                <a:solidFill>
                  <a:schemeClr val="dk1"/>
                </a:solidFill>
                <a:latin typeface="Calibri"/>
                <a:ea typeface="Calibri"/>
                <a:cs typeface="Calibri"/>
                <a:sym typeface="Calibri"/>
              </a:rPr>
              <a:t> the raw data as the input in the form of a data frame.</a:t>
            </a:r>
            <a:endParaRPr lang="en-US" sz="1100" dirty="0">
              <a:solidFill>
                <a:schemeClr val="dk1"/>
              </a:solidFill>
              <a:latin typeface="Calibri"/>
              <a:ea typeface="Calibri"/>
              <a:cs typeface="Calibri"/>
              <a:sym typeface="Calibri"/>
            </a:endParaRPr>
          </a:p>
          <a:p>
            <a:pPr marL="0" indent="0">
              <a:lnSpc>
                <a:spcPct val="115000"/>
              </a:lnSpc>
              <a:buClr>
                <a:schemeClr val="dk1"/>
              </a:buClr>
              <a:buNone/>
            </a:pPr>
            <a:endParaRPr lang="en-US" sz="1100" dirty="0">
              <a:solidFill>
                <a:schemeClr val="dk1"/>
              </a:solidFill>
              <a:latin typeface="Calibri"/>
              <a:ea typeface="Calibri"/>
              <a:cs typeface="Calibri"/>
              <a:sym typeface="Calibri"/>
            </a:endParaRPr>
          </a:p>
          <a:p>
            <a:pPr marL="0" indent="0">
              <a:lnSpc>
                <a:spcPct val="115000"/>
              </a:lnSpc>
              <a:buClr>
                <a:schemeClr val="dk1"/>
              </a:buClr>
              <a:buNone/>
            </a:pPr>
            <a:r>
              <a:rPr lang="en-US" sz="1100" dirty="0">
                <a:solidFill>
                  <a:schemeClr val="dk1"/>
                </a:solidFill>
                <a:latin typeface="Calibri"/>
                <a:ea typeface="Calibri"/>
                <a:cs typeface="Calibri"/>
                <a:sym typeface="Calibri"/>
              </a:rPr>
              <a:t>Filter will use logical</a:t>
            </a:r>
            <a:r>
              <a:rPr lang="en-US" sz="1100" baseline="0" dirty="0">
                <a:solidFill>
                  <a:schemeClr val="dk1"/>
                </a:solidFill>
                <a:latin typeface="Calibri"/>
                <a:ea typeface="Calibri"/>
                <a:cs typeface="Calibri"/>
                <a:sym typeface="Calibri"/>
              </a:rPr>
              <a:t> criteria that you provide in the function, to identify the rows </a:t>
            </a:r>
            <a:r>
              <a:rPr lang="en-US" sz="1100" dirty="0">
                <a:solidFill>
                  <a:schemeClr val="dk1"/>
                </a:solidFill>
                <a:latin typeface="Calibri"/>
                <a:ea typeface="Calibri"/>
                <a:cs typeface="Calibri"/>
                <a:sym typeface="Calibri"/>
              </a:rPr>
              <a:t>that are required </a:t>
            </a:r>
          </a:p>
          <a:p>
            <a:pPr marL="0" indent="0">
              <a:lnSpc>
                <a:spcPct val="115000"/>
              </a:lnSpc>
              <a:buClr>
                <a:schemeClr val="dk1"/>
              </a:buClr>
              <a:buNone/>
            </a:pPr>
            <a:endParaRPr lang="en-US" sz="1100" dirty="0">
              <a:solidFill>
                <a:schemeClr val="dk1"/>
              </a:solidFill>
              <a:latin typeface="Calibri"/>
              <a:ea typeface="Calibri"/>
              <a:cs typeface="Calibri"/>
              <a:sym typeface="Calibri"/>
            </a:endParaRPr>
          </a:p>
          <a:p>
            <a:pPr marL="0" indent="0">
              <a:lnSpc>
                <a:spcPct val="115000"/>
              </a:lnSpc>
              <a:buClr>
                <a:schemeClr val="dk1"/>
              </a:buClr>
              <a:buNone/>
            </a:pPr>
            <a:r>
              <a:rPr lang="en-US" sz="1100" dirty="0">
                <a:solidFill>
                  <a:schemeClr val="dk1"/>
                </a:solidFill>
                <a:latin typeface="Calibri"/>
                <a:ea typeface="Calibri"/>
                <a:cs typeface="Calibri"/>
                <a:sym typeface="Calibri"/>
              </a:rPr>
              <a:t>In the output, you will wind up with all the columns that you started with and just the rows defined in the filter function.</a:t>
            </a:r>
            <a:endParaRPr lang="en-US" sz="1100" dirty="0"/>
          </a:p>
          <a:p>
            <a:pPr marL="0" indent="0">
              <a:buNone/>
            </a:pPr>
            <a:endParaRPr dirty="0"/>
          </a:p>
        </p:txBody>
      </p:sp>
      <p:sp>
        <p:nvSpPr>
          <p:cNvPr id="143" name="Google Shape;143;p11:notes"/>
          <p:cNvSpPr>
            <a:spLocks noGrp="1" noRot="1" noChangeAspect="1"/>
          </p:cNvSpPr>
          <p:nvPr>
            <p:ph type="sldImg" idx="2"/>
          </p:nvPr>
        </p:nvSpPr>
        <p:spPr>
          <a:xfrm>
            <a:off x="457200" y="719138"/>
            <a:ext cx="6402388" cy="3602037"/>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25574504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6"/>
        <p:cNvGrpSpPr/>
        <p:nvPr/>
      </p:nvGrpSpPr>
      <p:grpSpPr>
        <a:xfrm>
          <a:off x="0" y="0"/>
          <a:ext cx="0" cy="0"/>
          <a:chOff x="0" y="0"/>
          <a:chExt cx="0" cy="0"/>
        </a:xfrm>
      </p:grpSpPr>
      <p:sp>
        <p:nvSpPr>
          <p:cNvPr id="127" name="Google Shape;127;p24:notes"/>
          <p:cNvSpPr txBox="1">
            <a:spLocks noGrp="1"/>
          </p:cNvSpPr>
          <p:nvPr>
            <p:ph type="body" idx="1"/>
          </p:nvPr>
        </p:nvSpPr>
        <p:spPr>
          <a:xfrm>
            <a:off x="731517" y="4560556"/>
            <a:ext cx="5852158" cy="4320534"/>
          </a:xfrm>
          <a:prstGeom prst="rect">
            <a:avLst/>
          </a:prstGeom>
        </p:spPr>
        <p:txBody>
          <a:bodyPr spcFirstLastPara="1" wrap="square" lIns="49232" tIns="49232" rIns="49232" bIns="49232" anchor="t" anchorCtr="0">
            <a:noAutofit/>
          </a:bodyPr>
          <a:lstStyle/>
          <a:p>
            <a:pPr marL="0" indent="0">
              <a:buNone/>
            </a:pPr>
            <a:r>
              <a:rPr lang="en-US" dirty="0"/>
              <a:t>Recall that all dplyr functions hew to a common syntax and filter is no exception</a:t>
            </a:r>
            <a:r>
              <a:rPr lang="en-US" baseline="0" dirty="0"/>
              <a:t> </a:t>
            </a:r>
            <a:r>
              <a:rPr lang="en-US" baseline="0" dirty="0">
                <a:sym typeface="Wingdings" panose="05000000000000000000" pitchFamily="2" charset="2"/>
              </a:rPr>
              <a:t></a:t>
            </a:r>
            <a:endParaRPr dirty="0"/>
          </a:p>
        </p:txBody>
      </p:sp>
      <p:sp>
        <p:nvSpPr>
          <p:cNvPr id="128" name="Google Shape;128;p24:notes"/>
          <p:cNvSpPr>
            <a:spLocks noGrp="1" noRot="1" noChangeAspect="1"/>
          </p:cNvSpPr>
          <p:nvPr>
            <p:ph type="sldImg" idx="2"/>
          </p:nvPr>
        </p:nvSpPr>
        <p:spPr>
          <a:xfrm>
            <a:off x="457200" y="719138"/>
            <a:ext cx="6402388" cy="3602037"/>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11714342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8"/>
        <p:cNvGrpSpPr/>
        <p:nvPr/>
      </p:nvGrpSpPr>
      <p:grpSpPr>
        <a:xfrm>
          <a:off x="0" y="0"/>
          <a:ext cx="0" cy="0"/>
          <a:chOff x="0" y="0"/>
          <a:chExt cx="0" cy="0"/>
        </a:xfrm>
      </p:grpSpPr>
      <p:sp>
        <p:nvSpPr>
          <p:cNvPr id="289" name="Google Shape;289;p23:notes"/>
          <p:cNvSpPr txBox="1">
            <a:spLocks noGrp="1"/>
          </p:cNvSpPr>
          <p:nvPr>
            <p:ph type="body" idx="1"/>
          </p:nvPr>
        </p:nvSpPr>
        <p:spPr>
          <a:xfrm>
            <a:off x="731517" y="4560556"/>
            <a:ext cx="5852158" cy="4320534"/>
          </a:xfrm>
          <a:prstGeom prst="rect">
            <a:avLst/>
          </a:prstGeom>
        </p:spPr>
        <p:txBody>
          <a:bodyPr spcFirstLastPara="1" wrap="square" lIns="49232" tIns="49232" rIns="49232" bIns="49232" anchor="t" anchorCtr="0">
            <a:noAutofit/>
          </a:bodyPr>
          <a:lstStyle/>
          <a:p>
            <a:pPr marL="0" indent="0">
              <a:buNone/>
            </a:pPr>
            <a:r>
              <a:rPr lang="en-US" dirty="0"/>
              <a:t>In filter the first argument again is a data frame from which we will be extracting rows. </a:t>
            </a:r>
          </a:p>
          <a:p>
            <a:pPr marL="0" indent="0">
              <a:buNone/>
            </a:pPr>
            <a:r>
              <a:rPr lang="en-US" dirty="0"/>
              <a:t>Afterwards we can input one more logical tests. R then performs that logical test on each row of the dataset and returns all rows in which the logical test is TRUE. Rows for which the tests are TRUE are returned in the output as a data frame and the rest are removed.</a:t>
            </a:r>
          </a:p>
          <a:p>
            <a:pPr marL="0" indent="0">
              <a:buNone/>
            </a:pPr>
            <a:r>
              <a:rPr lang="en-US" dirty="0"/>
              <a:t>The key point here is that the logical tests are evaluated</a:t>
            </a:r>
            <a:r>
              <a:rPr lang="en-US" baseline="0" dirty="0"/>
              <a:t> row by row, one at a time, independently.</a:t>
            </a:r>
            <a:endParaRPr dirty="0"/>
          </a:p>
        </p:txBody>
      </p:sp>
      <p:sp>
        <p:nvSpPr>
          <p:cNvPr id="290" name="Google Shape;290;p23:notes"/>
          <p:cNvSpPr>
            <a:spLocks noGrp="1" noRot="1" noChangeAspect="1"/>
          </p:cNvSpPr>
          <p:nvPr>
            <p:ph type="sldImg" idx="2"/>
          </p:nvPr>
        </p:nvSpPr>
        <p:spPr>
          <a:xfrm>
            <a:off x="457200" y="719138"/>
            <a:ext cx="6402388" cy="3602037"/>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422254119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8"/>
        <p:cNvGrpSpPr/>
        <p:nvPr/>
      </p:nvGrpSpPr>
      <p:grpSpPr>
        <a:xfrm>
          <a:off x="0" y="0"/>
          <a:ext cx="0" cy="0"/>
          <a:chOff x="0" y="0"/>
          <a:chExt cx="0" cy="0"/>
        </a:xfrm>
      </p:grpSpPr>
      <p:sp>
        <p:nvSpPr>
          <p:cNvPr id="289" name="Google Shape;289;p23:notes"/>
          <p:cNvSpPr txBox="1">
            <a:spLocks noGrp="1"/>
          </p:cNvSpPr>
          <p:nvPr>
            <p:ph type="body" idx="1"/>
          </p:nvPr>
        </p:nvSpPr>
        <p:spPr>
          <a:xfrm>
            <a:off x="731517" y="4560556"/>
            <a:ext cx="5852158" cy="4320534"/>
          </a:xfrm>
          <a:prstGeom prst="rect">
            <a:avLst/>
          </a:prstGeom>
        </p:spPr>
        <p:txBody>
          <a:bodyPr spcFirstLastPara="1" wrap="square" lIns="49232" tIns="49232" rIns="49232" bIns="49232" anchor="t" anchorCtr="0">
            <a:noAutofit/>
          </a:bodyPr>
          <a:lstStyle/>
          <a:p>
            <a:pPr marL="0" indent="0">
              <a:buNone/>
            </a:pPr>
            <a:r>
              <a:rPr lang="en-US" dirty="0"/>
              <a:t>Let's</a:t>
            </a:r>
            <a:r>
              <a:rPr lang="en-US" baseline="0" dirty="0"/>
              <a:t> zoom in for a second on those logical tests.</a:t>
            </a:r>
          </a:p>
          <a:p>
            <a:pPr marL="0" indent="0">
              <a:buNone/>
            </a:pPr>
            <a:endParaRPr lang="en-US" baseline="0" dirty="0"/>
          </a:p>
          <a:p>
            <a:pPr marL="0" indent="0">
              <a:buNone/>
            </a:pPr>
            <a:r>
              <a:rPr lang="en-US" baseline="0" dirty="0"/>
              <a:t>Generally speaking they will take this form. </a:t>
            </a:r>
          </a:p>
          <a:p>
            <a:pPr marL="0" indent="0">
              <a:buNone/>
            </a:pPr>
            <a:endParaRPr lang="en-US" baseline="0" dirty="0"/>
          </a:p>
          <a:p>
            <a:pPr marL="0" indent="0">
              <a:buNone/>
            </a:pPr>
            <a:r>
              <a:rPr lang="en-US" baseline="0" dirty="0"/>
              <a:t>There will be some column that contains the data you want to filter on, like the clinic name, or the patient MRN.</a:t>
            </a:r>
          </a:p>
          <a:p>
            <a:pPr marL="0" indent="0">
              <a:buNone/>
            </a:pPr>
            <a:endParaRPr lang="en-US" baseline="0" dirty="0"/>
          </a:p>
          <a:p>
            <a:pPr marL="0" indent="0">
              <a:buNone/>
            </a:pPr>
            <a:r>
              <a:rPr lang="en-US" baseline="0" dirty="0"/>
              <a:t>Then there will be a logical test, what you see here is equals, you can also have greater than, less than etc.</a:t>
            </a:r>
          </a:p>
          <a:p>
            <a:pPr marL="0" indent="0">
              <a:buNone/>
            </a:pPr>
            <a:endParaRPr lang="en-US" baseline="0" dirty="0"/>
          </a:p>
          <a:p>
            <a:pPr marL="0" indent="0">
              <a:buNone/>
            </a:pPr>
            <a:r>
              <a:rPr lang="en-US" baseline="0" dirty="0"/>
              <a:t>And then you have the criteria. Equal to what? Greater than what number?</a:t>
            </a:r>
          </a:p>
          <a:p>
            <a:pPr marL="0" indent="0">
              <a:buNone/>
            </a:pPr>
            <a:endParaRPr lang="en-US" baseline="0" dirty="0"/>
          </a:p>
          <a:p>
            <a:pPr marL="0" indent="0">
              <a:buNone/>
            </a:pPr>
            <a:r>
              <a:rPr lang="en-US" baseline="0" dirty="0"/>
              <a:t>OK let's see some real examples </a:t>
            </a:r>
            <a:r>
              <a:rPr lang="en-US" baseline="0" dirty="0">
                <a:sym typeface="Wingdings" panose="05000000000000000000" pitchFamily="2" charset="2"/>
              </a:rPr>
              <a:t></a:t>
            </a:r>
            <a:endParaRPr lang="en-US" dirty="0"/>
          </a:p>
        </p:txBody>
      </p:sp>
      <p:sp>
        <p:nvSpPr>
          <p:cNvPr id="290" name="Google Shape;290;p23:notes"/>
          <p:cNvSpPr>
            <a:spLocks noGrp="1" noRot="1" noChangeAspect="1"/>
          </p:cNvSpPr>
          <p:nvPr>
            <p:ph type="sldImg" idx="2"/>
          </p:nvPr>
        </p:nvSpPr>
        <p:spPr>
          <a:xfrm>
            <a:off x="457200" y="719138"/>
            <a:ext cx="6402388" cy="3602037"/>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40374680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8"/>
        <p:cNvGrpSpPr/>
        <p:nvPr/>
      </p:nvGrpSpPr>
      <p:grpSpPr>
        <a:xfrm>
          <a:off x="0" y="0"/>
          <a:ext cx="0" cy="0"/>
          <a:chOff x="0" y="0"/>
          <a:chExt cx="0" cy="0"/>
        </a:xfrm>
      </p:grpSpPr>
      <p:sp>
        <p:nvSpPr>
          <p:cNvPr id="289" name="Google Shape;289;p23:notes"/>
          <p:cNvSpPr txBox="1">
            <a:spLocks noGrp="1"/>
          </p:cNvSpPr>
          <p:nvPr>
            <p:ph type="body" idx="1"/>
          </p:nvPr>
        </p:nvSpPr>
        <p:spPr>
          <a:xfrm>
            <a:off x="731517" y="4560556"/>
            <a:ext cx="5852158" cy="4320534"/>
          </a:xfrm>
          <a:prstGeom prst="rect">
            <a:avLst/>
          </a:prstGeom>
        </p:spPr>
        <p:txBody>
          <a:bodyPr spcFirstLastPara="1" wrap="square" lIns="49232" tIns="49232" rIns="49232" bIns="49232" anchor="t" anchorCtr="0">
            <a:noAutofit/>
          </a:bodyPr>
          <a:lstStyle/>
          <a:p>
            <a:pPr marL="0" indent="0">
              <a:buNone/>
            </a:pPr>
            <a:r>
              <a:rPr lang="en-US" dirty="0"/>
              <a:t>Here's an example.  We supply the </a:t>
            </a:r>
            <a:r>
              <a:rPr lang="en-US" dirty="0" err="1"/>
              <a:t>covid_testing</a:t>
            </a:r>
            <a:r>
              <a:rPr lang="en-US" dirty="0"/>
              <a:t> data frame as the first argument. Afterwards we provide one logical test; we ask filter() to return</a:t>
            </a:r>
            <a:r>
              <a:rPr lang="en-US" baseline="0" dirty="0"/>
              <a:t> rows in which the </a:t>
            </a:r>
            <a:r>
              <a:rPr lang="en-US" baseline="0" dirty="0" err="1"/>
              <a:t>mrn</a:t>
            </a:r>
            <a:r>
              <a:rPr lang="en-US" baseline="0" dirty="0"/>
              <a:t> is </a:t>
            </a:r>
            <a:r>
              <a:rPr lang="en-US" sz="1100" b="0" i="0" u="none" strike="noStrike" cap="none" dirty="0">
                <a:solidFill>
                  <a:srgbClr val="000000"/>
                </a:solidFill>
                <a:effectLst/>
                <a:latin typeface="Arial"/>
                <a:ea typeface="Arial"/>
                <a:cs typeface="Arial"/>
                <a:sym typeface="Arial"/>
              </a:rPr>
              <a:t>5000083</a:t>
            </a:r>
            <a:r>
              <a:rPr lang="en-US" baseline="0" dirty="0"/>
              <a:t>.</a:t>
            </a:r>
          </a:p>
          <a:p>
            <a:pPr marL="0" indent="0">
              <a:buNone/>
            </a:pPr>
            <a:r>
              <a:rPr lang="en-US" baseline="0" dirty="0"/>
              <a:t>Filter will go row by row, starting from the very first row and ask is the value in the </a:t>
            </a:r>
            <a:r>
              <a:rPr lang="en-US" baseline="0" dirty="0" err="1"/>
              <a:t>mrn</a:t>
            </a:r>
            <a:r>
              <a:rPr lang="en-US" baseline="0" dirty="0"/>
              <a:t> column equal to 500083 for that row, as you can see it's not – so it gets an imaginary value of false. </a:t>
            </a:r>
            <a:r>
              <a:rPr lang="en-US" baseline="0" dirty="0">
                <a:sym typeface="Wingdings" panose="05000000000000000000" pitchFamily="2" charset="2"/>
              </a:rPr>
              <a:t></a:t>
            </a:r>
          </a:p>
          <a:p>
            <a:pPr marL="0" indent="0">
              <a:buNone/>
            </a:pPr>
            <a:r>
              <a:rPr lang="en-US" baseline="0" dirty="0">
                <a:sym typeface="Wingdings" panose="05000000000000000000" pitchFamily="2" charset="2"/>
              </a:rPr>
              <a:t>It then goes to the second row, again checks to see if the </a:t>
            </a:r>
            <a:r>
              <a:rPr lang="en-US" baseline="0" dirty="0" err="1">
                <a:sym typeface="Wingdings" panose="05000000000000000000" pitchFamily="2" charset="2"/>
              </a:rPr>
              <a:t>mrn</a:t>
            </a:r>
            <a:r>
              <a:rPr lang="en-US" baseline="0" dirty="0">
                <a:sym typeface="Wingdings" panose="05000000000000000000" pitchFamily="2" charset="2"/>
              </a:rPr>
              <a:t> is a match, it's not so it also get's a false.</a:t>
            </a:r>
          </a:p>
          <a:p>
            <a:pPr marL="0" indent="0">
              <a:buNone/>
            </a:pPr>
            <a:r>
              <a:rPr lang="en-US" baseline="0" dirty="0">
                <a:sym typeface="Wingdings" panose="05000000000000000000" pitchFamily="2" charset="2"/>
              </a:rPr>
              <a:t>And so on for the third </a:t>
            </a:r>
          </a:p>
          <a:p>
            <a:pPr marL="0" indent="0">
              <a:buNone/>
            </a:pPr>
            <a:r>
              <a:rPr lang="en-US" baseline="0" dirty="0">
                <a:sym typeface="Wingdings" panose="05000000000000000000" pitchFamily="2" charset="2"/>
              </a:rPr>
              <a:t>But in the fourth you can see we do have a match – so that gets a TRUE. </a:t>
            </a:r>
          </a:p>
          <a:p>
            <a:pPr marL="0" indent="0">
              <a:buNone/>
            </a:pPr>
            <a:r>
              <a:rPr lang="en-US" baseline="0" dirty="0">
                <a:sym typeface="Wingdings" panose="05000000000000000000" pitchFamily="2" charset="2"/>
              </a:rPr>
              <a:t>So the output of this function is a data frame with the same number of columns but only the rows that resulted in a TRUE based on the criteria in the function</a:t>
            </a:r>
          </a:p>
          <a:p>
            <a:pPr marL="0" indent="0">
              <a:buNone/>
            </a:pPr>
            <a:endParaRPr lang="en-US" baseline="0" dirty="0">
              <a:sym typeface="Wingdings" panose="05000000000000000000" pitchFamily="2" charset="2"/>
            </a:endParaRPr>
          </a:p>
        </p:txBody>
      </p:sp>
      <p:sp>
        <p:nvSpPr>
          <p:cNvPr id="290" name="Google Shape;290;p23:notes"/>
          <p:cNvSpPr>
            <a:spLocks noGrp="1" noRot="1" noChangeAspect="1"/>
          </p:cNvSpPr>
          <p:nvPr>
            <p:ph type="sldImg" idx="2"/>
          </p:nvPr>
        </p:nvSpPr>
        <p:spPr>
          <a:xfrm>
            <a:off x="457200" y="719138"/>
            <a:ext cx="6402388" cy="3602037"/>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13050835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8"/>
        <p:cNvGrpSpPr/>
        <p:nvPr/>
      </p:nvGrpSpPr>
      <p:grpSpPr>
        <a:xfrm>
          <a:off x="0" y="0"/>
          <a:ext cx="0" cy="0"/>
          <a:chOff x="0" y="0"/>
          <a:chExt cx="0" cy="0"/>
        </a:xfrm>
      </p:grpSpPr>
      <p:sp>
        <p:nvSpPr>
          <p:cNvPr id="289" name="Google Shape;289;p23:notes"/>
          <p:cNvSpPr txBox="1">
            <a:spLocks noGrp="1"/>
          </p:cNvSpPr>
          <p:nvPr>
            <p:ph type="body" idx="1"/>
          </p:nvPr>
        </p:nvSpPr>
        <p:spPr>
          <a:xfrm>
            <a:off x="731517" y="4560556"/>
            <a:ext cx="5852158" cy="4320534"/>
          </a:xfrm>
          <a:prstGeom prst="rect">
            <a:avLst/>
          </a:prstGeom>
        </p:spPr>
        <p:txBody>
          <a:bodyPr spcFirstLastPara="1" wrap="square" lIns="49232" tIns="49232" rIns="49232" bIns="49232" anchor="t" anchorCtr="0">
            <a:noAutofit/>
          </a:bodyPr>
          <a:lstStyle/>
          <a:p>
            <a:pPr marL="0" indent="0">
              <a:buClr>
                <a:schemeClr val="dk1"/>
              </a:buClr>
              <a:buNone/>
            </a:pPr>
            <a:r>
              <a:rPr lang="en-US" dirty="0"/>
              <a:t>Note that I used double equals inside of the logical test. Double equals means: compare the left hand to the right hand sides and if it’s the same, then return TRUE. The double equals is called the comparison operator. In contrast, a single equals sign sets a variable (the left side) to a value (usually on the right). It is a very common mistake to accidentally use a single equals inside of the filter function, which will result in an error.</a:t>
            </a:r>
          </a:p>
          <a:p>
            <a:pPr marL="0" indent="0">
              <a:buNone/>
            </a:pPr>
            <a:endParaRPr lang="en-US" dirty="0"/>
          </a:p>
        </p:txBody>
      </p:sp>
      <p:sp>
        <p:nvSpPr>
          <p:cNvPr id="290" name="Google Shape;290;p23:notes"/>
          <p:cNvSpPr>
            <a:spLocks noGrp="1" noRot="1" noChangeAspect="1"/>
          </p:cNvSpPr>
          <p:nvPr>
            <p:ph type="sldImg" idx="2"/>
          </p:nvPr>
        </p:nvSpPr>
        <p:spPr>
          <a:xfrm>
            <a:off x="457200" y="719138"/>
            <a:ext cx="6402388" cy="3602037"/>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92322101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8"/>
        <p:cNvGrpSpPr/>
        <p:nvPr/>
      </p:nvGrpSpPr>
      <p:grpSpPr>
        <a:xfrm>
          <a:off x="0" y="0"/>
          <a:ext cx="0" cy="0"/>
          <a:chOff x="0" y="0"/>
          <a:chExt cx="0" cy="0"/>
        </a:xfrm>
      </p:grpSpPr>
      <p:sp>
        <p:nvSpPr>
          <p:cNvPr id="289" name="Google Shape;289;p23:notes"/>
          <p:cNvSpPr txBox="1">
            <a:spLocks noGrp="1"/>
          </p:cNvSpPr>
          <p:nvPr>
            <p:ph type="body" idx="1"/>
          </p:nvPr>
        </p:nvSpPr>
        <p:spPr>
          <a:xfrm>
            <a:off x="731517" y="4560556"/>
            <a:ext cx="5852158" cy="4320534"/>
          </a:xfrm>
          <a:prstGeom prst="rect">
            <a:avLst/>
          </a:prstGeom>
        </p:spPr>
        <p:txBody>
          <a:bodyPr spcFirstLastPara="1" wrap="square" lIns="49232" tIns="49232" rIns="49232" bIns="49232" anchor="t" anchorCtr="0">
            <a:noAutofit/>
          </a:bodyPr>
          <a:lstStyle/>
          <a:p>
            <a:pPr marL="0" indent="0" defTabSz="492404">
              <a:buNone/>
              <a:defRPr/>
            </a:pPr>
            <a:r>
              <a:rPr lang="en-US" dirty="0"/>
              <a:t>Similarly we can ask filter to return just the rows that represent tests for a specific patient, like stark.</a:t>
            </a:r>
          </a:p>
          <a:p>
            <a:pPr marL="0" indent="0" defTabSz="492404">
              <a:buNone/>
              <a:defRPr/>
            </a:pPr>
            <a:r>
              <a:rPr lang="en-US" dirty="0"/>
              <a:t>In this case the first two rows result in TRUE and so are kept </a:t>
            </a:r>
          </a:p>
          <a:p>
            <a:pPr marL="0" indent="0" defTabSz="492404">
              <a:buNone/>
              <a:defRPr/>
            </a:pPr>
            <a:r>
              <a:rPr lang="en-US" dirty="0"/>
              <a:t> Note that when asking filter to return rows with specific text inside of it, we have to put that text in quotes and it's got to be an exact match, partial matches don't count.</a:t>
            </a:r>
          </a:p>
          <a:p>
            <a:pPr marL="0" indent="0">
              <a:buNone/>
            </a:pPr>
            <a:endParaRPr lang="en-US" dirty="0"/>
          </a:p>
        </p:txBody>
      </p:sp>
      <p:sp>
        <p:nvSpPr>
          <p:cNvPr id="290" name="Google Shape;290;p23:notes"/>
          <p:cNvSpPr>
            <a:spLocks noGrp="1" noRot="1" noChangeAspect="1"/>
          </p:cNvSpPr>
          <p:nvPr>
            <p:ph type="sldImg" idx="2"/>
          </p:nvPr>
        </p:nvSpPr>
        <p:spPr>
          <a:xfrm>
            <a:off x="457200" y="719138"/>
            <a:ext cx="6402388" cy="3602037"/>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87786027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the second session we will learn some fundamentals of coding including using functions, creating objects, and importing data.</a:t>
            </a:r>
          </a:p>
          <a:p>
            <a:endParaRPr lang="en-US" dirty="0"/>
          </a:p>
          <a:p>
            <a:endParaRPr lang="en-US" dirty="0"/>
          </a:p>
        </p:txBody>
      </p:sp>
      <p:sp>
        <p:nvSpPr>
          <p:cNvPr id="4" name="Slide Number Placeholder 3"/>
          <p:cNvSpPr>
            <a:spLocks noGrp="1"/>
          </p:cNvSpPr>
          <p:nvPr>
            <p:ph type="sldNum" sz="quarter" idx="10"/>
          </p:nvPr>
        </p:nvSpPr>
        <p:spPr/>
        <p:txBody>
          <a:bodyPr/>
          <a:lstStyle/>
          <a:p>
            <a:fld id="{0A193586-FEB5-7C43-8F44-7EFAE4EECA28}" type="slidenum">
              <a:rPr lang="en-US" smtClean="0"/>
              <a:t>3</a:t>
            </a:fld>
            <a:endParaRPr lang="en-US"/>
          </a:p>
        </p:txBody>
      </p:sp>
    </p:spTree>
    <p:extLst>
      <p:ext uri="{BB962C8B-B14F-4D97-AF65-F5344CB8AC3E}">
        <p14:creationId xmlns:p14="http://schemas.microsoft.com/office/powerpoint/2010/main" val="3766748160"/>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8"/>
        <p:cNvGrpSpPr/>
        <p:nvPr/>
      </p:nvGrpSpPr>
      <p:grpSpPr>
        <a:xfrm>
          <a:off x="0" y="0"/>
          <a:ext cx="0" cy="0"/>
          <a:chOff x="0" y="0"/>
          <a:chExt cx="0" cy="0"/>
        </a:xfrm>
      </p:grpSpPr>
      <p:sp>
        <p:nvSpPr>
          <p:cNvPr id="289" name="Google Shape;289;p23:notes"/>
          <p:cNvSpPr txBox="1">
            <a:spLocks noGrp="1"/>
          </p:cNvSpPr>
          <p:nvPr>
            <p:ph type="body" idx="1"/>
          </p:nvPr>
        </p:nvSpPr>
        <p:spPr>
          <a:xfrm>
            <a:off x="731517" y="4560556"/>
            <a:ext cx="5852158" cy="4320534"/>
          </a:xfrm>
          <a:prstGeom prst="rect">
            <a:avLst/>
          </a:prstGeom>
        </p:spPr>
        <p:txBody>
          <a:bodyPr spcFirstLastPara="1" wrap="square" lIns="49232" tIns="49232" rIns="49232" bIns="49232" anchor="t" anchorCtr="0">
            <a:noAutofit/>
          </a:bodyPr>
          <a:lstStyle/>
          <a:p>
            <a:pPr marL="0" indent="0">
              <a:buNone/>
            </a:pPr>
            <a:r>
              <a:rPr lang="en-US" dirty="0"/>
              <a:t>So what we've seen is that the output of a filter() function is completely</a:t>
            </a:r>
            <a:r>
              <a:rPr lang="en-US" baseline="0" dirty="0"/>
              <a:t> dependent on the logical operators in this </a:t>
            </a:r>
            <a:r>
              <a:rPr lang="en-US" baseline="0"/>
              <a:t>green rectangle. </a:t>
            </a:r>
            <a:r>
              <a:rPr lang="en-US" baseline="0" dirty="0"/>
              <a:t>Rows in which the logical statement results in a TRUE are returned and those that are FALSE will not be returned. So the next question of course is how do you construct logical statements in R.</a:t>
            </a:r>
          </a:p>
        </p:txBody>
      </p:sp>
      <p:sp>
        <p:nvSpPr>
          <p:cNvPr id="290" name="Google Shape;290;p23:notes"/>
          <p:cNvSpPr>
            <a:spLocks noGrp="1" noRot="1" noChangeAspect="1"/>
          </p:cNvSpPr>
          <p:nvPr>
            <p:ph type="sldImg" idx="2"/>
          </p:nvPr>
        </p:nvSpPr>
        <p:spPr>
          <a:xfrm>
            <a:off x="457200" y="719138"/>
            <a:ext cx="6402388" cy="3602037"/>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4129625145"/>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7"/>
        <p:cNvGrpSpPr/>
        <p:nvPr/>
      </p:nvGrpSpPr>
      <p:grpSpPr>
        <a:xfrm>
          <a:off x="0" y="0"/>
          <a:ext cx="0" cy="0"/>
          <a:chOff x="0" y="0"/>
          <a:chExt cx="0" cy="0"/>
        </a:xfrm>
      </p:grpSpPr>
      <p:sp>
        <p:nvSpPr>
          <p:cNvPr id="338" name="Google Shape;338;p27:notes"/>
          <p:cNvSpPr txBox="1">
            <a:spLocks noGrp="1"/>
          </p:cNvSpPr>
          <p:nvPr>
            <p:ph type="body" idx="1"/>
          </p:nvPr>
        </p:nvSpPr>
        <p:spPr>
          <a:xfrm>
            <a:off x="731517" y="4560556"/>
            <a:ext cx="5852158" cy="4320534"/>
          </a:xfrm>
          <a:prstGeom prst="rect">
            <a:avLst/>
          </a:prstGeom>
        </p:spPr>
        <p:txBody>
          <a:bodyPr spcFirstLastPara="1" wrap="square" lIns="49232" tIns="49232" rIns="49232" bIns="49232" anchor="t" anchorCtr="0">
            <a:noAutofit/>
          </a:bodyPr>
          <a:lstStyle/>
          <a:p>
            <a:pPr marL="0" indent="0">
              <a:lnSpc>
                <a:spcPct val="115000"/>
              </a:lnSpc>
              <a:buClr>
                <a:schemeClr val="dk1"/>
              </a:buClr>
              <a:buNone/>
            </a:pPr>
            <a:r>
              <a:rPr lang="en-US" sz="600" dirty="0">
                <a:solidFill>
                  <a:schemeClr val="dk1"/>
                </a:solidFill>
                <a:latin typeface="Calibri"/>
                <a:ea typeface="Calibri"/>
                <a:cs typeface="Calibri"/>
                <a:sym typeface="Calibri"/>
              </a:rPr>
              <a:t>R provides logical operators for</a:t>
            </a:r>
            <a:r>
              <a:rPr lang="en-US" sz="600" baseline="0" dirty="0">
                <a:solidFill>
                  <a:schemeClr val="dk1"/>
                </a:solidFill>
                <a:latin typeface="Calibri"/>
                <a:ea typeface="Calibri"/>
                <a:cs typeface="Calibri"/>
                <a:sym typeface="Calibri"/>
              </a:rPr>
              <a:t> every occasion. </a:t>
            </a:r>
            <a:r>
              <a:rPr lang="en-US" sz="600" dirty="0">
                <a:solidFill>
                  <a:schemeClr val="dk1"/>
                </a:solidFill>
                <a:latin typeface="Calibri"/>
                <a:ea typeface="Calibri"/>
                <a:cs typeface="Calibri"/>
                <a:sym typeface="Calibri"/>
              </a:rPr>
              <a:t>Here are just some of the important logical operators to know about. </a:t>
            </a:r>
          </a:p>
          <a:p>
            <a:pPr marL="0" indent="0">
              <a:lnSpc>
                <a:spcPct val="115000"/>
              </a:lnSpc>
              <a:buClr>
                <a:schemeClr val="dk1"/>
              </a:buClr>
              <a:buNone/>
            </a:pPr>
            <a:endParaRPr sz="600" dirty="0">
              <a:solidFill>
                <a:schemeClr val="dk1"/>
              </a:solidFill>
              <a:latin typeface="Calibri"/>
              <a:ea typeface="Calibri"/>
              <a:cs typeface="Calibri"/>
              <a:sym typeface="Calibri"/>
            </a:endParaRPr>
          </a:p>
          <a:p>
            <a:pPr marL="0" indent="0">
              <a:lnSpc>
                <a:spcPct val="115000"/>
              </a:lnSpc>
              <a:buClr>
                <a:schemeClr val="dk1"/>
              </a:buClr>
              <a:buNone/>
            </a:pPr>
            <a:r>
              <a:rPr lang="en-US" sz="600" dirty="0">
                <a:solidFill>
                  <a:schemeClr val="dk1"/>
                </a:solidFill>
                <a:latin typeface="Calibri"/>
                <a:ea typeface="Calibri"/>
                <a:cs typeface="Calibri"/>
                <a:sym typeface="Calibri"/>
              </a:rPr>
              <a:t>We’ve already seen the double equals. </a:t>
            </a:r>
            <a:r>
              <a:rPr lang="en-US" sz="600" dirty="0" err="1">
                <a:solidFill>
                  <a:schemeClr val="dk1"/>
                </a:solidFill>
                <a:latin typeface="Calibri"/>
                <a:ea typeface="Calibri"/>
                <a:cs typeface="Calibri"/>
                <a:sym typeface="Calibri"/>
              </a:rPr>
              <a:t>Theres</a:t>
            </a:r>
            <a:r>
              <a:rPr lang="en-US" sz="600" dirty="0">
                <a:solidFill>
                  <a:schemeClr val="dk1"/>
                </a:solidFill>
                <a:latin typeface="Calibri"/>
                <a:ea typeface="Calibri"/>
                <a:cs typeface="Calibri"/>
                <a:sym typeface="Calibri"/>
              </a:rPr>
              <a:t> also the less than or and greater than operators. These each also come as “or equal to” versions.</a:t>
            </a:r>
            <a:endParaRPr sz="600" dirty="0">
              <a:solidFill>
                <a:schemeClr val="dk1"/>
              </a:solidFill>
              <a:latin typeface="Calibri"/>
              <a:ea typeface="Calibri"/>
              <a:cs typeface="Calibri"/>
              <a:sym typeface="Calibri"/>
            </a:endParaRPr>
          </a:p>
          <a:p>
            <a:pPr marL="0" indent="0">
              <a:lnSpc>
                <a:spcPct val="115000"/>
              </a:lnSpc>
              <a:buClr>
                <a:schemeClr val="dk1"/>
              </a:buClr>
              <a:buNone/>
            </a:pPr>
            <a:r>
              <a:rPr lang="en-US" sz="600" dirty="0">
                <a:solidFill>
                  <a:schemeClr val="dk1"/>
                </a:solidFill>
                <a:latin typeface="Calibri"/>
                <a:ea typeface="Calibri"/>
                <a:cs typeface="Calibri"/>
                <a:sym typeface="Calibri"/>
              </a:rPr>
              <a:t>Use exclamation point-equals</a:t>
            </a:r>
            <a:r>
              <a:rPr lang="en-US" sz="600" baseline="0" dirty="0">
                <a:solidFill>
                  <a:schemeClr val="dk1"/>
                </a:solidFill>
                <a:latin typeface="Calibri"/>
                <a:ea typeface="Calibri"/>
                <a:cs typeface="Calibri"/>
                <a:sym typeface="Calibri"/>
              </a:rPr>
              <a:t> (</a:t>
            </a:r>
            <a:r>
              <a:rPr lang="en-US" sz="600" dirty="0">
                <a:solidFill>
                  <a:schemeClr val="dk1"/>
                </a:solidFill>
                <a:latin typeface="Calibri"/>
                <a:ea typeface="Calibri"/>
                <a:cs typeface="Calibri"/>
                <a:sym typeface="Calibri"/>
              </a:rPr>
              <a:t>!=) if you want to select rows in which a value is not equal to something else.</a:t>
            </a:r>
            <a:endParaRPr sz="600" dirty="0">
              <a:solidFill>
                <a:schemeClr val="dk1"/>
              </a:solidFill>
              <a:latin typeface="Calibri"/>
              <a:ea typeface="Calibri"/>
              <a:cs typeface="Calibri"/>
              <a:sym typeface="Calibri"/>
            </a:endParaRPr>
          </a:p>
          <a:p>
            <a:pPr marL="0" indent="0">
              <a:lnSpc>
                <a:spcPct val="115000"/>
              </a:lnSpc>
              <a:buClr>
                <a:schemeClr val="dk1"/>
              </a:buClr>
              <a:buNone/>
            </a:pPr>
            <a:r>
              <a:rPr lang="en-US" sz="600" dirty="0">
                <a:solidFill>
                  <a:schemeClr val="dk1"/>
                </a:solidFill>
                <a:latin typeface="Calibri"/>
                <a:ea typeface="Calibri"/>
                <a:cs typeface="Calibri"/>
                <a:sym typeface="Calibri"/>
              </a:rPr>
              <a:t>There</a:t>
            </a:r>
            <a:r>
              <a:rPr lang="en-US" sz="600" baseline="0" dirty="0">
                <a:solidFill>
                  <a:schemeClr val="dk1"/>
                </a:solidFill>
                <a:latin typeface="Calibri"/>
                <a:ea typeface="Calibri"/>
                <a:cs typeface="Calibri"/>
                <a:sym typeface="Calibri"/>
              </a:rPr>
              <a:t> are more here that we won't get into at the moment.</a:t>
            </a:r>
            <a:endParaRPr lang="en-US" sz="600" dirty="0">
              <a:solidFill>
                <a:schemeClr val="dk1"/>
              </a:solidFill>
              <a:latin typeface="Calibri"/>
              <a:ea typeface="Calibri"/>
              <a:cs typeface="Calibri"/>
              <a:sym typeface="Calibri"/>
            </a:endParaRPr>
          </a:p>
          <a:p>
            <a:pPr marL="0" indent="0">
              <a:buNone/>
            </a:pPr>
            <a:endParaRPr dirty="0"/>
          </a:p>
        </p:txBody>
      </p:sp>
      <p:sp>
        <p:nvSpPr>
          <p:cNvPr id="339" name="Google Shape;339;p27:notes"/>
          <p:cNvSpPr>
            <a:spLocks noGrp="1" noRot="1" noChangeAspect="1"/>
          </p:cNvSpPr>
          <p:nvPr>
            <p:ph type="sldImg" idx="2"/>
          </p:nvPr>
        </p:nvSpPr>
        <p:spPr>
          <a:xfrm>
            <a:off x="457200" y="719138"/>
            <a:ext cx="6402388" cy="3602037"/>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338011926"/>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8"/>
        <p:cNvGrpSpPr/>
        <p:nvPr/>
      </p:nvGrpSpPr>
      <p:grpSpPr>
        <a:xfrm>
          <a:off x="0" y="0"/>
          <a:ext cx="0" cy="0"/>
          <a:chOff x="0" y="0"/>
          <a:chExt cx="0" cy="0"/>
        </a:xfrm>
      </p:grpSpPr>
      <p:sp>
        <p:nvSpPr>
          <p:cNvPr id="289" name="Google Shape;289;p23:notes"/>
          <p:cNvSpPr txBox="1">
            <a:spLocks noGrp="1"/>
          </p:cNvSpPr>
          <p:nvPr>
            <p:ph type="body" idx="1"/>
          </p:nvPr>
        </p:nvSpPr>
        <p:spPr>
          <a:xfrm>
            <a:off x="731517" y="4560556"/>
            <a:ext cx="5852158" cy="4320534"/>
          </a:xfrm>
          <a:prstGeom prst="rect">
            <a:avLst/>
          </a:prstGeom>
        </p:spPr>
        <p:txBody>
          <a:bodyPr spcFirstLastPara="1" wrap="square" lIns="49232" tIns="49232" rIns="49232" bIns="49232" anchor="t" anchorCtr="0">
            <a:noAutofit/>
          </a:bodyPr>
          <a:lstStyle/>
          <a:p>
            <a:pPr marL="0" indent="0" defTabSz="492404">
              <a:buNone/>
              <a:defRPr/>
            </a:pPr>
            <a:r>
              <a:rPr lang="en-US" dirty="0"/>
              <a:t>Similarly we can ask filter to return just the rows that represent tests for a specific patient, like stark.</a:t>
            </a:r>
          </a:p>
          <a:p>
            <a:pPr marL="0" indent="0" defTabSz="492404">
              <a:buNone/>
              <a:defRPr/>
            </a:pPr>
            <a:r>
              <a:rPr lang="en-US" dirty="0"/>
              <a:t>In this case the first two rows result in TRUE and so are kept </a:t>
            </a:r>
          </a:p>
          <a:p>
            <a:pPr marL="0" indent="0" defTabSz="492404">
              <a:buNone/>
              <a:defRPr/>
            </a:pPr>
            <a:r>
              <a:rPr lang="en-US" dirty="0"/>
              <a:t> Note that when asking filter to return rows with specific text inside of it, we have to put that text in quotes and it's got to be an exact match, partial matches don't count.</a:t>
            </a:r>
          </a:p>
          <a:p>
            <a:pPr marL="0" indent="0">
              <a:buNone/>
            </a:pPr>
            <a:endParaRPr lang="en-US" dirty="0"/>
          </a:p>
        </p:txBody>
      </p:sp>
      <p:sp>
        <p:nvSpPr>
          <p:cNvPr id="290" name="Google Shape;290;p23:notes"/>
          <p:cNvSpPr>
            <a:spLocks noGrp="1" noRot="1" noChangeAspect="1"/>
          </p:cNvSpPr>
          <p:nvPr>
            <p:ph type="sldImg" idx="2"/>
          </p:nvPr>
        </p:nvSpPr>
        <p:spPr>
          <a:xfrm>
            <a:off x="457200" y="719138"/>
            <a:ext cx="6402388" cy="3602037"/>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655371042"/>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8"/>
        <p:cNvGrpSpPr/>
        <p:nvPr/>
      </p:nvGrpSpPr>
      <p:grpSpPr>
        <a:xfrm>
          <a:off x="0" y="0"/>
          <a:ext cx="0" cy="0"/>
          <a:chOff x="0" y="0"/>
          <a:chExt cx="0" cy="0"/>
        </a:xfrm>
      </p:grpSpPr>
      <p:sp>
        <p:nvSpPr>
          <p:cNvPr id="289" name="Google Shape;289;p23:notes"/>
          <p:cNvSpPr txBox="1">
            <a:spLocks noGrp="1"/>
          </p:cNvSpPr>
          <p:nvPr>
            <p:ph type="body" idx="1"/>
          </p:nvPr>
        </p:nvSpPr>
        <p:spPr>
          <a:xfrm>
            <a:off x="731517" y="4560556"/>
            <a:ext cx="5852158" cy="4320534"/>
          </a:xfrm>
          <a:prstGeom prst="rect">
            <a:avLst/>
          </a:prstGeom>
        </p:spPr>
        <p:txBody>
          <a:bodyPr spcFirstLastPara="1" wrap="square" lIns="49232" tIns="49232" rIns="49232" bIns="49232" anchor="t" anchorCtr="0">
            <a:noAutofit/>
          </a:bodyPr>
          <a:lstStyle/>
          <a:p>
            <a:pPr marL="0" indent="0">
              <a:buNone/>
            </a:pPr>
            <a:endParaRPr dirty="0"/>
          </a:p>
        </p:txBody>
      </p:sp>
      <p:sp>
        <p:nvSpPr>
          <p:cNvPr id="290" name="Google Shape;290;p23:notes"/>
          <p:cNvSpPr>
            <a:spLocks noGrp="1" noRot="1" noChangeAspect="1"/>
          </p:cNvSpPr>
          <p:nvPr>
            <p:ph type="sldImg" idx="2"/>
          </p:nvPr>
        </p:nvSpPr>
        <p:spPr>
          <a:xfrm>
            <a:off x="457200" y="719138"/>
            <a:ext cx="6402388" cy="3602037"/>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452972512"/>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3"/>
        <p:cNvGrpSpPr/>
        <p:nvPr/>
      </p:nvGrpSpPr>
      <p:grpSpPr>
        <a:xfrm>
          <a:off x="0" y="0"/>
          <a:ext cx="0" cy="0"/>
          <a:chOff x="0" y="0"/>
          <a:chExt cx="0" cy="0"/>
        </a:xfrm>
      </p:grpSpPr>
      <p:sp>
        <p:nvSpPr>
          <p:cNvPr id="264" name="Google Shape;264;p19:notes"/>
          <p:cNvSpPr txBox="1">
            <a:spLocks noGrp="1"/>
          </p:cNvSpPr>
          <p:nvPr>
            <p:ph type="body" idx="1"/>
          </p:nvPr>
        </p:nvSpPr>
        <p:spPr>
          <a:xfrm>
            <a:off x="731517" y="4560556"/>
            <a:ext cx="5852158" cy="4320534"/>
          </a:xfrm>
          <a:prstGeom prst="rect">
            <a:avLst/>
          </a:prstGeom>
        </p:spPr>
        <p:txBody>
          <a:bodyPr spcFirstLastPara="1" wrap="square" lIns="49232" tIns="49232" rIns="49232" bIns="49232" anchor="t" anchorCtr="0">
            <a:noAutofit/>
          </a:bodyPr>
          <a:lstStyle/>
          <a:p>
            <a:pPr marL="0" indent="0">
              <a:buNone/>
            </a:pPr>
            <a:r>
              <a:rPr lang="en-US" dirty="0"/>
              <a:t>Now filter() is only one of many functions that dplyr</a:t>
            </a:r>
            <a:r>
              <a:rPr lang="en-US" baseline="0" dirty="0"/>
              <a:t> provides to allow you to extract the rows you want from your data. For a more comprehensive sampling </a:t>
            </a:r>
            <a:r>
              <a:rPr lang="en-US" dirty="0"/>
              <a:t>see the Manipulate cases section on the dplyr </a:t>
            </a:r>
            <a:r>
              <a:rPr lang="en-US" dirty="0" err="1"/>
              <a:t>cheatsheet</a:t>
            </a:r>
            <a:r>
              <a:rPr lang="en-US" dirty="0"/>
              <a:t>.</a:t>
            </a:r>
            <a:endParaRPr dirty="0"/>
          </a:p>
        </p:txBody>
      </p:sp>
      <p:sp>
        <p:nvSpPr>
          <p:cNvPr id="265" name="Google Shape;265;p19:notes"/>
          <p:cNvSpPr>
            <a:spLocks noGrp="1" noRot="1" noChangeAspect="1"/>
          </p:cNvSpPr>
          <p:nvPr>
            <p:ph type="sldImg" idx="2"/>
          </p:nvPr>
        </p:nvSpPr>
        <p:spPr>
          <a:xfrm>
            <a:off x="457200" y="719138"/>
            <a:ext cx="6402388" cy="3602037"/>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785984190"/>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58750" indent="0">
              <a:buNone/>
            </a:pPr>
            <a:r>
              <a:rPr lang="en-US" dirty="0"/>
              <a:t>So now let's shift gears and discuss how we can derive new information from the raw data that we're provided</a:t>
            </a:r>
          </a:p>
        </p:txBody>
      </p:sp>
    </p:spTree>
    <p:extLst>
      <p:ext uri="{BB962C8B-B14F-4D97-AF65-F5344CB8AC3E}">
        <p14:creationId xmlns:p14="http://schemas.microsoft.com/office/powerpoint/2010/main" val="3323970801"/>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8"/>
        <p:cNvGrpSpPr/>
        <p:nvPr/>
      </p:nvGrpSpPr>
      <p:grpSpPr>
        <a:xfrm>
          <a:off x="0" y="0"/>
          <a:ext cx="0" cy="0"/>
          <a:chOff x="0" y="0"/>
          <a:chExt cx="0" cy="0"/>
        </a:xfrm>
      </p:grpSpPr>
      <p:sp>
        <p:nvSpPr>
          <p:cNvPr id="289" name="Google Shape;289;p23:notes"/>
          <p:cNvSpPr txBox="1">
            <a:spLocks noGrp="1"/>
          </p:cNvSpPr>
          <p:nvPr>
            <p:ph type="body" idx="1"/>
          </p:nvPr>
        </p:nvSpPr>
        <p:spPr>
          <a:xfrm>
            <a:off x="731517" y="4560556"/>
            <a:ext cx="5852158" cy="4320534"/>
          </a:xfrm>
          <a:prstGeom prst="rect">
            <a:avLst/>
          </a:prstGeom>
        </p:spPr>
        <p:txBody>
          <a:bodyPr spcFirstLastPara="1" wrap="square" lIns="49232" tIns="49232" rIns="49232" bIns="49232" anchor="t" anchorCtr="0">
            <a:noAutofit/>
          </a:bodyPr>
          <a:lstStyle/>
          <a:p>
            <a:pPr marL="0" indent="0">
              <a:buNone/>
            </a:pPr>
            <a:r>
              <a:rPr lang="en-US" dirty="0"/>
              <a:t>The</a:t>
            </a:r>
            <a:r>
              <a:rPr lang="en-US" baseline="0" dirty="0"/>
              <a:t> goal of mutate() is very simple. You’ll feed in your original data frame and it’s going to kick out the same data frame with one or more new columns tacked onto the end based on calculations that you specify.</a:t>
            </a:r>
            <a:endParaRPr dirty="0"/>
          </a:p>
        </p:txBody>
      </p:sp>
      <p:sp>
        <p:nvSpPr>
          <p:cNvPr id="290" name="Google Shape;290;p23:notes"/>
          <p:cNvSpPr>
            <a:spLocks noGrp="1" noRot="1" noChangeAspect="1"/>
          </p:cNvSpPr>
          <p:nvPr>
            <p:ph type="sldImg" idx="2"/>
          </p:nvPr>
        </p:nvSpPr>
        <p:spPr>
          <a:xfrm>
            <a:off x="457200" y="719138"/>
            <a:ext cx="6402388" cy="3602037"/>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020074525"/>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8"/>
        <p:cNvGrpSpPr/>
        <p:nvPr/>
      </p:nvGrpSpPr>
      <p:grpSpPr>
        <a:xfrm>
          <a:off x="0" y="0"/>
          <a:ext cx="0" cy="0"/>
          <a:chOff x="0" y="0"/>
          <a:chExt cx="0" cy="0"/>
        </a:xfrm>
      </p:grpSpPr>
      <p:sp>
        <p:nvSpPr>
          <p:cNvPr id="289" name="Google Shape;289;p23:notes"/>
          <p:cNvSpPr txBox="1">
            <a:spLocks noGrp="1"/>
          </p:cNvSpPr>
          <p:nvPr>
            <p:ph type="body" idx="1"/>
          </p:nvPr>
        </p:nvSpPr>
        <p:spPr>
          <a:xfrm>
            <a:off x="731517" y="4560556"/>
            <a:ext cx="5852158" cy="4320534"/>
          </a:xfrm>
          <a:prstGeom prst="rect">
            <a:avLst/>
          </a:prstGeom>
        </p:spPr>
        <p:txBody>
          <a:bodyPr spcFirstLastPara="1" wrap="square" lIns="49232" tIns="49232" rIns="49232" bIns="49232" anchor="t" anchorCtr="0">
            <a:noAutofit/>
          </a:bodyPr>
          <a:lstStyle/>
          <a:p>
            <a:pPr marL="0" indent="0">
              <a:buNone/>
            </a:pPr>
            <a:r>
              <a:rPr lang="en-US" dirty="0"/>
              <a:t>The syntax is going to look similar to the functions we saw earlier but with a small change. As before,</a:t>
            </a:r>
            <a:r>
              <a:rPr lang="en-US" baseline="0" dirty="0"/>
              <a:t> the first argument is the original data frame, which gets piped into mutate. Then you specify the name of the new column you want to add, you use and equals sign to set it equal you a calculation. This calculation will be run on each row of your data frame and the result will populate each row of the new column.</a:t>
            </a:r>
            <a:endParaRPr dirty="0"/>
          </a:p>
        </p:txBody>
      </p:sp>
      <p:sp>
        <p:nvSpPr>
          <p:cNvPr id="290" name="Google Shape;290;p23:notes"/>
          <p:cNvSpPr>
            <a:spLocks noGrp="1" noRot="1" noChangeAspect="1"/>
          </p:cNvSpPr>
          <p:nvPr>
            <p:ph type="sldImg" idx="2"/>
          </p:nvPr>
        </p:nvSpPr>
        <p:spPr>
          <a:xfrm>
            <a:off x="457200" y="719138"/>
            <a:ext cx="6402388" cy="3602037"/>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230503395"/>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8"/>
        <p:cNvGrpSpPr/>
        <p:nvPr/>
      </p:nvGrpSpPr>
      <p:grpSpPr>
        <a:xfrm>
          <a:off x="0" y="0"/>
          <a:ext cx="0" cy="0"/>
          <a:chOff x="0" y="0"/>
          <a:chExt cx="0" cy="0"/>
        </a:xfrm>
      </p:grpSpPr>
      <p:sp>
        <p:nvSpPr>
          <p:cNvPr id="289" name="Google Shape;289;p23:notes"/>
          <p:cNvSpPr txBox="1">
            <a:spLocks noGrp="1"/>
          </p:cNvSpPr>
          <p:nvPr>
            <p:ph type="body" idx="1"/>
          </p:nvPr>
        </p:nvSpPr>
        <p:spPr>
          <a:xfrm>
            <a:off x="731517" y="4560556"/>
            <a:ext cx="5852158" cy="4320534"/>
          </a:xfrm>
          <a:prstGeom prst="rect">
            <a:avLst/>
          </a:prstGeom>
        </p:spPr>
        <p:txBody>
          <a:bodyPr spcFirstLastPara="1" wrap="square" lIns="49232" tIns="49232" rIns="49232" bIns="49232"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dirty="0"/>
              <a:t>Let’s look at an</a:t>
            </a:r>
            <a:r>
              <a:rPr lang="en-US" baseline="0" dirty="0"/>
              <a:t> example. Currently our turnaround times are coded in hours but maybe we want to know the turnaround time in minutes. </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US" baseline="0" dirty="0"/>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baseline="0" dirty="0"/>
              <a:t>What we could do is create a new column, called for instance “</a:t>
            </a:r>
            <a:r>
              <a:rPr lang="en-US" baseline="0" dirty="0" err="1"/>
              <a:t>c_r_tat_mins</a:t>
            </a:r>
            <a:r>
              <a:rPr lang="en-US" baseline="0" dirty="0"/>
              <a:t> ” and set that equal to 60 times the </a:t>
            </a:r>
            <a:r>
              <a:rPr lang="en-US" baseline="0" dirty="0" err="1"/>
              <a:t>col_rec_tat</a:t>
            </a:r>
            <a:r>
              <a:rPr lang="en-US" baseline="0" dirty="0"/>
              <a:t> column. </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US" baseline="0" dirty="0"/>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baseline="0" dirty="0"/>
              <a:t>In this situation mutate() would perform that calculation on each row and place the result in a new column at the right most part of our data frame. </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US" baseline="0" dirty="0"/>
          </a:p>
        </p:txBody>
      </p:sp>
      <p:sp>
        <p:nvSpPr>
          <p:cNvPr id="290" name="Google Shape;290;p23:notes"/>
          <p:cNvSpPr>
            <a:spLocks noGrp="1" noRot="1" noChangeAspect="1"/>
          </p:cNvSpPr>
          <p:nvPr>
            <p:ph type="sldImg" idx="2"/>
          </p:nvPr>
        </p:nvSpPr>
        <p:spPr>
          <a:xfrm>
            <a:off x="457200" y="719138"/>
            <a:ext cx="6402388" cy="3602037"/>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606014046"/>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There are tons of functions that you can use in the context of a mutate function, beyond just mathematics there are functions for ranking for creating cumulative aggregates, and many more found in the dplyr cheat sheet.</a:t>
            </a:r>
          </a:p>
        </p:txBody>
      </p:sp>
    </p:spTree>
    <p:extLst>
      <p:ext uri="{BB962C8B-B14F-4D97-AF65-F5344CB8AC3E}">
        <p14:creationId xmlns:p14="http://schemas.microsoft.com/office/powerpoint/2010/main" val="112123206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58750" indent="0">
              <a:buNone/>
            </a:pPr>
            <a:r>
              <a:rPr lang="en-US" dirty="0"/>
              <a:t>This is the generalized data science pipeline</a:t>
            </a:r>
            <a:r>
              <a:rPr lang="en-US" baseline="0" dirty="0"/>
              <a:t> that was introduced to you yesterday. The functions we'll be learning about fit specifically in the "tidy" and "transform" portions of this workflow. </a:t>
            </a:r>
            <a:endParaRPr lang="en-US" dirty="0"/>
          </a:p>
        </p:txBody>
      </p:sp>
      <p:sp>
        <p:nvSpPr>
          <p:cNvPr id="4" name="Slide Number Placeholder 3"/>
          <p:cNvSpPr>
            <a:spLocks noGrp="1"/>
          </p:cNvSpPr>
          <p:nvPr>
            <p:ph type="sldNum" sz="quarter" idx="5"/>
          </p:nvPr>
        </p:nvSpPr>
        <p:spPr>
          <a:xfrm>
            <a:off x="1884638" y="5530057"/>
            <a:ext cx="1441783" cy="292119"/>
          </a:xfrm>
          <a:prstGeom prst="rect">
            <a:avLst/>
          </a:prstGeom>
        </p:spPr>
        <p:txBody>
          <a:bodyPr lIns="49240" tIns="24620" rIns="49240" bIns="24620"/>
          <a:lstStyle/>
          <a:p>
            <a:fld id="{0A193586-FEB5-7C43-8F44-7EFAE4EECA28}" type="slidenum">
              <a:rPr lang="en-US" smtClean="0"/>
              <a:t>4</a:t>
            </a:fld>
            <a:endParaRPr lang="en-US"/>
          </a:p>
        </p:txBody>
      </p:sp>
    </p:spTree>
    <p:extLst>
      <p:ext uri="{BB962C8B-B14F-4D97-AF65-F5344CB8AC3E}">
        <p14:creationId xmlns:p14="http://schemas.microsoft.com/office/powerpoint/2010/main" val="974827583"/>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8"/>
        <p:cNvGrpSpPr/>
        <p:nvPr/>
      </p:nvGrpSpPr>
      <p:grpSpPr>
        <a:xfrm>
          <a:off x="0" y="0"/>
          <a:ext cx="0" cy="0"/>
          <a:chOff x="0" y="0"/>
          <a:chExt cx="0" cy="0"/>
        </a:xfrm>
      </p:grpSpPr>
      <p:sp>
        <p:nvSpPr>
          <p:cNvPr id="289" name="Google Shape;289;p23:notes"/>
          <p:cNvSpPr txBox="1">
            <a:spLocks noGrp="1"/>
          </p:cNvSpPr>
          <p:nvPr>
            <p:ph type="body" idx="1"/>
          </p:nvPr>
        </p:nvSpPr>
        <p:spPr>
          <a:xfrm>
            <a:off x="731517" y="4560556"/>
            <a:ext cx="5852158" cy="4320534"/>
          </a:xfrm>
          <a:prstGeom prst="rect">
            <a:avLst/>
          </a:prstGeom>
        </p:spPr>
        <p:txBody>
          <a:bodyPr spcFirstLastPara="1" wrap="square" lIns="49232" tIns="49232" rIns="49232" bIns="49232" anchor="t" anchorCtr="0">
            <a:noAutofit/>
          </a:bodyPr>
          <a:lstStyle/>
          <a:p>
            <a:pPr marL="0" indent="0">
              <a:buNone/>
            </a:pPr>
            <a:endParaRPr dirty="0"/>
          </a:p>
        </p:txBody>
      </p:sp>
      <p:sp>
        <p:nvSpPr>
          <p:cNvPr id="290" name="Google Shape;290;p23:notes"/>
          <p:cNvSpPr>
            <a:spLocks noGrp="1" noRot="1" noChangeAspect="1"/>
          </p:cNvSpPr>
          <p:nvPr>
            <p:ph type="sldImg" idx="2"/>
          </p:nvPr>
        </p:nvSpPr>
        <p:spPr>
          <a:xfrm>
            <a:off x="457200" y="719138"/>
            <a:ext cx="6402388" cy="3602037"/>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039050576"/>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8"/>
        <p:cNvGrpSpPr/>
        <p:nvPr/>
      </p:nvGrpSpPr>
      <p:grpSpPr>
        <a:xfrm>
          <a:off x="0" y="0"/>
          <a:ext cx="0" cy="0"/>
          <a:chOff x="0" y="0"/>
          <a:chExt cx="0" cy="0"/>
        </a:xfrm>
      </p:grpSpPr>
      <p:sp>
        <p:nvSpPr>
          <p:cNvPr id="289" name="Google Shape;289;p23:notes"/>
          <p:cNvSpPr txBox="1">
            <a:spLocks noGrp="1"/>
          </p:cNvSpPr>
          <p:nvPr>
            <p:ph type="body" idx="1"/>
          </p:nvPr>
        </p:nvSpPr>
        <p:spPr>
          <a:xfrm>
            <a:off x="731517" y="4560556"/>
            <a:ext cx="5852158" cy="4320534"/>
          </a:xfrm>
          <a:prstGeom prst="rect">
            <a:avLst/>
          </a:prstGeom>
        </p:spPr>
        <p:txBody>
          <a:bodyPr spcFirstLastPara="1" wrap="square" lIns="49232" tIns="49232" rIns="49232" bIns="49232" anchor="t" anchorCtr="0">
            <a:noAutofit/>
          </a:bodyPr>
          <a:lstStyle/>
          <a:p>
            <a:pPr marL="0" indent="0">
              <a:buNone/>
            </a:pPr>
            <a:endParaRPr dirty="0"/>
          </a:p>
        </p:txBody>
      </p:sp>
      <p:sp>
        <p:nvSpPr>
          <p:cNvPr id="290" name="Google Shape;290;p23:notes"/>
          <p:cNvSpPr>
            <a:spLocks noGrp="1" noRot="1" noChangeAspect="1"/>
          </p:cNvSpPr>
          <p:nvPr>
            <p:ph type="sldImg" idx="2"/>
          </p:nvPr>
        </p:nvSpPr>
        <p:spPr>
          <a:xfrm>
            <a:off x="457200" y="719138"/>
            <a:ext cx="6402388" cy="3602037"/>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780694282"/>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this last part of this session, I want to show a few additional things you can do with </a:t>
            </a:r>
            <a:r>
              <a:rPr lang="en-US" dirty="0" err="1"/>
              <a:t>ggplot</a:t>
            </a:r>
            <a:r>
              <a:rPr lang="en-US" dirty="0"/>
              <a:t>, without going into much detail.</a:t>
            </a:r>
          </a:p>
        </p:txBody>
      </p:sp>
      <p:sp>
        <p:nvSpPr>
          <p:cNvPr id="4" name="Slide Number Placeholder 3"/>
          <p:cNvSpPr>
            <a:spLocks noGrp="1"/>
          </p:cNvSpPr>
          <p:nvPr>
            <p:ph type="sldNum" sz="quarter" idx="5"/>
          </p:nvPr>
        </p:nvSpPr>
        <p:spPr/>
        <p:txBody>
          <a:bodyPr/>
          <a:lstStyle/>
          <a:p>
            <a:fld id="{0A193586-FEB5-7C43-8F44-7EFAE4EECA28}" type="slidenum">
              <a:rPr lang="en-US" smtClean="0"/>
              <a:t>39</a:t>
            </a:fld>
            <a:endParaRPr lang="en-US"/>
          </a:p>
        </p:txBody>
      </p:sp>
    </p:spTree>
    <p:extLst>
      <p:ext uri="{BB962C8B-B14F-4D97-AF65-F5344CB8AC3E}">
        <p14:creationId xmlns:p14="http://schemas.microsoft.com/office/powerpoint/2010/main" val="3037070094"/>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3"/>
        <p:cNvGrpSpPr/>
        <p:nvPr/>
      </p:nvGrpSpPr>
      <p:grpSpPr>
        <a:xfrm>
          <a:off x="0" y="0"/>
          <a:ext cx="0" cy="0"/>
          <a:chOff x="0" y="0"/>
          <a:chExt cx="0" cy="0"/>
        </a:xfrm>
      </p:grpSpPr>
      <p:sp>
        <p:nvSpPr>
          <p:cNvPr id="164" name="Google Shape;164;p13:notes"/>
          <p:cNvSpPr txBox="1">
            <a:spLocks noGrp="1"/>
          </p:cNvSpPr>
          <p:nvPr>
            <p:ph type="body" idx="1"/>
          </p:nvPr>
        </p:nvSpPr>
        <p:spPr>
          <a:xfrm>
            <a:off x="731517" y="4560556"/>
            <a:ext cx="5852158" cy="4320534"/>
          </a:xfrm>
          <a:prstGeom prst="rect">
            <a:avLst/>
          </a:prstGeom>
        </p:spPr>
        <p:txBody>
          <a:bodyPr spcFirstLastPara="1" wrap="square" lIns="49232" tIns="49232" rIns="49232" bIns="49232" anchor="t" anchorCtr="0">
            <a:noAutofit/>
          </a:bodyPr>
          <a:lstStyle/>
          <a:p>
            <a:pPr marL="0" indent="0">
              <a:lnSpc>
                <a:spcPct val="115000"/>
              </a:lnSpc>
              <a:buClr>
                <a:schemeClr val="dk1"/>
              </a:buClr>
              <a:buNone/>
            </a:pPr>
            <a:r>
              <a:rPr lang="en-US" sz="1100" dirty="0">
                <a:solidFill>
                  <a:schemeClr val="dk1"/>
                </a:solidFill>
                <a:latin typeface="Calibri"/>
                <a:ea typeface="Calibri"/>
                <a:cs typeface="Calibri"/>
                <a:sym typeface="Calibri"/>
              </a:rPr>
              <a:t>Here you see the graphical framework for how select works. You provide</a:t>
            </a:r>
            <a:r>
              <a:rPr lang="en-US" sz="1100" baseline="0" dirty="0">
                <a:solidFill>
                  <a:schemeClr val="dk1"/>
                </a:solidFill>
                <a:latin typeface="Calibri"/>
                <a:ea typeface="Calibri"/>
                <a:cs typeface="Calibri"/>
                <a:sym typeface="Calibri"/>
              </a:rPr>
              <a:t> the raw data as the input in the form of a data frame.</a:t>
            </a:r>
            <a:endParaRPr lang="en-US" sz="1100" dirty="0">
              <a:solidFill>
                <a:schemeClr val="dk1"/>
              </a:solidFill>
              <a:latin typeface="Calibri"/>
              <a:ea typeface="Calibri"/>
              <a:cs typeface="Calibri"/>
              <a:sym typeface="Calibri"/>
            </a:endParaRPr>
          </a:p>
          <a:p>
            <a:pPr marL="0" indent="0">
              <a:lnSpc>
                <a:spcPct val="115000"/>
              </a:lnSpc>
              <a:buClr>
                <a:schemeClr val="dk1"/>
              </a:buClr>
              <a:buNone/>
            </a:pPr>
            <a:endParaRPr lang="en-US" sz="1100" dirty="0">
              <a:solidFill>
                <a:schemeClr val="dk1"/>
              </a:solidFill>
              <a:latin typeface="Calibri"/>
              <a:ea typeface="Calibri"/>
              <a:cs typeface="Calibri"/>
              <a:sym typeface="Calibri"/>
            </a:endParaRPr>
          </a:p>
          <a:p>
            <a:pPr marL="0" indent="0">
              <a:lnSpc>
                <a:spcPct val="115000"/>
              </a:lnSpc>
              <a:buClr>
                <a:schemeClr val="dk1"/>
              </a:buClr>
              <a:buNone/>
            </a:pPr>
            <a:r>
              <a:rPr lang="en-US" sz="1100" dirty="0">
                <a:solidFill>
                  <a:schemeClr val="dk1"/>
                </a:solidFill>
                <a:latin typeface="Calibri"/>
                <a:ea typeface="Calibri"/>
                <a:cs typeface="Calibri"/>
                <a:sym typeface="Calibri"/>
              </a:rPr>
              <a:t>It will extract the columns of your choosing and return these columns as a new data frame. </a:t>
            </a:r>
          </a:p>
          <a:p>
            <a:pPr marL="0" indent="0">
              <a:lnSpc>
                <a:spcPct val="115000"/>
              </a:lnSpc>
              <a:buClr>
                <a:schemeClr val="dk1"/>
              </a:buClr>
              <a:buNone/>
            </a:pPr>
            <a:endParaRPr lang="en-US" sz="1100" dirty="0">
              <a:solidFill>
                <a:schemeClr val="dk1"/>
              </a:solidFill>
              <a:latin typeface="Calibri"/>
              <a:ea typeface="Calibri"/>
              <a:cs typeface="Calibri"/>
              <a:sym typeface="Calibri"/>
            </a:endParaRPr>
          </a:p>
          <a:p>
            <a:pPr marL="0" indent="0">
              <a:lnSpc>
                <a:spcPct val="115000"/>
              </a:lnSpc>
              <a:buClr>
                <a:schemeClr val="dk1"/>
              </a:buClr>
              <a:buNone/>
            </a:pPr>
            <a:r>
              <a:rPr lang="en-US" sz="1100" dirty="0">
                <a:solidFill>
                  <a:schemeClr val="dk1"/>
                </a:solidFill>
                <a:latin typeface="Calibri"/>
                <a:ea typeface="Calibri"/>
                <a:cs typeface="Calibri"/>
                <a:sym typeface="Calibri"/>
              </a:rPr>
              <a:t>In the output, you will wind up with all the rows that you started with and just the columns defined in the select function.</a:t>
            </a:r>
            <a:endParaRPr sz="1100" dirty="0"/>
          </a:p>
        </p:txBody>
      </p:sp>
      <p:sp>
        <p:nvSpPr>
          <p:cNvPr id="165" name="Google Shape;165;p13:notes"/>
          <p:cNvSpPr>
            <a:spLocks noGrp="1" noRot="1" noChangeAspect="1"/>
          </p:cNvSpPr>
          <p:nvPr>
            <p:ph type="sldImg" idx="2"/>
          </p:nvPr>
        </p:nvSpPr>
        <p:spPr>
          <a:xfrm>
            <a:off x="457200" y="719138"/>
            <a:ext cx="6402388" cy="3602037"/>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724540978"/>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6"/>
        <p:cNvGrpSpPr/>
        <p:nvPr/>
      </p:nvGrpSpPr>
      <p:grpSpPr>
        <a:xfrm>
          <a:off x="0" y="0"/>
          <a:ext cx="0" cy="0"/>
          <a:chOff x="0" y="0"/>
          <a:chExt cx="0" cy="0"/>
        </a:xfrm>
      </p:grpSpPr>
      <p:sp>
        <p:nvSpPr>
          <p:cNvPr id="177" name="Google Shape;177;p14:notes"/>
          <p:cNvSpPr txBox="1">
            <a:spLocks noGrp="1"/>
          </p:cNvSpPr>
          <p:nvPr>
            <p:ph type="body" idx="1"/>
          </p:nvPr>
        </p:nvSpPr>
        <p:spPr>
          <a:xfrm>
            <a:off x="731517" y="4560556"/>
            <a:ext cx="5852158" cy="4320534"/>
          </a:xfrm>
          <a:prstGeom prst="rect">
            <a:avLst/>
          </a:prstGeom>
        </p:spPr>
        <p:txBody>
          <a:bodyPr spcFirstLastPara="1" wrap="square" lIns="49232" tIns="49232" rIns="49232" bIns="49232" anchor="t" anchorCtr="0">
            <a:noAutofit/>
          </a:bodyPr>
          <a:lstStyle/>
          <a:p>
            <a:pPr marL="0" indent="0">
              <a:lnSpc>
                <a:spcPct val="115000"/>
              </a:lnSpc>
              <a:buClr>
                <a:schemeClr val="dk1"/>
              </a:buClr>
              <a:buNone/>
            </a:pPr>
            <a:r>
              <a:rPr lang="en-US" sz="600" dirty="0">
                <a:solidFill>
                  <a:schemeClr val="dk1"/>
                </a:solidFill>
                <a:latin typeface="Calibri"/>
                <a:ea typeface="Calibri"/>
                <a:cs typeface="Calibri"/>
                <a:sym typeface="Calibri"/>
              </a:rPr>
              <a:t>So let's take a look at the syntax. You can see here that select() conforms to the</a:t>
            </a:r>
            <a:r>
              <a:rPr lang="en-US" sz="600" baseline="0" dirty="0">
                <a:solidFill>
                  <a:schemeClr val="dk1"/>
                </a:solidFill>
                <a:latin typeface="Calibri"/>
                <a:ea typeface="Calibri"/>
                <a:cs typeface="Calibri"/>
                <a:sym typeface="Calibri"/>
              </a:rPr>
              <a:t> syntax of all dplyr functions.</a:t>
            </a:r>
            <a:endParaRPr lang="en-US" sz="600" dirty="0">
              <a:solidFill>
                <a:schemeClr val="dk1"/>
              </a:solidFill>
              <a:latin typeface="Calibri"/>
              <a:ea typeface="Calibri"/>
              <a:cs typeface="Calibri"/>
              <a:sym typeface="Calibri"/>
            </a:endParaRPr>
          </a:p>
          <a:p>
            <a:pPr marL="0" indent="0">
              <a:lnSpc>
                <a:spcPct val="115000"/>
              </a:lnSpc>
              <a:buClr>
                <a:schemeClr val="dk1"/>
              </a:buClr>
              <a:buNone/>
            </a:pPr>
            <a:endParaRPr lang="en-US" sz="600" dirty="0">
              <a:solidFill>
                <a:schemeClr val="dk1"/>
              </a:solidFill>
              <a:latin typeface="Calibri"/>
              <a:ea typeface="Calibri"/>
              <a:cs typeface="Calibri"/>
              <a:sym typeface="Calibri"/>
            </a:endParaRPr>
          </a:p>
          <a:p>
            <a:pPr marL="0" indent="0">
              <a:lnSpc>
                <a:spcPct val="115000"/>
              </a:lnSpc>
              <a:buClr>
                <a:schemeClr val="dk1"/>
              </a:buClr>
              <a:buNone/>
            </a:pPr>
            <a:r>
              <a:rPr lang="en-US" sz="600" dirty="0">
                <a:solidFill>
                  <a:schemeClr val="dk1"/>
                </a:solidFill>
                <a:latin typeface="Calibri"/>
                <a:ea typeface="Calibri"/>
                <a:cs typeface="Calibri"/>
                <a:sym typeface="Calibri"/>
              </a:rPr>
              <a:t>Select takes the starting data frame as its first argument. In this case it’s the "</a:t>
            </a:r>
            <a:r>
              <a:rPr lang="en-US" sz="600" dirty="0" err="1">
                <a:solidFill>
                  <a:schemeClr val="dk1"/>
                </a:solidFill>
                <a:latin typeface="Calibri"/>
                <a:ea typeface="Calibri"/>
                <a:cs typeface="Calibri"/>
                <a:sym typeface="Calibri"/>
              </a:rPr>
              <a:t>covid_testing</a:t>
            </a:r>
            <a:r>
              <a:rPr lang="en-US" sz="600" dirty="0">
                <a:solidFill>
                  <a:schemeClr val="dk1"/>
                </a:solidFill>
                <a:latin typeface="Calibri"/>
                <a:ea typeface="Calibri"/>
                <a:cs typeface="Calibri"/>
                <a:sym typeface="Calibri"/>
              </a:rPr>
              <a:t>" data frame.</a:t>
            </a:r>
          </a:p>
          <a:p>
            <a:pPr marL="0" indent="0">
              <a:lnSpc>
                <a:spcPct val="115000"/>
              </a:lnSpc>
              <a:buClr>
                <a:schemeClr val="dk1"/>
              </a:buClr>
              <a:buNone/>
            </a:pPr>
            <a:r>
              <a:rPr lang="en-US" sz="600" dirty="0">
                <a:solidFill>
                  <a:schemeClr val="dk1"/>
                </a:solidFill>
                <a:latin typeface="Calibri"/>
                <a:ea typeface="Calibri"/>
                <a:cs typeface="Calibri"/>
                <a:sym typeface="Calibri"/>
              </a:rPr>
              <a:t>After that it takes any number of additional arguments that specify the columns that you want to pick. </a:t>
            </a:r>
          </a:p>
          <a:p>
            <a:pPr marL="0" indent="0">
              <a:lnSpc>
                <a:spcPct val="115000"/>
              </a:lnSpc>
              <a:buClr>
                <a:schemeClr val="dk1"/>
              </a:buClr>
              <a:buNone/>
            </a:pPr>
            <a:r>
              <a:rPr lang="en-US" sz="600" dirty="0">
                <a:solidFill>
                  <a:schemeClr val="dk1"/>
                </a:solidFill>
                <a:latin typeface="Calibri"/>
                <a:ea typeface="Calibri"/>
                <a:cs typeface="Calibri"/>
                <a:sym typeface="Calibri"/>
              </a:rPr>
              <a:t>In it’s simplest form, those additional arguments will just be the names of the columns that you want to select. For example in this case we are indicating that we want to keep the </a:t>
            </a:r>
            <a:r>
              <a:rPr lang="en-US" sz="600" dirty="0" err="1">
                <a:solidFill>
                  <a:schemeClr val="dk1"/>
                </a:solidFill>
                <a:latin typeface="Calibri"/>
                <a:ea typeface="Calibri"/>
                <a:cs typeface="Calibri"/>
                <a:sym typeface="Calibri"/>
              </a:rPr>
              <a:t>mrn</a:t>
            </a:r>
            <a:r>
              <a:rPr lang="en-US" sz="600" dirty="0">
                <a:solidFill>
                  <a:schemeClr val="dk1"/>
                </a:solidFill>
                <a:latin typeface="Calibri"/>
                <a:ea typeface="Calibri"/>
                <a:cs typeface="Calibri"/>
                <a:sym typeface="Calibri"/>
              </a:rPr>
              <a:t> and </a:t>
            </a:r>
            <a:r>
              <a:rPr lang="en-US" sz="600" dirty="0" err="1">
                <a:solidFill>
                  <a:schemeClr val="dk1"/>
                </a:solidFill>
                <a:latin typeface="Calibri"/>
                <a:ea typeface="Calibri"/>
                <a:cs typeface="Calibri"/>
                <a:sym typeface="Calibri"/>
              </a:rPr>
              <a:t>last_name</a:t>
            </a:r>
            <a:r>
              <a:rPr lang="en-US" sz="600" dirty="0">
                <a:solidFill>
                  <a:schemeClr val="dk1"/>
                </a:solidFill>
                <a:latin typeface="Calibri"/>
                <a:ea typeface="Calibri"/>
                <a:cs typeface="Calibri"/>
                <a:sym typeface="Calibri"/>
              </a:rPr>
              <a:t> columns.</a:t>
            </a:r>
          </a:p>
          <a:p>
            <a:pPr marL="0" indent="0">
              <a:lnSpc>
                <a:spcPct val="115000"/>
              </a:lnSpc>
              <a:buClr>
                <a:schemeClr val="dk1"/>
              </a:buClr>
              <a:buNone/>
            </a:pPr>
            <a:r>
              <a:rPr lang="en-US" sz="600" dirty="0">
                <a:solidFill>
                  <a:schemeClr val="dk1"/>
                </a:solidFill>
                <a:latin typeface="Calibri"/>
                <a:ea typeface="Calibri"/>
                <a:cs typeface="Calibri"/>
                <a:sym typeface="Calibri"/>
              </a:rPr>
              <a:t> In very wide datasets, writing out the names of the columns you want just doesn’t scale so dplyr does have additional</a:t>
            </a:r>
            <a:r>
              <a:rPr lang="en-US" sz="600" baseline="0" dirty="0">
                <a:solidFill>
                  <a:schemeClr val="dk1"/>
                </a:solidFill>
                <a:latin typeface="Calibri"/>
                <a:ea typeface="Calibri"/>
                <a:cs typeface="Calibri"/>
                <a:sym typeface="Calibri"/>
              </a:rPr>
              <a:t> </a:t>
            </a:r>
            <a:r>
              <a:rPr lang="en-US" sz="600" dirty="0">
                <a:solidFill>
                  <a:schemeClr val="dk1"/>
                </a:solidFill>
                <a:latin typeface="Calibri"/>
                <a:ea typeface="Calibri"/>
                <a:cs typeface="Calibri"/>
                <a:sym typeface="Calibri"/>
              </a:rPr>
              <a:t>convenience functions that can help you succinctly identify the columns you want. We won't go over these together but they </a:t>
            </a:r>
            <a:r>
              <a:rPr lang="en-US" sz="600" baseline="0" dirty="0">
                <a:solidFill>
                  <a:schemeClr val="dk1"/>
                </a:solidFill>
                <a:latin typeface="Calibri"/>
                <a:ea typeface="Calibri"/>
                <a:cs typeface="Calibri"/>
                <a:sym typeface="Calibri"/>
              </a:rPr>
              <a:t>can be found in the data transformation cheat sheet in the appendix to your </a:t>
            </a:r>
            <a:r>
              <a:rPr lang="en-US" sz="600" baseline="0" dirty="0" err="1">
                <a:solidFill>
                  <a:schemeClr val="dk1"/>
                </a:solidFill>
                <a:latin typeface="Calibri"/>
                <a:ea typeface="Calibri"/>
                <a:cs typeface="Calibri"/>
                <a:sym typeface="Calibri"/>
              </a:rPr>
              <a:t>coursebook</a:t>
            </a:r>
            <a:r>
              <a:rPr lang="en-US" sz="600" baseline="0" dirty="0">
                <a:solidFill>
                  <a:schemeClr val="dk1"/>
                </a:solidFill>
                <a:latin typeface="Calibri"/>
                <a:ea typeface="Calibri"/>
                <a:cs typeface="Calibri"/>
                <a:sym typeface="Calibri"/>
              </a:rPr>
              <a:t>.</a:t>
            </a:r>
            <a:endParaRPr sz="600" dirty="0">
              <a:solidFill>
                <a:schemeClr val="dk1"/>
              </a:solidFill>
              <a:latin typeface="Calibri"/>
              <a:ea typeface="Calibri"/>
              <a:cs typeface="Calibri"/>
              <a:sym typeface="Calibri"/>
            </a:endParaRPr>
          </a:p>
          <a:p>
            <a:pPr marL="0" indent="0">
              <a:buNone/>
            </a:pPr>
            <a:endParaRPr dirty="0"/>
          </a:p>
        </p:txBody>
      </p:sp>
      <p:sp>
        <p:nvSpPr>
          <p:cNvPr id="178" name="Google Shape;178;p14:notes"/>
          <p:cNvSpPr>
            <a:spLocks noGrp="1" noRot="1" noChangeAspect="1"/>
          </p:cNvSpPr>
          <p:nvPr>
            <p:ph type="sldImg" idx="2"/>
          </p:nvPr>
        </p:nvSpPr>
        <p:spPr>
          <a:xfrm>
            <a:off x="457200" y="719138"/>
            <a:ext cx="6402388" cy="3602037"/>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178154270"/>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6"/>
        <p:cNvGrpSpPr/>
        <p:nvPr/>
      </p:nvGrpSpPr>
      <p:grpSpPr>
        <a:xfrm>
          <a:off x="0" y="0"/>
          <a:ext cx="0" cy="0"/>
          <a:chOff x="0" y="0"/>
          <a:chExt cx="0" cy="0"/>
        </a:xfrm>
      </p:grpSpPr>
      <p:sp>
        <p:nvSpPr>
          <p:cNvPr id="177" name="Google Shape;177;p14:notes"/>
          <p:cNvSpPr txBox="1">
            <a:spLocks noGrp="1"/>
          </p:cNvSpPr>
          <p:nvPr>
            <p:ph type="body" idx="1"/>
          </p:nvPr>
        </p:nvSpPr>
        <p:spPr>
          <a:xfrm>
            <a:off x="731517" y="4560556"/>
            <a:ext cx="5852158" cy="4320534"/>
          </a:xfrm>
          <a:prstGeom prst="rect">
            <a:avLst/>
          </a:prstGeom>
        </p:spPr>
        <p:txBody>
          <a:bodyPr spcFirstLastPara="1" wrap="square" lIns="49232" tIns="49232" rIns="49232" bIns="49232" anchor="t" anchorCtr="0">
            <a:noAutofit/>
          </a:bodyPr>
          <a:lstStyle/>
          <a:p>
            <a:pPr marL="0" indent="0">
              <a:buNone/>
            </a:pPr>
            <a:r>
              <a:rPr lang="en-US" sz="600" dirty="0">
                <a:solidFill>
                  <a:schemeClr val="dk1"/>
                </a:solidFill>
                <a:latin typeface="Calibri"/>
                <a:ea typeface="Calibri"/>
                <a:cs typeface="Calibri"/>
                <a:sym typeface="Calibri"/>
              </a:rPr>
              <a:t>So for example, if you were to run the code</a:t>
            </a:r>
            <a:r>
              <a:rPr lang="en-US" sz="600" baseline="0" dirty="0">
                <a:solidFill>
                  <a:schemeClr val="dk1"/>
                </a:solidFill>
                <a:latin typeface="Calibri"/>
                <a:ea typeface="Calibri"/>
                <a:cs typeface="Calibri"/>
                <a:sym typeface="Calibri"/>
              </a:rPr>
              <a:t> you see here</a:t>
            </a:r>
            <a:r>
              <a:rPr lang="en-US" sz="600" dirty="0">
                <a:solidFill>
                  <a:schemeClr val="dk1"/>
                </a:solidFill>
                <a:latin typeface="Calibri"/>
                <a:ea typeface="Calibri"/>
                <a:cs typeface="Calibri"/>
                <a:sym typeface="Calibri"/>
              </a:rPr>
              <a:t>, the snippet of the </a:t>
            </a:r>
            <a:r>
              <a:rPr lang="en-US" sz="600" dirty="0" err="1">
                <a:solidFill>
                  <a:schemeClr val="dk1"/>
                </a:solidFill>
                <a:latin typeface="Calibri"/>
                <a:ea typeface="Calibri"/>
                <a:cs typeface="Calibri"/>
                <a:sym typeface="Calibri"/>
              </a:rPr>
              <a:t>covid_testing</a:t>
            </a:r>
            <a:r>
              <a:rPr lang="en-US" sz="600" dirty="0">
                <a:solidFill>
                  <a:schemeClr val="dk1"/>
                </a:solidFill>
                <a:latin typeface="Calibri"/>
                <a:ea typeface="Calibri"/>
                <a:cs typeface="Calibri"/>
                <a:sym typeface="Calibri"/>
              </a:rPr>
              <a:t> data frame on the left would be accepted as input and a subset of it, the </a:t>
            </a:r>
            <a:r>
              <a:rPr lang="en-US" sz="600" dirty="0" err="1">
                <a:solidFill>
                  <a:schemeClr val="dk1"/>
                </a:solidFill>
                <a:latin typeface="Calibri"/>
                <a:ea typeface="Calibri"/>
                <a:cs typeface="Calibri"/>
                <a:sym typeface="Calibri"/>
              </a:rPr>
              <a:t>mrn</a:t>
            </a:r>
            <a:r>
              <a:rPr lang="en-US" sz="600" dirty="0">
                <a:solidFill>
                  <a:schemeClr val="dk1"/>
                </a:solidFill>
                <a:latin typeface="Calibri"/>
                <a:ea typeface="Calibri"/>
                <a:cs typeface="Calibri"/>
                <a:sym typeface="Calibri"/>
              </a:rPr>
              <a:t> and the </a:t>
            </a:r>
            <a:r>
              <a:rPr lang="en-US" sz="600" dirty="0" err="1">
                <a:solidFill>
                  <a:schemeClr val="dk1"/>
                </a:solidFill>
                <a:latin typeface="Calibri"/>
                <a:ea typeface="Calibri"/>
                <a:cs typeface="Calibri"/>
                <a:sym typeface="Calibri"/>
              </a:rPr>
              <a:t>last_name</a:t>
            </a:r>
            <a:r>
              <a:rPr lang="en-US" sz="600" dirty="0">
                <a:solidFill>
                  <a:schemeClr val="dk1"/>
                </a:solidFill>
                <a:latin typeface="Calibri"/>
                <a:ea typeface="Calibri"/>
                <a:cs typeface="Calibri"/>
                <a:sym typeface="Calibri"/>
              </a:rPr>
              <a:t> would be returned as output </a:t>
            </a:r>
            <a:endParaRPr lang="en-US" sz="600" dirty="0"/>
          </a:p>
        </p:txBody>
      </p:sp>
      <p:sp>
        <p:nvSpPr>
          <p:cNvPr id="178" name="Google Shape;178;p14:notes"/>
          <p:cNvSpPr>
            <a:spLocks noGrp="1" noRot="1" noChangeAspect="1"/>
          </p:cNvSpPr>
          <p:nvPr>
            <p:ph type="sldImg" idx="2"/>
          </p:nvPr>
        </p:nvSpPr>
        <p:spPr>
          <a:xfrm>
            <a:off x="457200" y="719138"/>
            <a:ext cx="6402388" cy="3602037"/>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4235114110"/>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6"/>
        <p:cNvGrpSpPr/>
        <p:nvPr/>
      </p:nvGrpSpPr>
      <p:grpSpPr>
        <a:xfrm>
          <a:off x="0" y="0"/>
          <a:ext cx="0" cy="0"/>
          <a:chOff x="0" y="0"/>
          <a:chExt cx="0" cy="0"/>
        </a:xfrm>
      </p:grpSpPr>
      <p:sp>
        <p:nvSpPr>
          <p:cNvPr id="177" name="Google Shape;177;p14:notes"/>
          <p:cNvSpPr txBox="1">
            <a:spLocks noGrp="1"/>
          </p:cNvSpPr>
          <p:nvPr>
            <p:ph type="body" idx="1"/>
          </p:nvPr>
        </p:nvSpPr>
        <p:spPr>
          <a:xfrm>
            <a:off x="731517" y="4560556"/>
            <a:ext cx="5852158" cy="4320534"/>
          </a:xfrm>
          <a:prstGeom prst="rect">
            <a:avLst/>
          </a:prstGeom>
        </p:spPr>
        <p:txBody>
          <a:bodyPr spcFirstLastPara="1" wrap="square" lIns="49232" tIns="49232" rIns="49232" bIns="49232" anchor="t" anchorCtr="0">
            <a:noAutofit/>
          </a:bodyPr>
          <a:lstStyle/>
          <a:p>
            <a:pPr marL="0" indent="0">
              <a:buNone/>
            </a:pPr>
            <a:r>
              <a:rPr lang="en-US" sz="600" dirty="0">
                <a:solidFill>
                  <a:schemeClr val="dk1"/>
                </a:solidFill>
                <a:latin typeface="Calibri"/>
                <a:ea typeface="Calibri"/>
                <a:cs typeface="Calibri"/>
                <a:sym typeface="Calibri"/>
              </a:rPr>
              <a:t>Also by the way you if</a:t>
            </a:r>
            <a:r>
              <a:rPr lang="en-US" sz="600" baseline="0" dirty="0">
                <a:solidFill>
                  <a:schemeClr val="dk1"/>
                </a:solidFill>
                <a:latin typeface="Calibri"/>
                <a:ea typeface="Calibri"/>
                <a:cs typeface="Calibri"/>
                <a:sym typeface="Calibri"/>
              </a:rPr>
              <a:t> you put a little minus sign before the name of the column then select will actually EXCLUDE that column from the output.</a:t>
            </a:r>
          </a:p>
          <a:p>
            <a:pPr marL="0" indent="0">
              <a:buNone/>
            </a:pPr>
            <a:endParaRPr lang="en-US" sz="600" baseline="0" dirty="0">
              <a:solidFill>
                <a:schemeClr val="dk1"/>
              </a:solidFill>
              <a:latin typeface="Calibri"/>
              <a:cs typeface="Calibri"/>
              <a:sym typeface="Calibri"/>
            </a:endParaRPr>
          </a:p>
          <a:p>
            <a:pPr marL="0" indent="0">
              <a:buNone/>
            </a:pPr>
            <a:r>
              <a:rPr lang="en-US" sz="600" baseline="0" dirty="0">
                <a:solidFill>
                  <a:schemeClr val="dk1"/>
                </a:solidFill>
                <a:latin typeface="Calibri"/>
                <a:cs typeface="Calibri"/>
                <a:sym typeface="Calibri"/>
              </a:rPr>
              <a:t>So in this example we put a minus sign in front of column name </a:t>
            </a:r>
            <a:r>
              <a:rPr lang="en-US" sz="600" baseline="0" dirty="0" err="1">
                <a:solidFill>
                  <a:schemeClr val="dk1"/>
                </a:solidFill>
                <a:latin typeface="Calibri"/>
                <a:cs typeface="Calibri"/>
                <a:sym typeface="Calibri"/>
              </a:rPr>
              <a:t>mrn</a:t>
            </a:r>
            <a:r>
              <a:rPr lang="en-US" sz="600" baseline="0" dirty="0">
                <a:solidFill>
                  <a:schemeClr val="dk1"/>
                </a:solidFill>
                <a:latin typeface="Calibri"/>
                <a:cs typeface="Calibri"/>
                <a:sym typeface="Calibri"/>
              </a:rPr>
              <a:t> and </a:t>
            </a:r>
            <a:r>
              <a:rPr lang="en-US" sz="600" baseline="0" dirty="0" err="1">
                <a:solidFill>
                  <a:schemeClr val="dk1"/>
                </a:solidFill>
                <a:latin typeface="Calibri"/>
                <a:cs typeface="Calibri"/>
                <a:sym typeface="Calibri"/>
              </a:rPr>
              <a:t>last_name</a:t>
            </a:r>
            <a:r>
              <a:rPr lang="en-US" sz="600" baseline="0" dirty="0">
                <a:solidFill>
                  <a:schemeClr val="dk1"/>
                </a:solidFill>
                <a:latin typeface="Calibri"/>
                <a:cs typeface="Calibri"/>
                <a:sym typeface="Calibri"/>
              </a:rPr>
              <a:t>, and the snippet of </a:t>
            </a:r>
            <a:r>
              <a:rPr lang="en-US" sz="600" baseline="0" dirty="0" err="1">
                <a:solidFill>
                  <a:schemeClr val="dk1"/>
                </a:solidFill>
                <a:latin typeface="Calibri"/>
                <a:cs typeface="Calibri"/>
                <a:sym typeface="Calibri"/>
              </a:rPr>
              <a:t>covid_testing</a:t>
            </a:r>
            <a:r>
              <a:rPr lang="en-US" sz="600" baseline="0" dirty="0">
                <a:solidFill>
                  <a:schemeClr val="dk1"/>
                </a:solidFill>
                <a:latin typeface="Calibri"/>
                <a:cs typeface="Calibri"/>
                <a:sym typeface="Calibri"/>
              </a:rPr>
              <a:t> in the output only retains the </a:t>
            </a:r>
            <a:r>
              <a:rPr lang="en-US" sz="600" baseline="0" dirty="0" err="1">
                <a:solidFill>
                  <a:schemeClr val="dk1"/>
                </a:solidFill>
                <a:latin typeface="Calibri"/>
                <a:cs typeface="Calibri"/>
                <a:sym typeface="Calibri"/>
              </a:rPr>
              <a:t>first_name</a:t>
            </a:r>
            <a:r>
              <a:rPr lang="en-US" sz="600" baseline="0" dirty="0">
                <a:solidFill>
                  <a:schemeClr val="dk1"/>
                </a:solidFill>
                <a:latin typeface="Calibri"/>
                <a:cs typeface="Calibri"/>
                <a:sym typeface="Calibri"/>
              </a:rPr>
              <a:t> and gender columns </a:t>
            </a:r>
            <a:endParaRPr lang="en-US" sz="600" dirty="0"/>
          </a:p>
        </p:txBody>
      </p:sp>
      <p:sp>
        <p:nvSpPr>
          <p:cNvPr id="178" name="Google Shape;178;p14:notes"/>
          <p:cNvSpPr>
            <a:spLocks noGrp="1" noRot="1" noChangeAspect="1"/>
          </p:cNvSpPr>
          <p:nvPr>
            <p:ph type="sldImg" idx="2"/>
          </p:nvPr>
        </p:nvSpPr>
        <p:spPr>
          <a:xfrm>
            <a:off x="457200" y="719138"/>
            <a:ext cx="6402388" cy="3602037"/>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981451603"/>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dirty="0"/>
              <a:t>I mentioned earlier that select actually has a bunch of helper functions that are there if you want</a:t>
            </a:r>
            <a:r>
              <a:rPr lang="en-US" baseline="0" dirty="0"/>
              <a:t> to use a shortcut rather than writing out all the columns you want. So you can do term matching, you can select all columns between two columns, like the third through the tenth.</a:t>
            </a:r>
            <a:endParaRPr lang="en-US" dirty="0"/>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US" dirty="0"/>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dirty="0"/>
              <a:t>For a complete list, see the select() section on the dplyr </a:t>
            </a:r>
            <a:r>
              <a:rPr lang="en-US" dirty="0" err="1"/>
              <a:t>cheatsheet</a:t>
            </a:r>
            <a:r>
              <a:rPr lang="en-US" dirty="0"/>
              <a:t> in your appendix</a:t>
            </a:r>
          </a:p>
          <a:p>
            <a:endParaRPr lang="en-US" dirty="0"/>
          </a:p>
        </p:txBody>
      </p:sp>
    </p:spTree>
    <p:extLst>
      <p:ext uri="{BB962C8B-B14F-4D97-AF65-F5344CB8AC3E}">
        <p14:creationId xmlns:p14="http://schemas.microsoft.com/office/powerpoint/2010/main" val="1565222682"/>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8"/>
        <p:cNvGrpSpPr/>
        <p:nvPr/>
      </p:nvGrpSpPr>
      <p:grpSpPr>
        <a:xfrm>
          <a:off x="0" y="0"/>
          <a:ext cx="0" cy="0"/>
          <a:chOff x="0" y="0"/>
          <a:chExt cx="0" cy="0"/>
        </a:xfrm>
      </p:grpSpPr>
      <p:sp>
        <p:nvSpPr>
          <p:cNvPr id="289" name="Google Shape;289;p23:notes"/>
          <p:cNvSpPr txBox="1">
            <a:spLocks noGrp="1"/>
          </p:cNvSpPr>
          <p:nvPr>
            <p:ph type="body" idx="1"/>
          </p:nvPr>
        </p:nvSpPr>
        <p:spPr>
          <a:xfrm>
            <a:off x="731517" y="4560556"/>
            <a:ext cx="5852158" cy="4320534"/>
          </a:xfrm>
          <a:prstGeom prst="rect">
            <a:avLst/>
          </a:prstGeom>
        </p:spPr>
        <p:txBody>
          <a:bodyPr spcFirstLastPara="1" wrap="square" lIns="49232" tIns="49232" rIns="49232" bIns="49232" anchor="t" anchorCtr="0">
            <a:noAutofit/>
          </a:bodyPr>
          <a:lstStyle/>
          <a:p>
            <a:pPr marL="0" indent="0">
              <a:buNone/>
            </a:pPr>
            <a:endParaRPr dirty="0"/>
          </a:p>
        </p:txBody>
      </p:sp>
      <p:sp>
        <p:nvSpPr>
          <p:cNvPr id="290" name="Google Shape;290;p23:notes"/>
          <p:cNvSpPr>
            <a:spLocks noGrp="1" noRot="1" noChangeAspect="1"/>
          </p:cNvSpPr>
          <p:nvPr>
            <p:ph type="sldImg" idx="2"/>
          </p:nvPr>
        </p:nvSpPr>
        <p:spPr>
          <a:xfrm>
            <a:off x="457200" y="719138"/>
            <a:ext cx="6402388" cy="3602037"/>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569601336"/>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1"/>
        <p:cNvGrpSpPr/>
        <p:nvPr/>
      </p:nvGrpSpPr>
      <p:grpSpPr>
        <a:xfrm>
          <a:off x="0" y="0"/>
          <a:ext cx="0" cy="0"/>
          <a:chOff x="0" y="0"/>
          <a:chExt cx="0" cy="0"/>
        </a:xfrm>
      </p:grpSpPr>
      <p:sp>
        <p:nvSpPr>
          <p:cNvPr id="142" name="Google Shape;142;p11:notes"/>
          <p:cNvSpPr txBox="1">
            <a:spLocks noGrp="1"/>
          </p:cNvSpPr>
          <p:nvPr>
            <p:ph type="body" idx="1"/>
          </p:nvPr>
        </p:nvSpPr>
        <p:spPr>
          <a:xfrm>
            <a:off x="731517" y="4560556"/>
            <a:ext cx="5852158" cy="4320534"/>
          </a:xfrm>
          <a:prstGeom prst="rect">
            <a:avLst/>
          </a:prstGeom>
        </p:spPr>
        <p:txBody>
          <a:bodyPr spcFirstLastPara="1" wrap="square" lIns="49232" tIns="49232" rIns="49232" bIns="49232" anchor="t" anchorCtr="0">
            <a:noAutofit/>
          </a:bodyPr>
          <a:lstStyle/>
          <a:p>
            <a:pPr marL="0" indent="0">
              <a:buNone/>
            </a:pPr>
            <a:r>
              <a:rPr lang="en-US" dirty="0"/>
              <a:t>Arrange doesn’t so much change your data as much as organize it</a:t>
            </a:r>
          </a:p>
          <a:p>
            <a:pPr marL="0" indent="0">
              <a:buNone/>
            </a:pPr>
            <a:r>
              <a:rPr lang="en-US" dirty="0"/>
              <a:t>Often when exploring your data you’ll be interested in ordering the rows according to values in</a:t>
            </a:r>
            <a:r>
              <a:rPr lang="en-US" baseline="0" dirty="0"/>
              <a:t> a specific column or columns. That’s what arrange() does. It let’s you focus on the most important parts of your data by rearranging and organizing it.</a:t>
            </a:r>
            <a:endParaRPr lang="en-US" dirty="0"/>
          </a:p>
          <a:p>
            <a:pPr marL="0" indent="0">
              <a:buNone/>
            </a:pPr>
            <a:endParaRPr lang="en-US" dirty="0"/>
          </a:p>
          <a:p>
            <a:pPr marL="0" indent="0">
              <a:buNone/>
            </a:pPr>
            <a:endParaRPr dirty="0"/>
          </a:p>
        </p:txBody>
      </p:sp>
      <p:sp>
        <p:nvSpPr>
          <p:cNvPr id="143" name="Google Shape;143;p11:notes"/>
          <p:cNvSpPr>
            <a:spLocks noGrp="1" noRot="1" noChangeAspect="1"/>
          </p:cNvSpPr>
          <p:nvPr>
            <p:ph type="sldImg" idx="2"/>
          </p:nvPr>
        </p:nvSpPr>
        <p:spPr>
          <a:xfrm>
            <a:off x="457200" y="719138"/>
            <a:ext cx="6402388" cy="3602037"/>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415561984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 typeface="Arial" panose="020B0604020202020204" pitchFamily="34" charset="0"/>
              <a:buNone/>
            </a:pPr>
            <a:r>
              <a:rPr lang="en-US" dirty="0"/>
              <a:t>So let's quickly review</a:t>
            </a:r>
            <a:r>
              <a:rPr lang="en-US" baseline="0" dirty="0"/>
              <a:t> what we mean by a tidy dataset. By definition it essentially describes a data set in which </a:t>
            </a:r>
          </a:p>
          <a:p>
            <a:pPr marL="0" indent="0">
              <a:buFont typeface="Arial" panose="020B0604020202020204" pitchFamily="34" charset="0"/>
              <a:buNone/>
            </a:pPr>
            <a:r>
              <a:rPr lang="en-US" baseline="0" dirty="0">
                <a:sym typeface="Wingdings" panose="05000000000000000000" pitchFamily="2" charset="2"/>
              </a:rPr>
              <a:t> </a:t>
            </a:r>
            <a:r>
              <a:rPr lang="en-US" baseline="0" dirty="0"/>
              <a:t>variables or features are recorded in columns</a:t>
            </a:r>
            <a:endParaRPr lang="en-US" baseline="0" dirty="0">
              <a:sym typeface="Wingdings" panose="05000000000000000000" pitchFamily="2" charset="2"/>
            </a:endParaRPr>
          </a:p>
          <a:p>
            <a:pPr marL="0" indent="0">
              <a:buFont typeface="Arial" panose="020B0604020202020204" pitchFamily="34" charset="0"/>
              <a:buNone/>
            </a:pPr>
            <a:r>
              <a:rPr lang="en-US" baseline="0" dirty="0">
                <a:sym typeface="Wingdings" panose="05000000000000000000" pitchFamily="2" charset="2"/>
              </a:rPr>
              <a:t> Each row represents a single observation </a:t>
            </a:r>
          </a:p>
          <a:p>
            <a:pPr marL="0" indent="0">
              <a:buFont typeface="Arial" panose="020B0604020202020204" pitchFamily="34" charset="0"/>
              <a:buNone/>
            </a:pPr>
            <a:r>
              <a:rPr lang="en-US" baseline="0" dirty="0">
                <a:sym typeface="Wingdings" panose="05000000000000000000" pitchFamily="2" charset="2"/>
              </a:rPr>
              <a:t> And finally each cell contains only one value.</a:t>
            </a:r>
          </a:p>
          <a:p>
            <a:pPr marL="0" indent="0">
              <a:buFont typeface="Arial" panose="020B0604020202020204" pitchFamily="34" charset="0"/>
              <a:buNone/>
            </a:pPr>
            <a:r>
              <a:rPr lang="en-US" dirty="0"/>
              <a:t>This</a:t>
            </a:r>
            <a:r>
              <a:rPr lang="en-US" baseline="0" dirty="0"/>
              <a:t> is admittedly somewhat abstract. The way that I think about it is that a tidy data set is one that is at the point where it is cleaned up and ready to be analyzed either using statistical analysis or through a visualization. </a:t>
            </a:r>
          </a:p>
          <a:p>
            <a:pPr marL="0" indent="0">
              <a:buFont typeface="Arial" panose="020B0604020202020204" pitchFamily="34" charset="0"/>
              <a:buNone/>
            </a:pPr>
            <a:r>
              <a:rPr lang="en-US" baseline="0" dirty="0"/>
              <a:t>The opposite is a messy data frame which is generally how data comes at us in the real world. Its basically in a form that makes it difficult or impossible to analyze without processing.</a:t>
            </a:r>
            <a:endParaRPr lang="en-US" dirty="0"/>
          </a:p>
        </p:txBody>
      </p:sp>
      <p:sp>
        <p:nvSpPr>
          <p:cNvPr id="4" name="Slide Number Placeholder 3"/>
          <p:cNvSpPr>
            <a:spLocks noGrp="1"/>
          </p:cNvSpPr>
          <p:nvPr>
            <p:ph type="sldNum" sz="quarter" idx="10"/>
          </p:nvPr>
        </p:nvSpPr>
        <p:spPr>
          <a:xfrm>
            <a:off x="3884613" y="8685213"/>
            <a:ext cx="2971800" cy="458787"/>
          </a:xfrm>
          <a:prstGeom prst="rect">
            <a:avLst/>
          </a:prstGeom>
        </p:spPr>
        <p:txBody>
          <a:bodyPr/>
          <a:lstStyle/>
          <a:p>
            <a:fld id="{0A193586-FEB5-7C43-8F44-7EFAE4EECA28}" type="slidenum">
              <a:rPr lang="en-US" smtClean="0"/>
              <a:t>5</a:t>
            </a:fld>
            <a:endParaRPr lang="en-US"/>
          </a:p>
        </p:txBody>
      </p:sp>
    </p:spTree>
    <p:extLst>
      <p:ext uri="{BB962C8B-B14F-4D97-AF65-F5344CB8AC3E}">
        <p14:creationId xmlns:p14="http://schemas.microsoft.com/office/powerpoint/2010/main" val="1259687817"/>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8"/>
        <p:cNvGrpSpPr/>
        <p:nvPr/>
      </p:nvGrpSpPr>
      <p:grpSpPr>
        <a:xfrm>
          <a:off x="0" y="0"/>
          <a:ext cx="0" cy="0"/>
          <a:chOff x="0" y="0"/>
          <a:chExt cx="0" cy="0"/>
        </a:xfrm>
      </p:grpSpPr>
      <p:sp>
        <p:nvSpPr>
          <p:cNvPr id="289" name="Google Shape;289;p23:notes"/>
          <p:cNvSpPr txBox="1">
            <a:spLocks noGrp="1"/>
          </p:cNvSpPr>
          <p:nvPr>
            <p:ph type="body" idx="1"/>
          </p:nvPr>
        </p:nvSpPr>
        <p:spPr>
          <a:xfrm>
            <a:off x="731517" y="4560556"/>
            <a:ext cx="5852158" cy="4320534"/>
          </a:xfrm>
          <a:prstGeom prst="rect">
            <a:avLst/>
          </a:prstGeom>
        </p:spPr>
        <p:txBody>
          <a:bodyPr spcFirstLastPara="1" wrap="square" lIns="49232" tIns="49232" rIns="49232" bIns="49232" anchor="t" anchorCtr="0">
            <a:noAutofit/>
          </a:bodyPr>
          <a:lstStyle/>
          <a:p>
            <a:pPr marL="0" indent="0">
              <a:buNone/>
            </a:pPr>
            <a:r>
              <a:rPr lang="en-US" baseline="0" dirty="0"/>
              <a:t>arrange conforms to the general syntax of dplyr function.  The data frame is your first argument. After that you can list one or more columns, each separated by a comma, to arrange the data frame by. </a:t>
            </a:r>
            <a:endParaRPr dirty="0"/>
          </a:p>
        </p:txBody>
      </p:sp>
      <p:sp>
        <p:nvSpPr>
          <p:cNvPr id="290" name="Google Shape;290;p23:notes"/>
          <p:cNvSpPr>
            <a:spLocks noGrp="1" noRot="1" noChangeAspect="1"/>
          </p:cNvSpPr>
          <p:nvPr>
            <p:ph type="sldImg" idx="2"/>
          </p:nvPr>
        </p:nvSpPr>
        <p:spPr>
          <a:xfrm>
            <a:off x="457200" y="719138"/>
            <a:ext cx="6402388" cy="3602037"/>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080355756"/>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8"/>
        <p:cNvGrpSpPr/>
        <p:nvPr/>
      </p:nvGrpSpPr>
      <p:grpSpPr>
        <a:xfrm>
          <a:off x="0" y="0"/>
          <a:ext cx="0" cy="0"/>
          <a:chOff x="0" y="0"/>
          <a:chExt cx="0" cy="0"/>
        </a:xfrm>
      </p:grpSpPr>
      <p:sp>
        <p:nvSpPr>
          <p:cNvPr id="289" name="Google Shape;289;p23:notes"/>
          <p:cNvSpPr txBox="1">
            <a:spLocks noGrp="1"/>
          </p:cNvSpPr>
          <p:nvPr>
            <p:ph type="body" idx="1"/>
          </p:nvPr>
        </p:nvSpPr>
        <p:spPr>
          <a:xfrm>
            <a:off x="731517" y="4560556"/>
            <a:ext cx="5852158" cy="4320534"/>
          </a:xfrm>
          <a:prstGeom prst="rect">
            <a:avLst/>
          </a:prstGeom>
        </p:spPr>
        <p:txBody>
          <a:bodyPr spcFirstLastPara="1" wrap="square" lIns="49232" tIns="49232" rIns="49232" bIns="49232" anchor="t" anchorCtr="0">
            <a:noAutofit/>
          </a:bodyPr>
          <a:lstStyle/>
          <a:p>
            <a:pPr marL="0" indent="0">
              <a:buNone/>
            </a:pPr>
            <a:r>
              <a:rPr lang="en-US" baseline="0" dirty="0"/>
              <a:t>In this example we are arranging </a:t>
            </a:r>
            <a:r>
              <a:rPr lang="en-US" baseline="0" dirty="0" err="1"/>
              <a:t>covid_testing</a:t>
            </a:r>
            <a:r>
              <a:rPr lang="en-US" baseline="0" dirty="0"/>
              <a:t> data frame by the </a:t>
            </a:r>
            <a:r>
              <a:rPr lang="en-US" baseline="0" dirty="0" err="1"/>
              <a:t>first_name</a:t>
            </a:r>
            <a:r>
              <a:rPr lang="en-US" baseline="0" dirty="0"/>
              <a:t> in ascending alphabetical order</a:t>
            </a:r>
          </a:p>
        </p:txBody>
      </p:sp>
      <p:sp>
        <p:nvSpPr>
          <p:cNvPr id="290" name="Google Shape;290;p23:notes"/>
          <p:cNvSpPr>
            <a:spLocks noGrp="1" noRot="1" noChangeAspect="1"/>
          </p:cNvSpPr>
          <p:nvPr>
            <p:ph type="sldImg" idx="2"/>
          </p:nvPr>
        </p:nvSpPr>
        <p:spPr>
          <a:xfrm>
            <a:off x="457200" y="719138"/>
            <a:ext cx="6402388" cy="3602037"/>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672731399"/>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8"/>
        <p:cNvGrpSpPr/>
        <p:nvPr/>
      </p:nvGrpSpPr>
      <p:grpSpPr>
        <a:xfrm>
          <a:off x="0" y="0"/>
          <a:ext cx="0" cy="0"/>
          <a:chOff x="0" y="0"/>
          <a:chExt cx="0" cy="0"/>
        </a:xfrm>
      </p:grpSpPr>
      <p:sp>
        <p:nvSpPr>
          <p:cNvPr id="289" name="Google Shape;289;p23:notes"/>
          <p:cNvSpPr txBox="1">
            <a:spLocks noGrp="1"/>
          </p:cNvSpPr>
          <p:nvPr>
            <p:ph type="body" idx="1"/>
          </p:nvPr>
        </p:nvSpPr>
        <p:spPr>
          <a:xfrm>
            <a:off x="731517" y="4560556"/>
            <a:ext cx="5852158" cy="4320534"/>
          </a:xfrm>
          <a:prstGeom prst="rect">
            <a:avLst/>
          </a:prstGeom>
        </p:spPr>
        <p:txBody>
          <a:bodyPr spcFirstLastPara="1" wrap="square" lIns="49232" tIns="49232" rIns="49232" bIns="49232" anchor="t" anchorCtr="0">
            <a:noAutofit/>
          </a:bodyPr>
          <a:lstStyle/>
          <a:p>
            <a:pPr marL="0" indent="0">
              <a:buNone/>
            </a:pPr>
            <a:r>
              <a:rPr lang="en-US" baseline="0" dirty="0"/>
              <a:t>By default arrange will order the rows from smallest to largest, from a to z, or from earliest date to latest depending on what type of data is in the column that we're arranging. We can reverse this by wrapping our column of interest in the desc() function.</a:t>
            </a:r>
          </a:p>
          <a:p>
            <a:pPr marL="0" indent="0">
              <a:buNone/>
            </a:pPr>
            <a:endParaRPr lang="en-US" baseline="0" dirty="0"/>
          </a:p>
          <a:p>
            <a:pPr marL="0" indent="0">
              <a:buNone/>
            </a:pPr>
            <a:r>
              <a:rPr lang="en-US" baseline="0" dirty="0"/>
              <a:t>So in this example our output is a data frame in ascending MRN order. </a:t>
            </a:r>
          </a:p>
          <a:p>
            <a:pPr marL="0" indent="0">
              <a:buNone/>
            </a:pPr>
            <a:endParaRPr lang="en-US" baseline="0" dirty="0"/>
          </a:p>
        </p:txBody>
      </p:sp>
      <p:sp>
        <p:nvSpPr>
          <p:cNvPr id="290" name="Google Shape;290;p23:notes"/>
          <p:cNvSpPr>
            <a:spLocks noGrp="1" noRot="1" noChangeAspect="1"/>
          </p:cNvSpPr>
          <p:nvPr>
            <p:ph type="sldImg" idx="2"/>
          </p:nvPr>
        </p:nvSpPr>
        <p:spPr>
          <a:xfrm>
            <a:off x="457200" y="719138"/>
            <a:ext cx="6402388" cy="3602037"/>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313526267"/>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1"/>
        <p:cNvGrpSpPr/>
        <p:nvPr/>
      </p:nvGrpSpPr>
      <p:grpSpPr>
        <a:xfrm>
          <a:off x="0" y="0"/>
          <a:ext cx="0" cy="0"/>
          <a:chOff x="0" y="0"/>
          <a:chExt cx="0" cy="0"/>
        </a:xfrm>
      </p:grpSpPr>
      <p:sp>
        <p:nvSpPr>
          <p:cNvPr id="142" name="Google Shape;142;p11:notes"/>
          <p:cNvSpPr txBox="1">
            <a:spLocks noGrp="1"/>
          </p:cNvSpPr>
          <p:nvPr>
            <p:ph type="body" idx="1"/>
          </p:nvPr>
        </p:nvSpPr>
        <p:spPr>
          <a:xfrm>
            <a:off x="731517" y="4560556"/>
            <a:ext cx="5852158" cy="4320534"/>
          </a:xfrm>
          <a:prstGeom prst="rect">
            <a:avLst/>
          </a:prstGeom>
        </p:spPr>
        <p:txBody>
          <a:bodyPr spcFirstLastPara="1" wrap="square" lIns="49232" tIns="49232" rIns="49232" bIns="49232" anchor="t" anchorCtr="0">
            <a:noAutofit/>
          </a:bodyPr>
          <a:lstStyle/>
          <a:p>
            <a:pPr marL="0" indent="0">
              <a:buNone/>
            </a:pPr>
            <a:r>
              <a:rPr lang="en-US" dirty="0"/>
              <a:t>So far we’ve covered functions whose primary job is to reshape your data</a:t>
            </a:r>
            <a:r>
              <a:rPr lang="en-US" baseline="0" dirty="0"/>
              <a:t> but don’t fundamentally tell you something about what’s inside of it. </a:t>
            </a:r>
            <a:endParaRPr dirty="0"/>
          </a:p>
        </p:txBody>
      </p:sp>
      <p:sp>
        <p:nvSpPr>
          <p:cNvPr id="143" name="Google Shape;143;p11:notes"/>
          <p:cNvSpPr>
            <a:spLocks noGrp="1" noRot="1" noChangeAspect="1"/>
          </p:cNvSpPr>
          <p:nvPr>
            <p:ph type="sldImg" idx="2"/>
          </p:nvPr>
        </p:nvSpPr>
        <p:spPr>
          <a:xfrm>
            <a:off x="457200" y="719138"/>
            <a:ext cx="6402388" cy="3602037"/>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899858193"/>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the second session we will learn some fundamentals of coding including using functions, creating objects, and importing data.</a:t>
            </a:r>
          </a:p>
          <a:p>
            <a:endParaRPr lang="en-US" dirty="0"/>
          </a:p>
          <a:p>
            <a:endParaRPr lang="en-US" dirty="0"/>
          </a:p>
        </p:txBody>
      </p:sp>
      <p:sp>
        <p:nvSpPr>
          <p:cNvPr id="4" name="Slide Number Placeholder 3"/>
          <p:cNvSpPr>
            <a:spLocks noGrp="1"/>
          </p:cNvSpPr>
          <p:nvPr>
            <p:ph type="sldNum" sz="quarter" idx="10"/>
          </p:nvPr>
        </p:nvSpPr>
        <p:spPr/>
        <p:txBody>
          <a:bodyPr/>
          <a:lstStyle/>
          <a:p>
            <a:fld id="{0A193586-FEB5-7C43-8F44-7EFAE4EECA28}" type="slidenum">
              <a:rPr lang="en-US" smtClean="0"/>
              <a:t>51</a:t>
            </a:fld>
            <a:endParaRPr lang="en-US"/>
          </a:p>
        </p:txBody>
      </p:sp>
    </p:spTree>
    <p:extLst>
      <p:ext uri="{BB962C8B-B14F-4D97-AF65-F5344CB8AC3E}">
        <p14:creationId xmlns:p14="http://schemas.microsoft.com/office/powerpoint/2010/main" val="255102396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A193586-FEB5-7C43-8F44-7EFAE4EECA28}" type="slidenum">
              <a:rPr lang="en-US" smtClean="0"/>
              <a:t>8</a:t>
            </a:fld>
            <a:endParaRPr lang="en-US"/>
          </a:p>
        </p:txBody>
      </p:sp>
    </p:spTree>
    <p:extLst>
      <p:ext uri="{BB962C8B-B14F-4D97-AF65-F5344CB8AC3E}">
        <p14:creationId xmlns:p14="http://schemas.microsoft.com/office/powerpoint/2010/main" val="427445096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
        <p:cNvGrpSpPr/>
        <p:nvPr/>
      </p:nvGrpSpPr>
      <p:grpSpPr>
        <a:xfrm>
          <a:off x="0" y="0"/>
          <a:ext cx="0" cy="0"/>
          <a:chOff x="0" y="0"/>
          <a:chExt cx="0" cy="0"/>
        </a:xfrm>
      </p:grpSpPr>
      <p:sp>
        <p:nvSpPr>
          <p:cNvPr id="43" name="Google Shape;43;p1:notes"/>
          <p:cNvSpPr txBox="1">
            <a:spLocks noGrp="1"/>
          </p:cNvSpPr>
          <p:nvPr>
            <p:ph type="body" idx="1"/>
          </p:nvPr>
        </p:nvSpPr>
        <p:spPr>
          <a:xfrm>
            <a:off x="731517" y="4560556"/>
            <a:ext cx="5852158" cy="4320534"/>
          </a:xfrm>
          <a:prstGeom prst="rect">
            <a:avLst/>
          </a:prstGeom>
        </p:spPr>
        <p:txBody>
          <a:bodyPr spcFirstLastPara="1" wrap="square" lIns="49232" tIns="49232" rIns="49232" bIns="49232"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dirty="0"/>
              <a:t>In</a:t>
            </a:r>
            <a:r>
              <a:rPr lang="en-US" baseline="0" dirty="0"/>
              <a:t> this session we'll be using functions that are part of the dplyr package. The dplyr package is a workhorse for data transformation and since its part of the </a:t>
            </a:r>
            <a:r>
              <a:rPr lang="en-US" baseline="0" dirty="0" err="1"/>
              <a:t>tidyverse</a:t>
            </a:r>
            <a:r>
              <a:rPr lang="en-US" baseline="0" dirty="0"/>
              <a:t> meta-package you just loaded it with the code chunk from the Your Turn.</a:t>
            </a:r>
            <a:endParaRPr lang="en-US" dirty="0"/>
          </a:p>
          <a:p>
            <a:pPr marL="0" indent="0">
              <a:buNone/>
            </a:pPr>
            <a:endParaRPr lang="en-US" dirty="0"/>
          </a:p>
          <a:p>
            <a:pPr marL="0" indent="0">
              <a:buNone/>
            </a:pPr>
            <a:endParaRPr dirty="0"/>
          </a:p>
        </p:txBody>
      </p:sp>
      <p:sp>
        <p:nvSpPr>
          <p:cNvPr id="44" name="Google Shape;44;p1:notes"/>
          <p:cNvSpPr>
            <a:spLocks noGrp="1" noRot="1" noChangeAspect="1"/>
          </p:cNvSpPr>
          <p:nvPr>
            <p:ph type="sldImg" idx="2"/>
          </p:nvPr>
        </p:nvSpPr>
        <p:spPr>
          <a:xfrm>
            <a:off x="457200" y="719138"/>
            <a:ext cx="6402388" cy="3602037"/>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98363025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8"/>
        <p:cNvGrpSpPr/>
        <p:nvPr/>
      </p:nvGrpSpPr>
      <p:grpSpPr>
        <a:xfrm>
          <a:off x="0" y="0"/>
          <a:ext cx="0" cy="0"/>
          <a:chOff x="0" y="0"/>
          <a:chExt cx="0" cy="0"/>
        </a:xfrm>
      </p:grpSpPr>
      <p:sp>
        <p:nvSpPr>
          <p:cNvPr id="119" name="Google Shape;119;p10:notes"/>
          <p:cNvSpPr txBox="1">
            <a:spLocks noGrp="1"/>
          </p:cNvSpPr>
          <p:nvPr>
            <p:ph type="body" idx="1"/>
          </p:nvPr>
        </p:nvSpPr>
        <p:spPr>
          <a:xfrm>
            <a:off x="731517" y="4560556"/>
            <a:ext cx="5852158" cy="4320534"/>
          </a:xfrm>
          <a:prstGeom prst="rect">
            <a:avLst/>
          </a:prstGeom>
        </p:spPr>
        <p:txBody>
          <a:bodyPr spcFirstLastPara="1" wrap="square" lIns="49232" tIns="49232" rIns="49232" bIns="49232" anchor="t" anchorCtr="0">
            <a:noAutofit/>
          </a:bodyPr>
          <a:lstStyle/>
          <a:p>
            <a:pPr marL="0" indent="0">
              <a:lnSpc>
                <a:spcPct val="115000"/>
              </a:lnSpc>
              <a:buClr>
                <a:schemeClr val="dk1"/>
              </a:buClr>
              <a:buNone/>
            </a:pPr>
            <a:r>
              <a:rPr lang="en-US" sz="600" dirty="0"/>
              <a:t>Now</a:t>
            </a:r>
            <a:r>
              <a:rPr lang="en-US" sz="600" baseline="0" dirty="0"/>
              <a:t> dplyr isn't just a haphazard collection of functions. It takes a holistic almost philosophical approach to the transformation of data and implements it in an organized lexicon or grammar for programmatically transforming data.</a:t>
            </a:r>
            <a:endParaRPr lang="en-US" sz="600" dirty="0"/>
          </a:p>
          <a:p>
            <a:pPr marL="0" indent="0">
              <a:buNone/>
            </a:pPr>
            <a:endParaRPr lang="en-US" sz="600" dirty="0"/>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700" dirty="0"/>
              <a:t>What I mean when</a:t>
            </a:r>
            <a:r>
              <a:rPr lang="en-US" sz="700" baseline="0" dirty="0"/>
              <a:t> I say </a:t>
            </a:r>
            <a:r>
              <a:rPr lang="en-US" sz="700" dirty="0"/>
              <a:t>a grammar for transforming data really relates to 2 characteristics of the dplyr approach. </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700" dirty="0"/>
              <a:t>#1</a:t>
            </a:r>
            <a:r>
              <a:rPr lang="en-US" sz="700" baseline="0" dirty="0"/>
              <a:t> </a:t>
            </a:r>
            <a:r>
              <a:rPr lang="en-US" sz="700" dirty="0"/>
              <a:t>In a similar way to how verbs operate on nouns, dplyr functions operate on data frames.</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700" dirty="0"/>
              <a:t>#2</a:t>
            </a:r>
            <a:r>
              <a:rPr lang="en-US" sz="700" baseline="0" dirty="0"/>
              <a:t> </a:t>
            </a:r>
            <a:r>
              <a:rPr lang="en-US" sz="700" dirty="0"/>
              <a:t>Dplyr</a:t>
            </a:r>
            <a:r>
              <a:rPr lang="en-US" sz="700" baseline="0" dirty="0"/>
              <a:t> functions </a:t>
            </a:r>
            <a:r>
              <a:rPr lang="en-US" sz="700" dirty="0"/>
              <a:t>use a consistent syntax which</a:t>
            </a:r>
            <a:r>
              <a:rPr lang="en-US" sz="700" baseline="0" dirty="0"/>
              <a:t> minimizes cognitive load so once you understand the dplyr approach with one function, it's easier to learn new functions in dplyr.</a:t>
            </a:r>
            <a:endParaRPr lang="en-US" sz="700" dirty="0"/>
          </a:p>
          <a:p>
            <a:pPr marL="0" indent="0">
              <a:buNone/>
            </a:pPr>
            <a:endParaRPr lang="en-US" sz="600" dirty="0"/>
          </a:p>
          <a:p>
            <a:pPr marL="0" indent="0">
              <a:buNone/>
            </a:pPr>
            <a:endParaRPr lang="en-US" sz="600" dirty="0"/>
          </a:p>
        </p:txBody>
      </p:sp>
      <p:sp>
        <p:nvSpPr>
          <p:cNvPr id="120" name="Google Shape;120;p10:notes"/>
          <p:cNvSpPr>
            <a:spLocks noGrp="1" noRot="1" noChangeAspect="1"/>
          </p:cNvSpPr>
          <p:nvPr>
            <p:ph type="sldImg" idx="2"/>
          </p:nvPr>
        </p:nvSpPr>
        <p:spPr>
          <a:xfrm>
            <a:off x="457200" y="719138"/>
            <a:ext cx="6402388" cy="3602037"/>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31389454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8"/>
        <p:cNvGrpSpPr/>
        <p:nvPr/>
      </p:nvGrpSpPr>
      <p:grpSpPr>
        <a:xfrm>
          <a:off x="0" y="0"/>
          <a:ext cx="0" cy="0"/>
          <a:chOff x="0" y="0"/>
          <a:chExt cx="0" cy="0"/>
        </a:xfrm>
      </p:grpSpPr>
      <p:sp>
        <p:nvSpPr>
          <p:cNvPr id="119" name="Google Shape;119;p10:notes"/>
          <p:cNvSpPr txBox="1">
            <a:spLocks noGrp="1"/>
          </p:cNvSpPr>
          <p:nvPr>
            <p:ph type="body" idx="1"/>
          </p:nvPr>
        </p:nvSpPr>
        <p:spPr>
          <a:xfrm>
            <a:off x="731517" y="4560556"/>
            <a:ext cx="5852158" cy="4320534"/>
          </a:xfrm>
          <a:prstGeom prst="rect">
            <a:avLst/>
          </a:prstGeom>
        </p:spPr>
        <p:txBody>
          <a:bodyPr spcFirstLastPara="1" wrap="square" lIns="49232" tIns="49232" rIns="49232" bIns="49232"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800" baseline="0" dirty="0">
                <a:latin typeface="Calibri"/>
                <a:ea typeface="Calibri"/>
                <a:cs typeface="Calibri"/>
                <a:sym typeface="Calibri"/>
              </a:rPr>
              <a:t>This session is about getting to know these functions. Data wrangling can require a lot of different manipulations and dplyr has a wealth of functions to help you with this, but most data wrangling in my experience will involve one of these four actions</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US" sz="800" baseline="0" dirty="0">
              <a:latin typeface="Calibri"/>
              <a:ea typeface="Calibri"/>
              <a:cs typeface="Calibri"/>
              <a:sym typeface="Calibri"/>
            </a:endParaRPr>
          </a:p>
          <a:p>
            <a:pPr marL="0" indent="0">
              <a:buNone/>
            </a:pPr>
            <a:r>
              <a:rPr lang="en-US" sz="800" baseline="0" dirty="0">
                <a:latin typeface="Calibri"/>
                <a:cs typeface="Calibri"/>
                <a:sym typeface="Calibri"/>
              </a:rPr>
              <a:t>Starting with the raw data, </a:t>
            </a:r>
            <a:r>
              <a:rPr lang="en-US" sz="800" baseline="0" dirty="0" err="1">
                <a:latin typeface="Calibri"/>
                <a:cs typeface="Calibri"/>
                <a:sym typeface="Calibri"/>
              </a:rPr>
              <a:t>youll</a:t>
            </a:r>
            <a:r>
              <a:rPr lang="en-US" sz="800" baseline="0" dirty="0">
                <a:latin typeface="Calibri"/>
                <a:cs typeface="Calibri"/>
                <a:sym typeface="Calibri"/>
              </a:rPr>
              <a:t> need to choose the columns you want, define and extract the rows of interest, you will likely need to derive new calculated columns and finally often we have to aggregate data with a summary.</a:t>
            </a:r>
          </a:p>
          <a:p>
            <a:pPr marL="0" indent="0">
              <a:buNone/>
            </a:pPr>
            <a:r>
              <a:rPr lang="en-US" sz="800" baseline="0" dirty="0">
                <a:latin typeface="Calibri"/>
                <a:cs typeface="Calibri"/>
                <a:sym typeface="Wingdings" panose="05000000000000000000" pitchFamily="2" charset="2"/>
              </a:rPr>
              <a:t></a:t>
            </a:r>
          </a:p>
          <a:p>
            <a:pPr marL="0" indent="0">
              <a:buNone/>
            </a:pPr>
            <a:r>
              <a:rPr lang="en-US" sz="800" baseline="0" dirty="0">
                <a:latin typeface="Calibri"/>
                <a:cs typeface="Calibri"/>
                <a:sym typeface="Wingdings" panose="05000000000000000000" pitchFamily="2" charset="2"/>
              </a:rPr>
              <a:t>Dplyr implements four functions that handle each of these actions, Select, Filter, Mutate, and Summarize. In this session we'll be discussing the first 3, and the last one will be covered in the next one.</a:t>
            </a:r>
            <a:endParaRPr lang="en-US" sz="600" dirty="0"/>
          </a:p>
        </p:txBody>
      </p:sp>
      <p:sp>
        <p:nvSpPr>
          <p:cNvPr id="120" name="Google Shape;120;p10:notes"/>
          <p:cNvSpPr>
            <a:spLocks noGrp="1" noRot="1" noChangeAspect="1"/>
          </p:cNvSpPr>
          <p:nvPr>
            <p:ph type="sldImg" idx="2"/>
          </p:nvPr>
        </p:nvSpPr>
        <p:spPr>
          <a:xfrm>
            <a:off x="457200" y="719138"/>
            <a:ext cx="6402388" cy="3602037"/>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83656332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58750" indent="0">
              <a:buNone/>
            </a:pPr>
            <a:r>
              <a:rPr lang="en-US" dirty="0"/>
              <a:t>Another feature of the dplyr approach to data manipulation</a:t>
            </a:r>
            <a:r>
              <a:rPr lang="en-US" baseline="0" dirty="0"/>
              <a:t> is that each function in the package is tuned to do one thing, meaning to change the data in one way. </a:t>
            </a:r>
          </a:p>
          <a:p>
            <a:pPr marL="158750" indent="0">
              <a:buNone/>
            </a:pPr>
            <a:r>
              <a:rPr lang="en-US" baseline="0" dirty="0"/>
              <a:t>What this means is that if you have several changes you need to make to the dataset - you won't be applying one function to get it to the end result as you see on this slide.</a:t>
            </a:r>
          </a:p>
        </p:txBody>
      </p:sp>
    </p:spTree>
    <p:extLst>
      <p:ext uri="{BB962C8B-B14F-4D97-AF65-F5344CB8AC3E}">
        <p14:creationId xmlns:p14="http://schemas.microsoft.com/office/powerpoint/2010/main" val="90602526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slideMaster" Target="../slideMasters/slideMaster1.xml"/><Relationship Id="rId2" Type="http://schemas.openxmlformats.org/officeDocument/2006/relationships/video" Target="../media/media3.mov"/><Relationship Id="rId1" Type="http://schemas.microsoft.com/office/2007/relationships/media" Target="../media/media3.mov"/><Relationship Id="rId4" Type="http://schemas.openxmlformats.org/officeDocument/2006/relationships/image" Target="../media/image5.png"/></Relationships>
</file>

<file path=ppt/slideLayouts/_rels/slideLayout11.xml.rels><?xml version="1.0" encoding="UTF-8" standalone="yes"?>
<Relationships xmlns="http://schemas.openxmlformats.org/package/2006/relationships"><Relationship Id="rId3" Type="http://schemas.openxmlformats.org/officeDocument/2006/relationships/slideMaster" Target="../slideMasters/slideMaster1.xml"/><Relationship Id="rId2" Type="http://schemas.openxmlformats.org/officeDocument/2006/relationships/video" Target="../media/media4.mov"/><Relationship Id="rId1" Type="http://schemas.microsoft.com/office/2007/relationships/media" Target="../media/media4.mov"/><Relationship Id="rId4" Type="http://schemas.openxmlformats.org/officeDocument/2006/relationships/image" Target="../media/image6.png"/></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slideMaster" Target="../slideMasters/slideMaster1.xml"/><Relationship Id="rId2" Type="http://schemas.openxmlformats.org/officeDocument/2006/relationships/video" Target="../media/media1.mov"/><Relationship Id="rId1" Type="http://schemas.microsoft.com/office/2007/relationships/media" Target="../media/media1.mov"/><Relationship Id="rId4" Type="http://schemas.openxmlformats.org/officeDocument/2006/relationships/image" Target="../media/image2.png"/></Relationships>
</file>

<file path=ppt/slideLayouts/_rels/slideLayout9.xml.rels><?xml version="1.0" encoding="UTF-8" standalone="yes"?>
<Relationships xmlns="http://schemas.openxmlformats.org/package/2006/relationships"><Relationship Id="rId3" Type="http://schemas.openxmlformats.org/officeDocument/2006/relationships/slideMaster" Target="../slideMasters/slideMaster1.xml"/><Relationship Id="rId2" Type="http://schemas.openxmlformats.org/officeDocument/2006/relationships/video" Target="../media/media2.mov"/><Relationship Id="rId1" Type="http://schemas.microsoft.com/office/2007/relationships/media" Target="../media/media2.mov"/><Relationship Id="rId5" Type="http://schemas.openxmlformats.org/officeDocument/2006/relationships/image" Target="../media/image4.png"/><Relationship Id="rId4" Type="http://schemas.openxmlformats.org/officeDocument/2006/relationships/image" Target="../media/image3.png"/></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10" name="Rectangle 9"/>
          <p:cNvSpPr/>
          <p:nvPr/>
        </p:nvSpPr>
        <p:spPr>
          <a:xfrm>
            <a:off x="0" y="0"/>
            <a:ext cx="12192000" cy="4572001"/>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Oval 5"/>
          <p:cNvSpPr/>
          <p:nvPr/>
        </p:nvSpPr>
        <p:spPr>
          <a:xfrm>
            <a:off x="-1" y="0"/>
            <a:ext cx="12192000" cy="4572001"/>
          </a:xfrm>
          <a:custGeom>
            <a:avLst/>
            <a:gdLst/>
            <a:ahLst/>
            <a:cxnLst/>
            <a:rect l="l" t="t" r="r" b="b"/>
            <a:pathLst>
              <a:path w="12192000" h="4572001">
                <a:moveTo>
                  <a:pt x="12192000" y="4387986"/>
                </a:moveTo>
                <a:lnTo>
                  <a:pt x="12192000" y="4572001"/>
                </a:lnTo>
                <a:lnTo>
                  <a:pt x="12013927" y="4572001"/>
                </a:lnTo>
                <a:cubicBezTo>
                  <a:pt x="12084901" y="4522707"/>
                  <a:pt x="12145198" y="4460004"/>
                  <a:pt x="12192000" y="4387986"/>
                </a:cubicBezTo>
                <a:close/>
                <a:moveTo>
                  <a:pt x="12192000" y="4041440"/>
                </a:moveTo>
                <a:lnTo>
                  <a:pt x="12192000" y="4174488"/>
                </a:lnTo>
                <a:cubicBezTo>
                  <a:pt x="12005469" y="4244657"/>
                  <a:pt x="11857227" y="4389538"/>
                  <a:pt x="11786673" y="4572001"/>
                </a:cubicBezTo>
                <a:lnTo>
                  <a:pt x="11649784" y="4572001"/>
                </a:lnTo>
                <a:cubicBezTo>
                  <a:pt x="11730542" y="4320085"/>
                  <a:pt x="11933879" y="4121396"/>
                  <a:pt x="12192000" y="4041440"/>
                </a:cubicBezTo>
                <a:close/>
                <a:moveTo>
                  <a:pt x="10767111" y="3999419"/>
                </a:moveTo>
                <a:lnTo>
                  <a:pt x="10784198" y="4001042"/>
                </a:lnTo>
                <a:cubicBezTo>
                  <a:pt x="10816584" y="4001569"/>
                  <a:pt x="10848477" y="4004550"/>
                  <a:pt x="10879660" y="4010107"/>
                </a:cubicBezTo>
                <a:cubicBezTo>
                  <a:pt x="10885236" y="4009688"/>
                  <a:pt x="10890564" y="4010636"/>
                  <a:pt x="10895873" y="4011646"/>
                </a:cubicBezTo>
                <a:lnTo>
                  <a:pt x="10895990" y="4012794"/>
                </a:lnTo>
                <a:cubicBezTo>
                  <a:pt x="11208069" y="4064450"/>
                  <a:pt x="11461298" y="4283539"/>
                  <a:pt x="11554662" y="4572001"/>
                </a:cubicBezTo>
                <a:lnTo>
                  <a:pt x="11417114" y="4572001"/>
                </a:lnTo>
                <a:cubicBezTo>
                  <a:pt x="11333731" y="4357380"/>
                  <a:pt x="11143362" y="4194541"/>
                  <a:pt x="10909360" y="4144250"/>
                </a:cubicBezTo>
                <a:cubicBezTo>
                  <a:pt x="10943854" y="4319651"/>
                  <a:pt x="11046077" y="4471530"/>
                  <a:pt x="11189175" y="4572001"/>
                </a:cubicBezTo>
                <a:lnTo>
                  <a:pt x="10994934" y="4572001"/>
                </a:lnTo>
                <a:cubicBezTo>
                  <a:pt x="10878802" y="4452596"/>
                  <a:pt x="10800240" y="4298519"/>
                  <a:pt x="10775875" y="4127511"/>
                </a:cubicBezTo>
                <a:cubicBezTo>
                  <a:pt x="10775707" y="4127458"/>
                  <a:pt x="10775539" y="4127453"/>
                  <a:pt x="10775369" y="4127448"/>
                </a:cubicBezTo>
                <a:lnTo>
                  <a:pt x="10774831" y="4120772"/>
                </a:lnTo>
                <a:cubicBezTo>
                  <a:pt x="10769772" y="4090522"/>
                  <a:pt x="10767321" y="4059631"/>
                  <a:pt x="10767364" y="4028296"/>
                </a:cubicBezTo>
                <a:cubicBezTo>
                  <a:pt x="10766052" y="4022668"/>
                  <a:pt x="10765993" y="4017001"/>
                  <a:pt x="10765993" y="4011320"/>
                </a:cubicBezTo>
                <a:lnTo>
                  <a:pt x="10766587" y="3999880"/>
                </a:lnTo>
                <a:lnTo>
                  <a:pt x="10767085" y="3999913"/>
                </a:lnTo>
                <a:close/>
                <a:moveTo>
                  <a:pt x="10744358" y="3999419"/>
                </a:moveTo>
                <a:lnTo>
                  <a:pt x="10744384" y="3999913"/>
                </a:lnTo>
                <a:lnTo>
                  <a:pt x="10744882" y="3999880"/>
                </a:lnTo>
                <a:lnTo>
                  <a:pt x="10745476" y="4011320"/>
                </a:lnTo>
                <a:cubicBezTo>
                  <a:pt x="10745476" y="4017001"/>
                  <a:pt x="10745417" y="4022668"/>
                  <a:pt x="10744105" y="4028296"/>
                </a:cubicBezTo>
                <a:cubicBezTo>
                  <a:pt x="10744148" y="4059631"/>
                  <a:pt x="10741697" y="4090522"/>
                  <a:pt x="10736638" y="4120772"/>
                </a:cubicBezTo>
                <a:lnTo>
                  <a:pt x="10736100" y="4127448"/>
                </a:lnTo>
                <a:cubicBezTo>
                  <a:pt x="10735930" y="4127453"/>
                  <a:pt x="10735762" y="4127458"/>
                  <a:pt x="10735594" y="4127511"/>
                </a:cubicBezTo>
                <a:cubicBezTo>
                  <a:pt x="10711229" y="4298519"/>
                  <a:pt x="10632667" y="4452596"/>
                  <a:pt x="10516535" y="4572001"/>
                </a:cubicBezTo>
                <a:lnTo>
                  <a:pt x="10322294" y="4572001"/>
                </a:lnTo>
                <a:cubicBezTo>
                  <a:pt x="10465392" y="4471530"/>
                  <a:pt x="10567615" y="4319650"/>
                  <a:pt x="10602109" y="4144250"/>
                </a:cubicBezTo>
                <a:cubicBezTo>
                  <a:pt x="10368107" y="4194541"/>
                  <a:pt x="10177738" y="4357380"/>
                  <a:pt x="10094355" y="4572001"/>
                </a:cubicBezTo>
                <a:lnTo>
                  <a:pt x="9956808" y="4572001"/>
                </a:lnTo>
                <a:cubicBezTo>
                  <a:pt x="10050171" y="4283539"/>
                  <a:pt x="10303400" y="4064450"/>
                  <a:pt x="10615479" y="4012794"/>
                </a:cubicBezTo>
                <a:lnTo>
                  <a:pt x="10615596" y="4011646"/>
                </a:lnTo>
                <a:cubicBezTo>
                  <a:pt x="10620905" y="4010636"/>
                  <a:pt x="10626233" y="4009688"/>
                  <a:pt x="10631809" y="4010107"/>
                </a:cubicBezTo>
                <a:cubicBezTo>
                  <a:pt x="10662992" y="4004550"/>
                  <a:pt x="10694885" y="4001569"/>
                  <a:pt x="10727271" y="4001042"/>
                </a:cubicBezTo>
                <a:close/>
                <a:moveTo>
                  <a:pt x="9074958" y="3999419"/>
                </a:moveTo>
                <a:lnTo>
                  <a:pt x="9092045" y="4001042"/>
                </a:lnTo>
                <a:cubicBezTo>
                  <a:pt x="9124431" y="4001569"/>
                  <a:pt x="9156324" y="4004550"/>
                  <a:pt x="9187507" y="4010107"/>
                </a:cubicBezTo>
                <a:cubicBezTo>
                  <a:pt x="9193083" y="4009688"/>
                  <a:pt x="9198411" y="4010636"/>
                  <a:pt x="9203720" y="4011646"/>
                </a:cubicBezTo>
                <a:lnTo>
                  <a:pt x="9203837" y="4012794"/>
                </a:lnTo>
                <a:cubicBezTo>
                  <a:pt x="9515916" y="4064450"/>
                  <a:pt x="9769145" y="4283539"/>
                  <a:pt x="9862508" y="4572001"/>
                </a:cubicBezTo>
                <a:lnTo>
                  <a:pt x="9724961" y="4572001"/>
                </a:lnTo>
                <a:cubicBezTo>
                  <a:pt x="9641578" y="4357380"/>
                  <a:pt x="9451209" y="4194541"/>
                  <a:pt x="9217207" y="4144250"/>
                </a:cubicBezTo>
                <a:cubicBezTo>
                  <a:pt x="9251701" y="4319651"/>
                  <a:pt x="9353924" y="4471530"/>
                  <a:pt x="9497022" y="4572001"/>
                </a:cubicBezTo>
                <a:lnTo>
                  <a:pt x="9302781" y="4572001"/>
                </a:lnTo>
                <a:cubicBezTo>
                  <a:pt x="9186649" y="4452596"/>
                  <a:pt x="9108087" y="4298519"/>
                  <a:pt x="9083722" y="4127511"/>
                </a:cubicBezTo>
                <a:cubicBezTo>
                  <a:pt x="9083554" y="4127458"/>
                  <a:pt x="9083386" y="4127453"/>
                  <a:pt x="9083216" y="4127448"/>
                </a:cubicBezTo>
                <a:lnTo>
                  <a:pt x="9082678" y="4120772"/>
                </a:lnTo>
                <a:cubicBezTo>
                  <a:pt x="9077619" y="4090522"/>
                  <a:pt x="9075168" y="4059631"/>
                  <a:pt x="9075211" y="4028296"/>
                </a:cubicBezTo>
                <a:cubicBezTo>
                  <a:pt x="9073899" y="4022668"/>
                  <a:pt x="9073840" y="4017001"/>
                  <a:pt x="9073840" y="4011320"/>
                </a:cubicBezTo>
                <a:lnTo>
                  <a:pt x="9074434" y="3999880"/>
                </a:lnTo>
                <a:lnTo>
                  <a:pt x="9074932" y="3999913"/>
                </a:lnTo>
                <a:close/>
                <a:moveTo>
                  <a:pt x="9052207" y="3999419"/>
                </a:moveTo>
                <a:lnTo>
                  <a:pt x="9052233" y="3999913"/>
                </a:lnTo>
                <a:lnTo>
                  <a:pt x="9052731" y="3999880"/>
                </a:lnTo>
                <a:lnTo>
                  <a:pt x="9053325" y="4011320"/>
                </a:lnTo>
                <a:cubicBezTo>
                  <a:pt x="9053325" y="4017001"/>
                  <a:pt x="9053266" y="4022668"/>
                  <a:pt x="9051954" y="4028296"/>
                </a:cubicBezTo>
                <a:cubicBezTo>
                  <a:pt x="9051997" y="4059631"/>
                  <a:pt x="9049546" y="4090522"/>
                  <a:pt x="9044487" y="4120772"/>
                </a:cubicBezTo>
                <a:lnTo>
                  <a:pt x="9043949" y="4127448"/>
                </a:lnTo>
                <a:cubicBezTo>
                  <a:pt x="9043779" y="4127453"/>
                  <a:pt x="9043611" y="4127458"/>
                  <a:pt x="9043443" y="4127511"/>
                </a:cubicBezTo>
                <a:cubicBezTo>
                  <a:pt x="9019078" y="4298519"/>
                  <a:pt x="8940516" y="4452596"/>
                  <a:pt x="8824384" y="4572001"/>
                </a:cubicBezTo>
                <a:lnTo>
                  <a:pt x="8630143" y="4572001"/>
                </a:lnTo>
                <a:cubicBezTo>
                  <a:pt x="8773241" y="4471530"/>
                  <a:pt x="8875464" y="4319651"/>
                  <a:pt x="8909958" y="4144250"/>
                </a:cubicBezTo>
                <a:cubicBezTo>
                  <a:pt x="8675956" y="4194541"/>
                  <a:pt x="8485587" y="4357380"/>
                  <a:pt x="8402204" y="4572001"/>
                </a:cubicBezTo>
                <a:lnTo>
                  <a:pt x="8264656" y="4572001"/>
                </a:lnTo>
                <a:cubicBezTo>
                  <a:pt x="8358019" y="4283539"/>
                  <a:pt x="8611249" y="4064450"/>
                  <a:pt x="8923328" y="4012794"/>
                </a:cubicBezTo>
                <a:lnTo>
                  <a:pt x="8923445" y="4011646"/>
                </a:lnTo>
                <a:cubicBezTo>
                  <a:pt x="8928754" y="4010636"/>
                  <a:pt x="8934082" y="4009688"/>
                  <a:pt x="8939658" y="4010107"/>
                </a:cubicBezTo>
                <a:cubicBezTo>
                  <a:pt x="8970841" y="4004550"/>
                  <a:pt x="9002734" y="4001569"/>
                  <a:pt x="9035120" y="4001042"/>
                </a:cubicBezTo>
                <a:close/>
                <a:moveTo>
                  <a:pt x="7382807" y="3999419"/>
                </a:moveTo>
                <a:lnTo>
                  <a:pt x="7399895" y="4001042"/>
                </a:lnTo>
                <a:cubicBezTo>
                  <a:pt x="7432280" y="4001569"/>
                  <a:pt x="7464173" y="4004550"/>
                  <a:pt x="7495356" y="4010107"/>
                </a:cubicBezTo>
                <a:cubicBezTo>
                  <a:pt x="7500932" y="4009688"/>
                  <a:pt x="7506260" y="4010636"/>
                  <a:pt x="7511569" y="4011646"/>
                </a:cubicBezTo>
                <a:lnTo>
                  <a:pt x="7511686" y="4012794"/>
                </a:lnTo>
                <a:cubicBezTo>
                  <a:pt x="7823765" y="4064450"/>
                  <a:pt x="8076994" y="4283539"/>
                  <a:pt x="8170358" y="4572001"/>
                </a:cubicBezTo>
                <a:lnTo>
                  <a:pt x="8032809" y="4572001"/>
                </a:lnTo>
                <a:cubicBezTo>
                  <a:pt x="7949426" y="4357380"/>
                  <a:pt x="7759058" y="4194541"/>
                  <a:pt x="7525056" y="4144250"/>
                </a:cubicBezTo>
                <a:cubicBezTo>
                  <a:pt x="7559550" y="4319650"/>
                  <a:pt x="7661773" y="4471530"/>
                  <a:pt x="7804870" y="4572001"/>
                </a:cubicBezTo>
                <a:lnTo>
                  <a:pt x="7610630" y="4572001"/>
                </a:lnTo>
                <a:cubicBezTo>
                  <a:pt x="7494498" y="4452596"/>
                  <a:pt x="7415935" y="4298519"/>
                  <a:pt x="7391571" y="4127511"/>
                </a:cubicBezTo>
                <a:cubicBezTo>
                  <a:pt x="7391403" y="4127458"/>
                  <a:pt x="7391235" y="4127453"/>
                  <a:pt x="7391065" y="4127448"/>
                </a:cubicBezTo>
                <a:lnTo>
                  <a:pt x="7390527" y="4120772"/>
                </a:lnTo>
                <a:cubicBezTo>
                  <a:pt x="7385468" y="4090522"/>
                  <a:pt x="7383018" y="4059631"/>
                  <a:pt x="7383060" y="4028296"/>
                </a:cubicBezTo>
                <a:cubicBezTo>
                  <a:pt x="7381748" y="4022668"/>
                  <a:pt x="7381689" y="4017001"/>
                  <a:pt x="7381689" y="4011320"/>
                </a:cubicBezTo>
                <a:lnTo>
                  <a:pt x="7382283" y="3999880"/>
                </a:lnTo>
                <a:lnTo>
                  <a:pt x="7382781" y="3999913"/>
                </a:lnTo>
                <a:close/>
                <a:moveTo>
                  <a:pt x="7360056" y="3999419"/>
                </a:moveTo>
                <a:lnTo>
                  <a:pt x="7360082" y="3999913"/>
                </a:lnTo>
                <a:lnTo>
                  <a:pt x="7360580" y="3999880"/>
                </a:lnTo>
                <a:lnTo>
                  <a:pt x="7361174" y="4011320"/>
                </a:lnTo>
                <a:cubicBezTo>
                  <a:pt x="7361174" y="4017001"/>
                  <a:pt x="7361115" y="4022668"/>
                  <a:pt x="7359803" y="4028296"/>
                </a:cubicBezTo>
                <a:cubicBezTo>
                  <a:pt x="7359845" y="4059631"/>
                  <a:pt x="7357395" y="4090522"/>
                  <a:pt x="7352336" y="4120772"/>
                </a:cubicBezTo>
                <a:lnTo>
                  <a:pt x="7351798" y="4127448"/>
                </a:lnTo>
                <a:cubicBezTo>
                  <a:pt x="7351628" y="4127453"/>
                  <a:pt x="7351460" y="4127458"/>
                  <a:pt x="7351292" y="4127511"/>
                </a:cubicBezTo>
                <a:cubicBezTo>
                  <a:pt x="7326927" y="4298519"/>
                  <a:pt x="7248364" y="4452596"/>
                  <a:pt x="7132233" y="4572001"/>
                </a:cubicBezTo>
                <a:lnTo>
                  <a:pt x="6937992" y="4572001"/>
                </a:lnTo>
                <a:cubicBezTo>
                  <a:pt x="7081090" y="4471530"/>
                  <a:pt x="7183313" y="4319650"/>
                  <a:pt x="7217807" y="4144250"/>
                </a:cubicBezTo>
                <a:cubicBezTo>
                  <a:pt x="6983804" y="4194541"/>
                  <a:pt x="6793436" y="4357380"/>
                  <a:pt x="6710053" y="4572001"/>
                </a:cubicBezTo>
                <a:lnTo>
                  <a:pt x="6572505" y="4572001"/>
                </a:lnTo>
                <a:cubicBezTo>
                  <a:pt x="6665868" y="4283539"/>
                  <a:pt x="6919098" y="4064450"/>
                  <a:pt x="7231177" y="4012794"/>
                </a:cubicBezTo>
                <a:lnTo>
                  <a:pt x="7231294" y="4011646"/>
                </a:lnTo>
                <a:cubicBezTo>
                  <a:pt x="7236603" y="4010636"/>
                  <a:pt x="7241931" y="4009688"/>
                  <a:pt x="7247507" y="4010107"/>
                </a:cubicBezTo>
                <a:cubicBezTo>
                  <a:pt x="7278690" y="4004550"/>
                  <a:pt x="7310583" y="4001569"/>
                  <a:pt x="7342968" y="4001042"/>
                </a:cubicBezTo>
                <a:close/>
                <a:moveTo>
                  <a:pt x="5690656" y="3999419"/>
                </a:moveTo>
                <a:lnTo>
                  <a:pt x="5707743" y="4001042"/>
                </a:lnTo>
                <a:cubicBezTo>
                  <a:pt x="5740129" y="4001569"/>
                  <a:pt x="5772021" y="4004550"/>
                  <a:pt x="5803205" y="4010107"/>
                </a:cubicBezTo>
                <a:cubicBezTo>
                  <a:pt x="5808781" y="4009688"/>
                  <a:pt x="5814109" y="4010636"/>
                  <a:pt x="5819417" y="4011646"/>
                </a:cubicBezTo>
                <a:lnTo>
                  <a:pt x="5819534" y="4012794"/>
                </a:lnTo>
                <a:cubicBezTo>
                  <a:pt x="6131614" y="4064450"/>
                  <a:pt x="6384843" y="4283539"/>
                  <a:pt x="6478206" y="4572001"/>
                </a:cubicBezTo>
                <a:lnTo>
                  <a:pt x="6340658" y="4572001"/>
                </a:lnTo>
                <a:cubicBezTo>
                  <a:pt x="6257275" y="4357380"/>
                  <a:pt x="6066907" y="4194541"/>
                  <a:pt x="5832905" y="4144250"/>
                </a:cubicBezTo>
                <a:cubicBezTo>
                  <a:pt x="5867399" y="4319651"/>
                  <a:pt x="5969622" y="4471530"/>
                  <a:pt x="6112719" y="4572001"/>
                </a:cubicBezTo>
                <a:lnTo>
                  <a:pt x="5918478" y="4572001"/>
                </a:lnTo>
                <a:cubicBezTo>
                  <a:pt x="5802347" y="4452596"/>
                  <a:pt x="5723784" y="4298519"/>
                  <a:pt x="5699419" y="4127511"/>
                </a:cubicBezTo>
                <a:cubicBezTo>
                  <a:pt x="5699252" y="4127458"/>
                  <a:pt x="5699083" y="4127453"/>
                  <a:pt x="5698914" y="4127448"/>
                </a:cubicBezTo>
                <a:lnTo>
                  <a:pt x="5698375" y="4120772"/>
                </a:lnTo>
                <a:cubicBezTo>
                  <a:pt x="5693317" y="4090522"/>
                  <a:pt x="5690866" y="4059631"/>
                  <a:pt x="5690908" y="4028296"/>
                </a:cubicBezTo>
                <a:cubicBezTo>
                  <a:pt x="5689596" y="4022668"/>
                  <a:pt x="5689538" y="4017001"/>
                  <a:pt x="5689538" y="4011320"/>
                </a:cubicBezTo>
                <a:lnTo>
                  <a:pt x="5690132" y="3999880"/>
                </a:lnTo>
                <a:lnTo>
                  <a:pt x="5690630" y="3999913"/>
                </a:lnTo>
                <a:close/>
                <a:moveTo>
                  <a:pt x="5667905" y="3999419"/>
                </a:moveTo>
                <a:lnTo>
                  <a:pt x="5667931" y="3999913"/>
                </a:lnTo>
                <a:lnTo>
                  <a:pt x="5668429" y="3999880"/>
                </a:lnTo>
                <a:lnTo>
                  <a:pt x="5669023" y="4011320"/>
                </a:lnTo>
                <a:cubicBezTo>
                  <a:pt x="5669023" y="4017001"/>
                  <a:pt x="5668964" y="4022668"/>
                  <a:pt x="5667652" y="4028296"/>
                </a:cubicBezTo>
                <a:cubicBezTo>
                  <a:pt x="5667694" y="4059631"/>
                  <a:pt x="5665244" y="4090522"/>
                  <a:pt x="5660185" y="4120772"/>
                </a:cubicBezTo>
                <a:lnTo>
                  <a:pt x="5659647" y="4127448"/>
                </a:lnTo>
                <a:cubicBezTo>
                  <a:pt x="5659477" y="4127453"/>
                  <a:pt x="5659309" y="4127458"/>
                  <a:pt x="5659141" y="4127511"/>
                </a:cubicBezTo>
                <a:cubicBezTo>
                  <a:pt x="5634776" y="4298519"/>
                  <a:pt x="5556213" y="4452596"/>
                  <a:pt x="5440082" y="4572001"/>
                </a:cubicBezTo>
                <a:lnTo>
                  <a:pt x="5245841" y="4572001"/>
                </a:lnTo>
                <a:cubicBezTo>
                  <a:pt x="5388939" y="4471530"/>
                  <a:pt x="5491162" y="4319651"/>
                  <a:pt x="5525656" y="4144250"/>
                </a:cubicBezTo>
                <a:cubicBezTo>
                  <a:pt x="5291653" y="4194541"/>
                  <a:pt x="5101285" y="4357380"/>
                  <a:pt x="5017902" y="4572001"/>
                </a:cubicBezTo>
                <a:lnTo>
                  <a:pt x="4880354" y="4572001"/>
                </a:lnTo>
                <a:cubicBezTo>
                  <a:pt x="4973717" y="4283539"/>
                  <a:pt x="5226947" y="4064450"/>
                  <a:pt x="5539026" y="4012794"/>
                </a:cubicBezTo>
                <a:lnTo>
                  <a:pt x="5539143" y="4011646"/>
                </a:lnTo>
                <a:cubicBezTo>
                  <a:pt x="5544452" y="4010636"/>
                  <a:pt x="5549780" y="4009688"/>
                  <a:pt x="5555356" y="4010107"/>
                </a:cubicBezTo>
                <a:cubicBezTo>
                  <a:pt x="5586539" y="4004550"/>
                  <a:pt x="5618432" y="4001569"/>
                  <a:pt x="5650817" y="4001042"/>
                </a:cubicBezTo>
                <a:close/>
                <a:moveTo>
                  <a:pt x="3998505" y="3999419"/>
                </a:moveTo>
                <a:lnTo>
                  <a:pt x="4015592" y="4001042"/>
                </a:lnTo>
                <a:cubicBezTo>
                  <a:pt x="4047978" y="4001569"/>
                  <a:pt x="4079870" y="4004550"/>
                  <a:pt x="4111054" y="4010107"/>
                </a:cubicBezTo>
                <a:cubicBezTo>
                  <a:pt x="4116630" y="4009688"/>
                  <a:pt x="4121958" y="4010636"/>
                  <a:pt x="4127266" y="4011646"/>
                </a:cubicBezTo>
                <a:lnTo>
                  <a:pt x="4127384" y="4012794"/>
                </a:lnTo>
                <a:cubicBezTo>
                  <a:pt x="4439463" y="4064450"/>
                  <a:pt x="4692692" y="4283539"/>
                  <a:pt x="4786055" y="4572001"/>
                </a:cubicBezTo>
                <a:lnTo>
                  <a:pt x="4648508" y="4572001"/>
                </a:lnTo>
                <a:cubicBezTo>
                  <a:pt x="4565124" y="4357380"/>
                  <a:pt x="4374756" y="4194541"/>
                  <a:pt x="4140754" y="4144250"/>
                </a:cubicBezTo>
                <a:cubicBezTo>
                  <a:pt x="4175248" y="4319650"/>
                  <a:pt x="4277471" y="4471530"/>
                  <a:pt x="4420568" y="4572001"/>
                </a:cubicBezTo>
                <a:lnTo>
                  <a:pt x="4226327" y="4572001"/>
                </a:lnTo>
                <a:cubicBezTo>
                  <a:pt x="4110196" y="4452596"/>
                  <a:pt x="4031633" y="4298519"/>
                  <a:pt x="4007268" y="4127511"/>
                </a:cubicBezTo>
                <a:cubicBezTo>
                  <a:pt x="4007101" y="4127458"/>
                  <a:pt x="4006932" y="4127453"/>
                  <a:pt x="4006763" y="4127448"/>
                </a:cubicBezTo>
                <a:lnTo>
                  <a:pt x="4006225" y="4120772"/>
                </a:lnTo>
                <a:cubicBezTo>
                  <a:pt x="4001166" y="4090522"/>
                  <a:pt x="3998715" y="4059631"/>
                  <a:pt x="3998757" y="4028296"/>
                </a:cubicBezTo>
                <a:cubicBezTo>
                  <a:pt x="3997445" y="4022668"/>
                  <a:pt x="3997387" y="4017001"/>
                  <a:pt x="3997387" y="4011320"/>
                </a:cubicBezTo>
                <a:lnTo>
                  <a:pt x="3997981" y="3999880"/>
                </a:lnTo>
                <a:lnTo>
                  <a:pt x="3998479" y="3999913"/>
                </a:lnTo>
                <a:close/>
                <a:moveTo>
                  <a:pt x="3975754" y="3999419"/>
                </a:moveTo>
                <a:lnTo>
                  <a:pt x="3975780" y="3999913"/>
                </a:lnTo>
                <a:lnTo>
                  <a:pt x="3976278" y="3999880"/>
                </a:lnTo>
                <a:lnTo>
                  <a:pt x="3976872" y="4011320"/>
                </a:lnTo>
                <a:cubicBezTo>
                  <a:pt x="3976872" y="4017001"/>
                  <a:pt x="3976813" y="4022668"/>
                  <a:pt x="3975501" y="4028296"/>
                </a:cubicBezTo>
                <a:cubicBezTo>
                  <a:pt x="3975543" y="4059631"/>
                  <a:pt x="3973093" y="4090522"/>
                  <a:pt x="3968034" y="4120772"/>
                </a:cubicBezTo>
                <a:lnTo>
                  <a:pt x="3967496" y="4127448"/>
                </a:lnTo>
                <a:cubicBezTo>
                  <a:pt x="3967326" y="4127453"/>
                  <a:pt x="3967158" y="4127458"/>
                  <a:pt x="3966990" y="4127511"/>
                </a:cubicBezTo>
                <a:cubicBezTo>
                  <a:pt x="3942625" y="4298519"/>
                  <a:pt x="3864063" y="4452596"/>
                  <a:pt x="3747931" y="4572001"/>
                </a:cubicBezTo>
                <a:lnTo>
                  <a:pt x="3553690" y="4572001"/>
                </a:lnTo>
                <a:cubicBezTo>
                  <a:pt x="3696788" y="4471530"/>
                  <a:pt x="3799011" y="4319651"/>
                  <a:pt x="3833505" y="4144250"/>
                </a:cubicBezTo>
                <a:cubicBezTo>
                  <a:pt x="3599503" y="4194541"/>
                  <a:pt x="3409134" y="4357380"/>
                  <a:pt x="3325751" y="4572001"/>
                </a:cubicBezTo>
                <a:lnTo>
                  <a:pt x="3188203" y="4572001"/>
                </a:lnTo>
                <a:cubicBezTo>
                  <a:pt x="3281566" y="4283539"/>
                  <a:pt x="3534796" y="4064450"/>
                  <a:pt x="3846875" y="4012794"/>
                </a:cubicBezTo>
                <a:lnTo>
                  <a:pt x="3846992" y="4011646"/>
                </a:lnTo>
                <a:cubicBezTo>
                  <a:pt x="3852301" y="4010636"/>
                  <a:pt x="3857629" y="4009688"/>
                  <a:pt x="3863205" y="4010107"/>
                </a:cubicBezTo>
                <a:cubicBezTo>
                  <a:pt x="3894388" y="4004550"/>
                  <a:pt x="3926281" y="4001569"/>
                  <a:pt x="3958666" y="4001042"/>
                </a:cubicBezTo>
                <a:close/>
                <a:moveTo>
                  <a:pt x="2306354" y="3999419"/>
                </a:moveTo>
                <a:lnTo>
                  <a:pt x="2323441" y="4001042"/>
                </a:lnTo>
                <a:cubicBezTo>
                  <a:pt x="2355827" y="4001569"/>
                  <a:pt x="2387719" y="4004550"/>
                  <a:pt x="2418903" y="4010107"/>
                </a:cubicBezTo>
                <a:cubicBezTo>
                  <a:pt x="2424479" y="4009688"/>
                  <a:pt x="2429807" y="4010636"/>
                  <a:pt x="2435115" y="4011646"/>
                </a:cubicBezTo>
                <a:lnTo>
                  <a:pt x="2435233" y="4012794"/>
                </a:lnTo>
                <a:cubicBezTo>
                  <a:pt x="2747312" y="4064450"/>
                  <a:pt x="3000542" y="4283539"/>
                  <a:pt x="3093904" y="4572001"/>
                </a:cubicBezTo>
                <a:lnTo>
                  <a:pt x="2956357" y="4572001"/>
                </a:lnTo>
                <a:cubicBezTo>
                  <a:pt x="2872974" y="4357380"/>
                  <a:pt x="2682605" y="4194541"/>
                  <a:pt x="2448603" y="4144250"/>
                </a:cubicBezTo>
                <a:cubicBezTo>
                  <a:pt x="2483097" y="4319651"/>
                  <a:pt x="2585320" y="4471530"/>
                  <a:pt x="2728418" y="4572001"/>
                </a:cubicBezTo>
                <a:lnTo>
                  <a:pt x="2534177" y="4572001"/>
                </a:lnTo>
                <a:cubicBezTo>
                  <a:pt x="2418045" y="4452596"/>
                  <a:pt x="2339482" y="4298519"/>
                  <a:pt x="2315117" y="4127511"/>
                </a:cubicBezTo>
                <a:cubicBezTo>
                  <a:pt x="2314950" y="4127458"/>
                  <a:pt x="2314781" y="4127453"/>
                  <a:pt x="2314612" y="4127448"/>
                </a:cubicBezTo>
                <a:lnTo>
                  <a:pt x="2314074" y="4120772"/>
                </a:lnTo>
                <a:cubicBezTo>
                  <a:pt x="2309015" y="4090522"/>
                  <a:pt x="2306564" y="4059631"/>
                  <a:pt x="2306606" y="4028296"/>
                </a:cubicBezTo>
                <a:cubicBezTo>
                  <a:pt x="2305294" y="4022668"/>
                  <a:pt x="2305236" y="4017001"/>
                  <a:pt x="2305236" y="4011320"/>
                </a:cubicBezTo>
                <a:lnTo>
                  <a:pt x="2305830" y="3999880"/>
                </a:lnTo>
                <a:lnTo>
                  <a:pt x="2306328" y="3999913"/>
                </a:lnTo>
                <a:close/>
                <a:moveTo>
                  <a:pt x="2283603" y="3999419"/>
                </a:moveTo>
                <a:lnTo>
                  <a:pt x="2283629" y="3999913"/>
                </a:lnTo>
                <a:lnTo>
                  <a:pt x="2284127" y="3999880"/>
                </a:lnTo>
                <a:lnTo>
                  <a:pt x="2284721" y="4011320"/>
                </a:lnTo>
                <a:cubicBezTo>
                  <a:pt x="2284721" y="4017001"/>
                  <a:pt x="2284662" y="4022668"/>
                  <a:pt x="2283350" y="4028296"/>
                </a:cubicBezTo>
                <a:cubicBezTo>
                  <a:pt x="2283392" y="4059631"/>
                  <a:pt x="2280942" y="4090522"/>
                  <a:pt x="2275883" y="4120772"/>
                </a:cubicBezTo>
                <a:lnTo>
                  <a:pt x="2275345" y="4127448"/>
                </a:lnTo>
                <a:cubicBezTo>
                  <a:pt x="2275175" y="4127453"/>
                  <a:pt x="2275007" y="4127458"/>
                  <a:pt x="2274839" y="4127511"/>
                </a:cubicBezTo>
                <a:cubicBezTo>
                  <a:pt x="2250474" y="4298519"/>
                  <a:pt x="2171912" y="4452596"/>
                  <a:pt x="2055780" y="4572001"/>
                </a:cubicBezTo>
                <a:lnTo>
                  <a:pt x="1861539" y="4572001"/>
                </a:lnTo>
                <a:cubicBezTo>
                  <a:pt x="2004637" y="4471530"/>
                  <a:pt x="2106860" y="4319650"/>
                  <a:pt x="2141354" y="4144250"/>
                </a:cubicBezTo>
                <a:cubicBezTo>
                  <a:pt x="1907352" y="4194541"/>
                  <a:pt x="1716983" y="4357380"/>
                  <a:pt x="1633600" y="4572001"/>
                </a:cubicBezTo>
                <a:lnTo>
                  <a:pt x="1496052" y="4572001"/>
                </a:lnTo>
                <a:cubicBezTo>
                  <a:pt x="1589416" y="4283539"/>
                  <a:pt x="1842645" y="4064450"/>
                  <a:pt x="2154724" y="4012794"/>
                </a:cubicBezTo>
                <a:lnTo>
                  <a:pt x="2154841" y="4011646"/>
                </a:lnTo>
                <a:cubicBezTo>
                  <a:pt x="2160150" y="4010636"/>
                  <a:pt x="2165478" y="4009688"/>
                  <a:pt x="2171054" y="4010107"/>
                </a:cubicBezTo>
                <a:cubicBezTo>
                  <a:pt x="2202237" y="4004550"/>
                  <a:pt x="2234130" y="4001569"/>
                  <a:pt x="2266515" y="4001042"/>
                </a:cubicBezTo>
                <a:close/>
                <a:moveTo>
                  <a:pt x="614203" y="3999419"/>
                </a:moveTo>
                <a:lnTo>
                  <a:pt x="631290" y="4001042"/>
                </a:lnTo>
                <a:cubicBezTo>
                  <a:pt x="663676" y="4001569"/>
                  <a:pt x="695568" y="4004550"/>
                  <a:pt x="726752" y="4010107"/>
                </a:cubicBezTo>
                <a:cubicBezTo>
                  <a:pt x="732328" y="4009688"/>
                  <a:pt x="737656" y="4010636"/>
                  <a:pt x="742964" y="4011646"/>
                </a:cubicBezTo>
                <a:lnTo>
                  <a:pt x="743081" y="4012794"/>
                </a:lnTo>
                <a:cubicBezTo>
                  <a:pt x="1055161" y="4064450"/>
                  <a:pt x="1308390" y="4283539"/>
                  <a:pt x="1401754" y="4572001"/>
                </a:cubicBezTo>
                <a:lnTo>
                  <a:pt x="1264205" y="4572001"/>
                </a:lnTo>
                <a:cubicBezTo>
                  <a:pt x="1180823" y="4357380"/>
                  <a:pt x="990454" y="4194541"/>
                  <a:pt x="756452" y="4144250"/>
                </a:cubicBezTo>
                <a:cubicBezTo>
                  <a:pt x="790946" y="4319651"/>
                  <a:pt x="893169" y="4471530"/>
                  <a:pt x="1036266" y="4572001"/>
                </a:cubicBezTo>
                <a:lnTo>
                  <a:pt x="842026" y="4572001"/>
                </a:lnTo>
                <a:cubicBezTo>
                  <a:pt x="725894" y="4452596"/>
                  <a:pt x="647331" y="4298519"/>
                  <a:pt x="622966" y="4127511"/>
                </a:cubicBezTo>
                <a:cubicBezTo>
                  <a:pt x="622799" y="4127458"/>
                  <a:pt x="622630" y="4127453"/>
                  <a:pt x="622461" y="4127448"/>
                </a:cubicBezTo>
                <a:lnTo>
                  <a:pt x="621923" y="4120772"/>
                </a:lnTo>
                <a:cubicBezTo>
                  <a:pt x="616864" y="4090522"/>
                  <a:pt x="614413" y="4059631"/>
                  <a:pt x="614455" y="4028296"/>
                </a:cubicBezTo>
                <a:cubicBezTo>
                  <a:pt x="613143" y="4022668"/>
                  <a:pt x="613085" y="4017001"/>
                  <a:pt x="613085" y="4011320"/>
                </a:cubicBezTo>
                <a:lnTo>
                  <a:pt x="613679" y="3999880"/>
                </a:lnTo>
                <a:lnTo>
                  <a:pt x="614177" y="3999913"/>
                </a:lnTo>
                <a:close/>
                <a:moveTo>
                  <a:pt x="591452" y="3999419"/>
                </a:moveTo>
                <a:lnTo>
                  <a:pt x="591478" y="3999913"/>
                </a:lnTo>
                <a:lnTo>
                  <a:pt x="591976" y="3999880"/>
                </a:lnTo>
                <a:lnTo>
                  <a:pt x="592570" y="4011320"/>
                </a:lnTo>
                <a:cubicBezTo>
                  <a:pt x="592570" y="4017001"/>
                  <a:pt x="592511" y="4022668"/>
                  <a:pt x="591199" y="4028296"/>
                </a:cubicBezTo>
                <a:cubicBezTo>
                  <a:pt x="591242" y="4059631"/>
                  <a:pt x="588791" y="4090522"/>
                  <a:pt x="583732" y="4120772"/>
                </a:cubicBezTo>
                <a:lnTo>
                  <a:pt x="583194" y="4127448"/>
                </a:lnTo>
                <a:cubicBezTo>
                  <a:pt x="583024" y="4127453"/>
                  <a:pt x="582856" y="4127458"/>
                  <a:pt x="582689" y="4127511"/>
                </a:cubicBezTo>
                <a:cubicBezTo>
                  <a:pt x="558275" y="4298863"/>
                  <a:pt x="479445" y="4453216"/>
                  <a:pt x="362360" y="4572001"/>
                </a:cubicBezTo>
                <a:lnTo>
                  <a:pt x="169811" y="4572001"/>
                </a:lnTo>
                <a:cubicBezTo>
                  <a:pt x="312603" y="4471357"/>
                  <a:pt x="414729" y="4319551"/>
                  <a:pt x="449203" y="4144250"/>
                </a:cubicBezTo>
                <a:cubicBezTo>
                  <a:pt x="258971" y="4185134"/>
                  <a:pt x="97576" y="4300399"/>
                  <a:pt x="0" y="4458139"/>
                </a:cubicBezTo>
                <a:lnTo>
                  <a:pt x="0" y="4251345"/>
                </a:lnTo>
                <a:cubicBezTo>
                  <a:pt x="121484" y="4128438"/>
                  <a:pt x="282199" y="4042650"/>
                  <a:pt x="462573" y="4012794"/>
                </a:cubicBezTo>
                <a:lnTo>
                  <a:pt x="462690" y="4011646"/>
                </a:lnTo>
                <a:cubicBezTo>
                  <a:pt x="467999" y="4010636"/>
                  <a:pt x="473327" y="4009688"/>
                  <a:pt x="478903" y="4010107"/>
                </a:cubicBezTo>
                <a:cubicBezTo>
                  <a:pt x="510086" y="4004550"/>
                  <a:pt x="541979" y="4001569"/>
                  <a:pt x="574365" y="4001042"/>
                </a:cubicBezTo>
                <a:close/>
                <a:moveTo>
                  <a:pt x="11452667" y="3304913"/>
                </a:moveTo>
                <a:cubicBezTo>
                  <a:pt x="11177477" y="3363591"/>
                  <a:pt x="10962633" y="3576701"/>
                  <a:pt x="10909358" y="3845480"/>
                </a:cubicBezTo>
                <a:cubicBezTo>
                  <a:pt x="11184548" y="3786801"/>
                  <a:pt x="11399391" y="3573691"/>
                  <a:pt x="11452667" y="3304913"/>
                </a:cubicBezTo>
                <a:close/>
                <a:moveTo>
                  <a:pt x="10058800" y="3304913"/>
                </a:moveTo>
                <a:cubicBezTo>
                  <a:pt x="10112076" y="3573691"/>
                  <a:pt x="10326919" y="3786801"/>
                  <a:pt x="10602109" y="3845480"/>
                </a:cubicBezTo>
                <a:cubicBezTo>
                  <a:pt x="10548834" y="3576701"/>
                  <a:pt x="10333990" y="3363591"/>
                  <a:pt x="10058800" y="3304913"/>
                </a:cubicBezTo>
                <a:close/>
                <a:moveTo>
                  <a:pt x="9760514" y="3304913"/>
                </a:moveTo>
                <a:cubicBezTo>
                  <a:pt x="9485324" y="3363591"/>
                  <a:pt x="9270480" y="3576701"/>
                  <a:pt x="9217205" y="3845480"/>
                </a:cubicBezTo>
                <a:cubicBezTo>
                  <a:pt x="9492395" y="3786801"/>
                  <a:pt x="9707238" y="3573691"/>
                  <a:pt x="9760514" y="3304913"/>
                </a:cubicBezTo>
                <a:close/>
                <a:moveTo>
                  <a:pt x="8366649" y="3304913"/>
                </a:moveTo>
                <a:cubicBezTo>
                  <a:pt x="8419925" y="3573691"/>
                  <a:pt x="8634768" y="3786801"/>
                  <a:pt x="8909958" y="3845480"/>
                </a:cubicBezTo>
                <a:cubicBezTo>
                  <a:pt x="8856683" y="3576701"/>
                  <a:pt x="8641839" y="3363591"/>
                  <a:pt x="8366649" y="3304913"/>
                </a:cubicBezTo>
                <a:close/>
                <a:moveTo>
                  <a:pt x="8068363" y="3304913"/>
                </a:moveTo>
                <a:cubicBezTo>
                  <a:pt x="7793173" y="3363591"/>
                  <a:pt x="7578329" y="3576701"/>
                  <a:pt x="7525054" y="3845480"/>
                </a:cubicBezTo>
                <a:cubicBezTo>
                  <a:pt x="7800244" y="3786801"/>
                  <a:pt x="8015087" y="3573691"/>
                  <a:pt x="8068363" y="3304913"/>
                </a:cubicBezTo>
                <a:close/>
                <a:moveTo>
                  <a:pt x="6674498" y="3304913"/>
                </a:moveTo>
                <a:cubicBezTo>
                  <a:pt x="6727774" y="3573691"/>
                  <a:pt x="6942617" y="3786801"/>
                  <a:pt x="7217807" y="3845480"/>
                </a:cubicBezTo>
                <a:cubicBezTo>
                  <a:pt x="7164532" y="3576701"/>
                  <a:pt x="6949688" y="3363591"/>
                  <a:pt x="6674498" y="3304913"/>
                </a:cubicBezTo>
                <a:close/>
                <a:moveTo>
                  <a:pt x="6376212" y="3304913"/>
                </a:moveTo>
                <a:cubicBezTo>
                  <a:pt x="6101022" y="3363591"/>
                  <a:pt x="5886178" y="3576701"/>
                  <a:pt x="5832903" y="3845480"/>
                </a:cubicBezTo>
                <a:cubicBezTo>
                  <a:pt x="6108093" y="3786801"/>
                  <a:pt x="6322936" y="3573691"/>
                  <a:pt x="6376212" y="3304913"/>
                </a:cubicBezTo>
                <a:close/>
                <a:moveTo>
                  <a:pt x="4982347" y="3304913"/>
                </a:moveTo>
                <a:cubicBezTo>
                  <a:pt x="5035623" y="3573691"/>
                  <a:pt x="5250466" y="3786801"/>
                  <a:pt x="5525656" y="3845480"/>
                </a:cubicBezTo>
                <a:cubicBezTo>
                  <a:pt x="5472381" y="3576701"/>
                  <a:pt x="5257537" y="3363591"/>
                  <a:pt x="4982347" y="3304913"/>
                </a:cubicBezTo>
                <a:close/>
                <a:moveTo>
                  <a:pt x="4684061" y="3304913"/>
                </a:moveTo>
                <a:cubicBezTo>
                  <a:pt x="4408871" y="3363591"/>
                  <a:pt x="4194027" y="3576701"/>
                  <a:pt x="4140752" y="3845480"/>
                </a:cubicBezTo>
                <a:cubicBezTo>
                  <a:pt x="4415942" y="3786801"/>
                  <a:pt x="4630785" y="3573691"/>
                  <a:pt x="4684061" y="3304913"/>
                </a:cubicBezTo>
                <a:close/>
                <a:moveTo>
                  <a:pt x="3290196" y="3304913"/>
                </a:moveTo>
                <a:cubicBezTo>
                  <a:pt x="3343472" y="3573691"/>
                  <a:pt x="3558315" y="3786801"/>
                  <a:pt x="3833505" y="3845480"/>
                </a:cubicBezTo>
                <a:cubicBezTo>
                  <a:pt x="3780230" y="3576701"/>
                  <a:pt x="3565386" y="3363591"/>
                  <a:pt x="3290196" y="3304913"/>
                </a:cubicBezTo>
                <a:close/>
                <a:moveTo>
                  <a:pt x="2991910" y="3304913"/>
                </a:moveTo>
                <a:cubicBezTo>
                  <a:pt x="2716720" y="3363591"/>
                  <a:pt x="2501876" y="3576701"/>
                  <a:pt x="2448601" y="3845480"/>
                </a:cubicBezTo>
                <a:cubicBezTo>
                  <a:pt x="2723791" y="3786801"/>
                  <a:pt x="2938634" y="3573691"/>
                  <a:pt x="2991910" y="3304913"/>
                </a:cubicBezTo>
                <a:close/>
                <a:moveTo>
                  <a:pt x="1598045" y="3304913"/>
                </a:moveTo>
                <a:cubicBezTo>
                  <a:pt x="1651321" y="3573691"/>
                  <a:pt x="1866164" y="3786801"/>
                  <a:pt x="2141354" y="3845480"/>
                </a:cubicBezTo>
                <a:cubicBezTo>
                  <a:pt x="2088079" y="3576701"/>
                  <a:pt x="1873235" y="3363591"/>
                  <a:pt x="1598045" y="3304913"/>
                </a:cubicBezTo>
                <a:close/>
                <a:moveTo>
                  <a:pt x="1299759" y="3304913"/>
                </a:moveTo>
                <a:cubicBezTo>
                  <a:pt x="1024569" y="3363591"/>
                  <a:pt x="809725" y="3576701"/>
                  <a:pt x="756450" y="3845480"/>
                </a:cubicBezTo>
                <a:cubicBezTo>
                  <a:pt x="1031640" y="3786801"/>
                  <a:pt x="1246483" y="3573691"/>
                  <a:pt x="1299759" y="3304913"/>
                </a:cubicBezTo>
                <a:close/>
                <a:moveTo>
                  <a:pt x="0" y="3200906"/>
                </a:moveTo>
                <a:cubicBezTo>
                  <a:pt x="306658" y="3291386"/>
                  <a:pt x="537576" y="3547942"/>
                  <a:pt x="582690" y="3862087"/>
                </a:cubicBezTo>
                <a:cubicBezTo>
                  <a:pt x="582857" y="3862140"/>
                  <a:pt x="583026" y="3862145"/>
                  <a:pt x="583195" y="3862150"/>
                </a:cubicBezTo>
                <a:lnTo>
                  <a:pt x="583735" y="3868787"/>
                </a:lnTo>
                <a:cubicBezTo>
                  <a:pt x="588792" y="3898794"/>
                  <a:pt x="591242" y="3929436"/>
                  <a:pt x="591199" y="3960518"/>
                </a:cubicBezTo>
                <a:cubicBezTo>
                  <a:pt x="592511" y="3966104"/>
                  <a:pt x="592570" y="3971728"/>
                  <a:pt x="592570" y="3977366"/>
                </a:cubicBezTo>
                <a:cubicBezTo>
                  <a:pt x="592570" y="3981158"/>
                  <a:pt x="592543" y="3984944"/>
                  <a:pt x="591977" y="3988716"/>
                </a:cubicBezTo>
                <a:lnTo>
                  <a:pt x="591478" y="3988683"/>
                </a:lnTo>
                <a:lnTo>
                  <a:pt x="591452" y="3989174"/>
                </a:lnTo>
                <a:lnTo>
                  <a:pt x="574334" y="3987561"/>
                </a:lnTo>
                <a:cubicBezTo>
                  <a:pt x="541959" y="3987038"/>
                  <a:pt x="510079" y="3984080"/>
                  <a:pt x="478907" y="3978570"/>
                </a:cubicBezTo>
                <a:cubicBezTo>
                  <a:pt x="473330" y="3978986"/>
                  <a:pt x="468001" y="3978045"/>
                  <a:pt x="462690" y="3977042"/>
                </a:cubicBezTo>
                <a:lnTo>
                  <a:pt x="462574" y="3975903"/>
                </a:lnTo>
                <a:cubicBezTo>
                  <a:pt x="282200" y="3946281"/>
                  <a:pt x="121485" y="3861168"/>
                  <a:pt x="0" y="3739225"/>
                </a:cubicBezTo>
                <a:lnTo>
                  <a:pt x="0" y="3534056"/>
                </a:lnTo>
                <a:cubicBezTo>
                  <a:pt x="97584" y="3690562"/>
                  <a:pt x="258975" y="3804918"/>
                  <a:pt x="449203" y="3845480"/>
                </a:cubicBezTo>
                <a:cubicBezTo>
                  <a:pt x="402182" y="3608252"/>
                  <a:pt x="229297" y="3414390"/>
                  <a:pt x="0" y="3332205"/>
                </a:cubicBezTo>
                <a:close/>
                <a:moveTo>
                  <a:pt x="11608704" y="3161219"/>
                </a:moveTo>
                <a:lnTo>
                  <a:pt x="11625791" y="3162829"/>
                </a:lnTo>
                <a:cubicBezTo>
                  <a:pt x="11658177" y="3163352"/>
                  <a:pt x="11690070" y="3166310"/>
                  <a:pt x="11721253" y="3171823"/>
                </a:cubicBezTo>
                <a:cubicBezTo>
                  <a:pt x="11726829" y="3171407"/>
                  <a:pt x="11732157" y="3172348"/>
                  <a:pt x="11737466" y="3173350"/>
                </a:cubicBezTo>
                <a:lnTo>
                  <a:pt x="11737583" y="3174489"/>
                </a:lnTo>
                <a:cubicBezTo>
                  <a:pt x="11914088" y="3203476"/>
                  <a:pt x="12071767" y="3285599"/>
                  <a:pt x="12192000" y="3403667"/>
                </a:cubicBezTo>
                <a:lnTo>
                  <a:pt x="12192000" y="3603658"/>
                </a:lnTo>
                <a:cubicBezTo>
                  <a:pt x="12093732" y="3453636"/>
                  <a:pt x="11935983" y="3344367"/>
                  <a:pt x="11750953" y="3304913"/>
                </a:cubicBezTo>
                <a:cubicBezTo>
                  <a:pt x="11797422" y="3539349"/>
                  <a:pt x="11966808" y="3731433"/>
                  <a:pt x="12192000" y="3815480"/>
                </a:cubicBezTo>
                <a:lnTo>
                  <a:pt x="12192000" y="3947482"/>
                </a:lnTo>
                <a:cubicBezTo>
                  <a:pt x="11889465" y="3854506"/>
                  <a:pt x="11662185" y="3599697"/>
                  <a:pt x="11617468" y="3288305"/>
                </a:cubicBezTo>
                <a:cubicBezTo>
                  <a:pt x="11617300" y="3288253"/>
                  <a:pt x="11617132" y="3288248"/>
                  <a:pt x="11616962" y="3288243"/>
                </a:cubicBezTo>
                <a:lnTo>
                  <a:pt x="11616424" y="3281619"/>
                </a:lnTo>
                <a:cubicBezTo>
                  <a:pt x="11611365" y="3251607"/>
                  <a:pt x="11608914" y="3220958"/>
                  <a:pt x="11608957" y="3189869"/>
                </a:cubicBezTo>
                <a:cubicBezTo>
                  <a:pt x="11607645" y="3184286"/>
                  <a:pt x="11607586" y="3178663"/>
                  <a:pt x="11607586" y="3173027"/>
                </a:cubicBezTo>
                <a:lnTo>
                  <a:pt x="11608180" y="3161677"/>
                </a:lnTo>
                <a:lnTo>
                  <a:pt x="11608678" y="3161709"/>
                </a:lnTo>
                <a:close/>
                <a:moveTo>
                  <a:pt x="11594916" y="3161219"/>
                </a:moveTo>
                <a:lnTo>
                  <a:pt x="11594942" y="3161709"/>
                </a:lnTo>
                <a:lnTo>
                  <a:pt x="11595440" y="3161677"/>
                </a:lnTo>
                <a:lnTo>
                  <a:pt x="11596034" y="3173027"/>
                </a:lnTo>
                <a:cubicBezTo>
                  <a:pt x="11596034" y="3178663"/>
                  <a:pt x="11595975" y="3184286"/>
                  <a:pt x="11594663" y="3189869"/>
                </a:cubicBezTo>
                <a:cubicBezTo>
                  <a:pt x="11594706" y="3220958"/>
                  <a:pt x="11592255" y="3251607"/>
                  <a:pt x="11587196" y="3281619"/>
                </a:cubicBezTo>
                <a:lnTo>
                  <a:pt x="11586658" y="3288243"/>
                </a:lnTo>
                <a:cubicBezTo>
                  <a:pt x="11586488" y="3288248"/>
                  <a:pt x="11586320" y="3288253"/>
                  <a:pt x="11586152" y="3288305"/>
                </a:cubicBezTo>
                <a:cubicBezTo>
                  <a:pt x="11535877" y="3638399"/>
                  <a:pt x="11254838" y="3916971"/>
                  <a:pt x="10895987" y="3975903"/>
                </a:cubicBezTo>
                <a:lnTo>
                  <a:pt x="10895871" y="3977042"/>
                </a:lnTo>
                <a:cubicBezTo>
                  <a:pt x="10890560" y="3978045"/>
                  <a:pt x="10885231" y="3978986"/>
                  <a:pt x="10879654" y="3978570"/>
                </a:cubicBezTo>
                <a:cubicBezTo>
                  <a:pt x="10848482" y="3984080"/>
                  <a:pt x="10816602" y="3987038"/>
                  <a:pt x="10784227" y="3987561"/>
                </a:cubicBezTo>
                <a:lnTo>
                  <a:pt x="10767109" y="3989174"/>
                </a:lnTo>
                <a:lnTo>
                  <a:pt x="10767083" y="3988683"/>
                </a:lnTo>
                <a:lnTo>
                  <a:pt x="10766584" y="3988716"/>
                </a:lnTo>
                <a:cubicBezTo>
                  <a:pt x="10766018" y="3984944"/>
                  <a:pt x="10765991" y="3981158"/>
                  <a:pt x="10765991" y="3977366"/>
                </a:cubicBezTo>
                <a:cubicBezTo>
                  <a:pt x="10765991" y="3971728"/>
                  <a:pt x="10766050" y="3966104"/>
                  <a:pt x="10767362" y="3960518"/>
                </a:cubicBezTo>
                <a:cubicBezTo>
                  <a:pt x="10767319" y="3929436"/>
                  <a:pt x="10769769" y="3898794"/>
                  <a:pt x="10774826" y="3868787"/>
                </a:cubicBezTo>
                <a:lnTo>
                  <a:pt x="10775366" y="3862150"/>
                </a:lnTo>
                <a:cubicBezTo>
                  <a:pt x="10775535" y="3862145"/>
                  <a:pt x="10775704" y="3862140"/>
                  <a:pt x="10775872" y="3862087"/>
                </a:cubicBezTo>
                <a:cubicBezTo>
                  <a:pt x="10826148" y="3511992"/>
                  <a:pt x="11107187" y="3233421"/>
                  <a:pt x="11466037" y="3174489"/>
                </a:cubicBezTo>
                <a:lnTo>
                  <a:pt x="11466154" y="3173350"/>
                </a:lnTo>
                <a:cubicBezTo>
                  <a:pt x="11471463" y="3172348"/>
                  <a:pt x="11476791" y="3171407"/>
                  <a:pt x="11482367" y="3171823"/>
                </a:cubicBezTo>
                <a:cubicBezTo>
                  <a:pt x="11513550" y="3166310"/>
                  <a:pt x="11545443" y="3163352"/>
                  <a:pt x="11577829" y="3162829"/>
                </a:cubicBezTo>
                <a:close/>
                <a:moveTo>
                  <a:pt x="9916551" y="3161219"/>
                </a:moveTo>
                <a:lnTo>
                  <a:pt x="9933638" y="3162829"/>
                </a:lnTo>
                <a:cubicBezTo>
                  <a:pt x="9966024" y="3163352"/>
                  <a:pt x="9997917" y="3166310"/>
                  <a:pt x="10029100" y="3171823"/>
                </a:cubicBezTo>
                <a:cubicBezTo>
                  <a:pt x="10034676" y="3171407"/>
                  <a:pt x="10040004" y="3172348"/>
                  <a:pt x="10045313" y="3173350"/>
                </a:cubicBezTo>
                <a:lnTo>
                  <a:pt x="10045430" y="3174489"/>
                </a:lnTo>
                <a:cubicBezTo>
                  <a:pt x="10404280" y="3233421"/>
                  <a:pt x="10685319" y="3511992"/>
                  <a:pt x="10735596" y="3862087"/>
                </a:cubicBezTo>
                <a:cubicBezTo>
                  <a:pt x="10735763" y="3862140"/>
                  <a:pt x="10735932" y="3862145"/>
                  <a:pt x="10736101" y="3862150"/>
                </a:cubicBezTo>
                <a:lnTo>
                  <a:pt x="10736641" y="3868787"/>
                </a:lnTo>
                <a:cubicBezTo>
                  <a:pt x="10741698" y="3898794"/>
                  <a:pt x="10744148" y="3929436"/>
                  <a:pt x="10744105" y="3960518"/>
                </a:cubicBezTo>
                <a:cubicBezTo>
                  <a:pt x="10745417" y="3966104"/>
                  <a:pt x="10745476" y="3971728"/>
                  <a:pt x="10745476" y="3977366"/>
                </a:cubicBezTo>
                <a:cubicBezTo>
                  <a:pt x="10745476" y="3981158"/>
                  <a:pt x="10745449" y="3984944"/>
                  <a:pt x="10744883" y="3988716"/>
                </a:cubicBezTo>
                <a:lnTo>
                  <a:pt x="10744384" y="3988683"/>
                </a:lnTo>
                <a:lnTo>
                  <a:pt x="10744358" y="3989174"/>
                </a:lnTo>
                <a:lnTo>
                  <a:pt x="10727240" y="3987561"/>
                </a:lnTo>
                <a:cubicBezTo>
                  <a:pt x="10694865" y="3987038"/>
                  <a:pt x="10662985" y="3984080"/>
                  <a:pt x="10631813" y="3978570"/>
                </a:cubicBezTo>
                <a:cubicBezTo>
                  <a:pt x="10626236" y="3978986"/>
                  <a:pt x="10620907" y="3978045"/>
                  <a:pt x="10615596" y="3977042"/>
                </a:cubicBezTo>
                <a:lnTo>
                  <a:pt x="10615480" y="3975903"/>
                </a:lnTo>
                <a:cubicBezTo>
                  <a:pt x="10256629" y="3916971"/>
                  <a:pt x="9975590" y="3638399"/>
                  <a:pt x="9925315" y="3288305"/>
                </a:cubicBezTo>
                <a:cubicBezTo>
                  <a:pt x="9925147" y="3288253"/>
                  <a:pt x="9924979" y="3288248"/>
                  <a:pt x="9924809" y="3288243"/>
                </a:cubicBezTo>
                <a:lnTo>
                  <a:pt x="9924271" y="3281619"/>
                </a:lnTo>
                <a:cubicBezTo>
                  <a:pt x="9919212" y="3251607"/>
                  <a:pt x="9916761" y="3220958"/>
                  <a:pt x="9916804" y="3189869"/>
                </a:cubicBezTo>
                <a:cubicBezTo>
                  <a:pt x="9915492" y="3184286"/>
                  <a:pt x="9915433" y="3178663"/>
                  <a:pt x="9915433" y="3173027"/>
                </a:cubicBezTo>
                <a:lnTo>
                  <a:pt x="9916027" y="3161677"/>
                </a:lnTo>
                <a:lnTo>
                  <a:pt x="9916525" y="3161709"/>
                </a:lnTo>
                <a:close/>
                <a:moveTo>
                  <a:pt x="9902763" y="3161219"/>
                </a:moveTo>
                <a:lnTo>
                  <a:pt x="9902789" y="3161709"/>
                </a:lnTo>
                <a:lnTo>
                  <a:pt x="9903287" y="3161677"/>
                </a:lnTo>
                <a:lnTo>
                  <a:pt x="9903881" y="3173027"/>
                </a:lnTo>
                <a:cubicBezTo>
                  <a:pt x="9903881" y="3178663"/>
                  <a:pt x="9903822" y="3184286"/>
                  <a:pt x="9902510" y="3189869"/>
                </a:cubicBezTo>
                <a:cubicBezTo>
                  <a:pt x="9902553" y="3220958"/>
                  <a:pt x="9900102" y="3251607"/>
                  <a:pt x="9895043" y="3281619"/>
                </a:cubicBezTo>
                <a:lnTo>
                  <a:pt x="9894505" y="3288243"/>
                </a:lnTo>
                <a:cubicBezTo>
                  <a:pt x="9894335" y="3288248"/>
                  <a:pt x="9894167" y="3288253"/>
                  <a:pt x="9893999" y="3288305"/>
                </a:cubicBezTo>
                <a:cubicBezTo>
                  <a:pt x="9843724" y="3638399"/>
                  <a:pt x="9562685" y="3916971"/>
                  <a:pt x="9203834" y="3975903"/>
                </a:cubicBezTo>
                <a:lnTo>
                  <a:pt x="9203718" y="3977042"/>
                </a:lnTo>
                <a:cubicBezTo>
                  <a:pt x="9198407" y="3978045"/>
                  <a:pt x="9193078" y="3978986"/>
                  <a:pt x="9187501" y="3978570"/>
                </a:cubicBezTo>
                <a:cubicBezTo>
                  <a:pt x="9156329" y="3984080"/>
                  <a:pt x="9124449" y="3987038"/>
                  <a:pt x="9092074" y="3987561"/>
                </a:cubicBezTo>
                <a:lnTo>
                  <a:pt x="9074956" y="3989174"/>
                </a:lnTo>
                <a:lnTo>
                  <a:pt x="9074930" y="3988683"/>
                </a:lnTo>
                <a:lnTo>
                  <a:pt x="9074431" y="3988716"/>
                </a:lnTo>
                <a:cubicBezTo>
                  <a:pt x="9073865" y="3984944"/>
                  <a:pt x="9073838" y="3981158"/>
                  <a:pt x="9073838" y="3977366"/>
                </a:cubicBezTo>
                <a:cubicBezTo>
                  <a:pt x="9073838" y="3971728"/>
                  <a:pt x="9073897" y="3966104"/>
                  <a:pt x="9075209" y="3960518"/>
                </a:cubicBezTo>
                <a:cubicBezTo>
                  <a:pt x="9075166" y="3929436"/>
                  <a:pt x="9077616" y="3898794"/>
                  <a:pt x="9082673" y="3868787"/>
                </a:cubicBezTo>
                <a:lnTo>
                  <a:pt x="9083213" y="3862150"/>
                </a:lnTo>
                <a:cubicBezTo>
                  <a:pt x="9083382" y="3862145"/>
                  <a:pt x="9083551" y="3862140"/>
                  <a:pt x="9083718" y="3862087"/>
                </a:cubicBezTo>
                <a:cubicBezTo>
                  <a:pt x="9133995" y="3511992"/>
                  <a:pt x="9415034" y="3233421"/>
                  <a:pt x="9773884" y="3174489"/>
                </a:cubicBezTo>
                <a:lnTo>
                  <a:pt x="9774001" y="3173350"/>
                </a:lnTo>
                <a:cubicBezTo>
                  <a:pt x="9779310" y="3172348"/>
                  <a:pt x="9784638" y="3171407"/>
                  <a:pt x="9790214" y="3171823"/>
                </a:cubicBezTo>
                <a:cubicBezTo>
                  <a:pt x="9821397" y="3166310"/>
                  <a:pt x="9853290" y="3163352"/>
                  <a:pt x="9885676" y="3162829"/>
                </a:cubicBezTo>
                <a:close/>
                <a:moveTo>
                  <a:pt x="8224400" y="3161219"/>
                </a:moveTo>
                <a:lnTo>
                  <a:pt x="8241488" y="3162829"/>
                </a:lnTo>
                <a:cubicBezTo>
                  <a:pt x="8273873" y="3163352"/>
                  <a:pt x="8305766" y="3166310"/>
                  <a:pt x="8336949" y="3171823"/>
                </a:cubicBezTo>
                <a:cubicBezTo>
                  <a:pt x="8342525" y="3171407"/>
                  <a:pt x="8347853" y="3172348"/>
                  <a:pt x="8353162" y="3173350"/>
                </a:cubicBezTo>
                <a:lnTo>
                  <a:pt x="8353279" y="3174489"/>
                </a:lnTo>
                <a:cubicBezTo>
                  <a:pt x="8712129" y="3233421"/>
                  <a:pt x="8993168" y="3511992"/>
                  <a:pt x="9043444" y="3862087"/>
                </a:cubicBezTo>
                <a:cubicBezTo>
                  <a:pt x="9043612" y="3862140"/>
                  <a:pt x="9043781" y="3862145"/>
                  <a:pt x="9043950" y="3862150"/>
                </a:cubicBezTo>
                <a:lnTo>
                  <a:pt x="9044490" y="3868787"/>
                </a:lnTo>
                <a:cubicBezTo>
                  <a:pt x="9049547" y="3898794"/>
                  <a:pt x="9051997" y="3929436"/>
                  <a:pt x="9051954" y="3960518"/>
                </a:cubicBezTo>
                <a:cubicBezTo>
                  <a:pt x="9053266" y="3966104"/>
                  <a:pt x="9053325" y="3971728"/>
                  <a:pt x="9053325" y="3977366"/>
                </a:cubicBezTo>
                <a:cubicBezTo>
                  <a:pt x="9053325" y="3981158"/>
                  <a:pt x="9053298" y="3984944"/>
                  <a:pt x="9052732" y="3988716"/>
                </a:cubicBezTo>
                <a:lnTo>
                  <a:pt x="9052233" y="3988683"/>
                </a:lnTo>
                <a:lnTo>
                  <a:pt x="9052207" y="3989174"/>
                </a:lnTo>
                <a:lnTo>
                  <a:pt x="9035089" y="3987561"/>
                </a:lnTo>
                <a:cubicBezTo>
                  <a:pt x="9002714" y="3987038"/>
                  <a:pt x="8970834" y="3984080"/>
                  <a:pt x="8939662" y="3978570"/>
                </a:cubicBezTo>
                <a:cubicBezTo>
                  <a:pt x="8934085" y="3978986"/>
                  <a:pt x="8928756" y="3978045"/>
                  <a:pt x="8923445" y="3977042"/>
                </a:cubicBezTo>
                <a:lnTo>
                  <a:pt x="8923329" y="3975903"/>
                </a:lnTo>
                <a:cubicBezTo>
                  <a:pt x="8564478" y="3916971"/>
                  <a:pt x="8283439" y="3638399"/>
                  <a:pt x="8233164" y="3288305"/>
                </a:cubicBezTo>
                <a:cubicBezTo>
                  <a:pt x="8232996" y="3288253"/>
                  <a:pt x="8232828" y="3288248"/>
                  <a:pt x="8232658" y="3288243"/>
                </a:cubicBezTo>
                <a:lnTo>
                  <a:pt x="8232120" y="3281619"/>
                </a:lnTo>
                <a:cubicBezTo>
                  <a:pt x="8227061" y="3251607"/>
                  <a:pt x="8224611" y="3220958"/>
                  <a:pt x="8224653" y="3189869"/>
                </a:cubicBezTo>
                <a:cubicBezTo>
                  <a:pt x="8223341" y="3184286"/>
                  <a:pt x="8223282" y="3178663"/>
                  <a:pt x="8223282" y="3173027"/>
                </a:cubicBezTo>
                <a:lnTo>
                  <a:pt x="8223876" y="3161677"/>
                </a:lnTo>
                <a:lnTo>
                  <a:pt x="8224374" y="3161709"/>
                </a:lnTo>
                <a:close/>
                <a:moveTo>
                  <a:pt x="8210612" y="3161219"/>
                </a:moveTo>
                <a:lnTo>
                  <a:pt x="8210638" y="3161709"/>
                </a:lnTo>
                <a:lnTo>
                  <a:pt x="8211136" y="3161677"/>
                </a:lnTo>
                <a:lnTo>
                  <a:pt x="8211730" y="3173027"/>
                </a:lnTo>
                <a:cubicBezTo>
                  <a:pt x="8211730" y="3178663"/>
                  <a:pt x="8211672" y="3184286"/>
                  <a:pt x="8210360" y="3189869"/>
                </a:cubicBezTo>
                <a:cubicBezTo>
                  <a:pt x="8210402" y="3220958"/>
                  <a:pt x="8207951" y="3251607"/>
                  <a:pt x="8202893" y="3281619"/>
                </a:cubicBezTo>
                <a:lnTo>
                  <a:pt x="8202354" y="3288243"/>
                </a:lnTo>
                <a:cubicBezTo>
                  <a:pt x="8202185" y="3288248"/>
                  <a:pt x="8202016" y="3288253"/>
                  <a:pt x="8201849" y="3288305"/>
                </a:cubicBezTo>
                <a:cubicBezTo>
                  <a:pt x="8151573" y="3638399"/>
                  <a:pt x="7870534" y="3916971"/>
                  <a:pt x="7511683" y="3975903"/>
                </a:cubicBezTo>
                <a:lnTo>
                  <a:pt x="7511567" y="3977042"/>
                </a:lnTo>
                <a:cubicBezTo>
                  <a:pt x="7506256" y="3978045"/>
                  <a:pt x="7500927" y="3978986"/>
                  <a:pt x="7495350" y="3978570"/>
                </a:cubicBezTo>
                <a:cubicBezTo>
                  <a:pt x="7464178" y="3984080"/>
                  <a:pt x="7432298" y="3987038"/>
                  <a:pt x="7399924" y="3987561"/>
                </a:cubicBezTo>
                <a:lnTo>
                  <a:pt x="7382805" y="3989174"/>
                </a:lnTo>
                <a:lnTo>
                  <a:pt x="7382779" y="3988683"/>
                </a:lnTo>
                <a:lnTo>
                  <a:pt x="7382280" y="3988716"/>
                </a:lnTo>
                <a:cubicBezTo>
                  <a:pt x="7381714" y="3984944"/>
                  <a:pt x="7381687" y="3981158"/>
                  <a:pt x="7381687" y="3977366"/>
                </a:cubicBezTo>
                <a:cubicBezTo>
                  <a:pt x="7381687" y="3971728"/>
                  <a:pt x="7381746" y="3966104"/>
                  <a:pt x="7383058" y="3960518"/>
                </a:cubicBezTo>
                <a:cubicBezTo>
                  <a:pt x="7383016" y="3929436"/>
                  <a:pt x="7385465" y="3898794"/>
                  <a:pt x="7390522" y="3868787"/>
                </a:cubicBezTo>
                <a:lnTo>
                  <a:pt x="7391062" y="3862150"/>
                </a:lnTo>
                <a:cubicBezTo>
                  <a:pt x="7391231" y="3862145"/>
                  <a:pt x="7391400" y="3862140"/>
                  <a:pt x="7391568" y="3862087"/>
                </a:cubicBezTo>
                <a:cubicBezTo>
                  <a:pt x="7441844" y="3511992"/>
                  <a:pt x="7722883" y="3233421"/>
                  <a:pt x="8081734" y="3174489"/>
                </a:cubicBezTo>
                <a:lnTo>
                  <a:pt x="8081851" y="3173350"/>
                </a:lnTo>
                <a:cubicBezTo>
                  <a:pt x="8087159" y="3172348"/>
                  <a:pt x="8092487" y="3171407"/>
                  <a:pt x="8098063" y="3171823"/>
                </a:cubicBezTo>
                <a:cubicBezTo>
                  <a:pt x="8129247" y="3166310"/>
                  <a:pt x="8161139" y="3163352"/>
                  <a:pt x="8193525" y="3162829"/>
                </a:cubicBezTo>
                <a:close/>
                <a:moveTo>
                  <a:pt x="6532249" y="3161219"/>
                </a:moveTo>
                <a:lnTo>
                  <a:pt x="6549337" y="3162829"/>
                </a:lnTo>
                <a:cubicBezTo>
                  <a:pt x="6581722" y="3163352"/>
                  <a:pt x="6613615" y="3166310"/>
                  <a:pt x="6644798" y="3171823"/>
                </a:cubicBezTo>
                <a:cubicBezTo>
                  <a:pt x="6650374" y="3171407"/>
                  <a:pt x="6655702" y="3172348"/>
                  <a:pt x="6661011" y="3173350"/>
                </a:cubicBezTo>
                <a:lnTo>
                  <a:pt x="6661128" y="3174489"/>
                </a:lnTo>
                <a:cubicBezTo>
                  <a:pt x="7019978" y="3233421"/>
                  <a:pt x="7301017" y="3511992"/>
                  <a:pt x="7351294" y="3862087"/>
                </a:cubicBezTo>
                <a:cubicBezTo>
                  <a:pt x="7351461" y="3862140"/>
                  <a:pt x="7351631" y="3862145"/>
                  <a:pt x="7351799" y="3862150"/>
                </a:cubicBezTo>
                <a:lnTo>
                  <a:pt x="7352340" y="3868787"/>
                </a:lnTo>
                <a:cubicBezTo>
                  <a:pt x="7357396" y="3898794"/>
                  <a:pt x="7359846" y="3929436"/>
                  <a:pt x="7359804" y="3960518"/>
                </a:cubicBezTo>
                <a:cubicBezTo>
                  <a:pt x="7361116" y="3966104"/>
                  <a:pt x="7361174" y="3971728"/>
                  <a:pt x="7361174" y="3977366"/>
                </a:cubicBezTo>
                <a:cubicBezTo>
                  <a:pt x="7361174" y="3981158"/>
                  <a:pt x="7361147" y="3984944"/>
                  <a:pt x="7360581" y="3988716"/>
                </a:cubicBezTo>
                <a:lnTo>
                  <a:pt x="7360082" y="3988683"/>
                </a:lnTo>
                <a:lnTo>
                  <a:pt x="7360056" y="3989174"/>
                </a:lnTo>
                <a:lnTo>
                  <a:pt x="7342938" y="3987561"/>
                </a:lnTo>
                <a:cubicBezTo>
                  <a:pt x="7310564" y="3987038"/>
                  <a:pt x="7278683" y="3984080"/>
                  <a:pt x="7247511" y="3978570"/>
                </a:cubicBezTo>
                <a:cubicBezTo>
                  <a:pt x="7241934" y="3978986"/>
                  <a:pt x="7236605" y="3978045"/>
                  <a:pt x="7231295" y="3977042"/>
                </a:cubicBezTo>
                <a:lnTo>
                  <a:pt x="7231179" y="3975903"/>
                </a:lnTo>
                <a:cubicBezTo>
                  <a:pt x="6872327" y="3916971"/>
                  <a:pt x="6591288" y="3638399"/>
                  <a:pt x="6541013" y="3288305"/>
                </a:cubicBezTo>
                <a:cubicBezTo>
                  <a:pt x="6540845" y="3288253"/>
                  <a:pt x="6540677" y="3288248"/>
                  <a:pt x="6540507" y="3288243"/>
                </a:cubicBezTo>
                <a:lnTo>
                  <a:pt x="6539969" y="3281619"/>
                </a:lnTo>
                <a:cubicBezTo>
                  <a:pt x="6534910" y="3251607"/>
                  <a:pt x="6532460" y="3220958"/>
                  <a:pt x="6532502" y="3189869"/>
                </a:cubicBezTo>
                <a:cubicBezTo>
                  <a:pt x="6531190" y="3184286"/>
                  <a:pt x="6531131" y="3178663"/>
                  <a:pt x="6531131" y="3173027"/>
                </a:cubicBezTo>
                <a:lnTo>
                  <a:pt x="6531725" y="3161677"/>
                </a:lnTo>
                <a:lnTo>
                  <a:pt x="6532223" y="3161709"/>
                </a:lnTo>
                <a:close/>
                <a:moveTo>
                  <a:pt x="6518461" y="3161219"/>
                </a:moveTo>
                <a:lnTo>
                  <a:pt x="6518487" y="3161709"/>
                </a:lnTo>
                <a:lnTo>
                  <a:pt x="6518985" y="3161677"/>
                </a:lnTo>
                <a:lnTo>
                  <a:pt x="6519579" y="3173027"/>
                </a:lnTo>
                <a:cubicBezTo>
                  <a:pt x="6519579" y="3178663"/>
                  <a:pt x="6519520" y="3184286"/>
                  <a:pt x="6518208" y="3189869"/>
                </a:cubicBezTo>
                <a:cubicBezTo>
                  <a:pt x="6518250" y="3220958"/>
                  <a:pt x="6515800" y="3251607"/>
                  <a:pt x="6510741" y="3281619"/>
                </a:cubicBezTo>
                <a:lnTo>
                  <a:pt x="6510203" y="3288243"/>
                </a:lnTo>
                <a:cubicBezTo>
                  <a:pt x="6510033" y="3288248"/>
                  <a:pt x="6509865" y="3288253"/>
                  <a:pt x="6509697" y="3288305"/>
                </a:cubicBezTo>
                <a:cubicBezTo>
                  <a:pt x="6459422" y="3638399"/>
                  <a:pt x="6178383" y="3916971"/>
                  <a:pt x="5819531" y="3975903"/>
                </a:cubicBezTo>
                <a:lnTo>
                  <a:pt x="5819415" y="3977042"/>
                </a:lnTo>
                <a:cubicBezTo>
                  <a:pt x="5814105" y="3978045"/>
                  <a:pt x="5808776" y="3978986"/>
                  <a:pt x="5803199" y="3978570"/>
                </a:cubicBezTo>
                <a:cubicBezTo>
                  <a:pt x="5772027" y="3984080"/>
                  <a:pt x="5740146" y="3987038"/>
                  <a:pt x="5707772" y="3987561"/>
                </a:cubicBezTo>
                <a:lnTo>
                  <a:pt x="5690654" y="3989174"/>
                </a:lnTo>
                <a:lnTo>
                  <a:pt x="5690628" y="3988683"/>
                </a:lnTo>
                <a:lnTo>
                  <a:pt x="5690129" y="3988716"/>
                </a:lnTo>
                <a:cubicBezTo>
                  <a:pt x="5689563" y="3984944"/>
                  <a:pt x="5689536" y="3981158"/>
                  <a:pt x="5689536" y="3977366"/>
                </a:cubicBezTo>
                <a:cubicBezTo>
                  <a:pt x="5689536" y="3971728"/>
                  <a:pt x="5689594" y="3966104"/>
                  <a:pt x="5690906" y="3960518"/>
                </a:cubicBezTo>
                <a:cubicBezTo>
                  <a:pt x="5690864" y="3929436"/>
                  <a:pt x="5693314" y="3898794"/>
                  <a:pt x="5698370" y="3868787"/>
                </a:cubicBezTo>
                <a:lnTo>
                  <a:pt x="5698911" y="3862150"/>
                </a:lnTo>
                <a:cubicBezTo>
                  <a:pt x="5699079" y="3862145"/>
                  <a:pt x="5699249" y="3862140"/>
                  <a:pt x="5699416" y="3862087"/>
                </a:cubicBezTo>
                <a:cubicBezTo>
                  <a:pt x="5749693" y="3511992"/>
                  <a:pt x="6030732" y="3233421"/>
                  <a:pt x="6389582" y="3174489"/>
                </a:cubicBezTo>
                <a:lnTo>
                  <a:pt x="6389699" y="3173350"/>
                </a:lnTo>
                <a:cubicBezTo>
                  <a:pt x="6395008" y="3172348"/>
                  <a:pt x="6400336" y="3171407"/>
                  <a:pt x="6405912" y="3171823"/>
                </a:cubicBezTo>
                <a:cubicBezTo>
                  <a:pt x="6437095" y="3166310"/>
                  <a:pt x="6468988" y="3163352"/>
                  <a:pt x="6501373" y="3162829"/>
                </a:cubicBezTo>
                <a:close/>
                <a:moveTo>
                  <a:pt x="4840098" y="3161219"/>
                </a:moveTo>
                <a:lnTo>
                  <a:pt x="4857185" y="3162829"/>
                </a:lnTo>
                <a:cubicBezTo>
                  <a:pt x="4889571" y="3163352"/>
                  <a:pt x="4921463" y="3166310"/>
                  <a:pt x="4952647" y="3171823"/>
                </a:cubicBezTo>
                <a:cubicBezTo>
                  <a:pt x="4958223" y="3171407"/>
                  <a:pt x="4963551" y="3172348"/>
                  <a:pt x="4968859" y="3173350"/>
                </a:cubicBezTo>
                <a:lnTo>
                  <a:pt x="4968976" y="3174489"/>
                </a:lnTo>
                <a:cubicBezTo>
                  <a:pt x="5327827" y="3233421"/>
                  <a:pt x="5608866" y="3511992"/>
                  <a:pt x="5659142" y="3862087"/>
                </a:cubicBezTo>
                <a:cubicBezTo>
                  <a:pt x="5659310" y="3862140"/>
                  <a:pt x="5659479" y="3862145"/>
                  <a:pt x="5659648" y="3862150"/>
                </a:cubicBezTo>
                <a:lnTo>
                  <a:pt x="5660188" y="3868787"/>
                </a:lnTo>
                <a:cubicBezTo>
                  <a:pt x="5665245" y="3898794"/>
                  <a:pt x="5667694" y="3929436"/>
                  <a:pt x="5667652" y="3960518"/>
                </a:cubicBezTo>
                <a:cubicBezTo>
                  <a:pt x="5668964" y="3966104"/>
                  <a:pt x="5669023" y="3971728"/>
                  <a:pt x="5669023" y="3977366"/>
                </a:cubicBezTo>
                <a:cubicBezTo>
                  <a:pt x="5669023" y="3981158"/>
                  <a:pt x="5668996" y="3984944"/>
                  <a:pt x="5668430" y="3988716"/>
                </a:cubicBezTo>
                <a:lnTo>
                  <a:pt x="5667931" y="3988683"/>
                </a:lnTo>
                <a:lnTo>
                  <a:pt x="5667905" y="3989174"/>
                </a:lnTo>
                <a:lnTo>
                  <a:pt x="5650786" y="3987561"/>
                </a:lnTo>
                <a:cubicBezTo>
                  <a:pt x="5618412" y="3987038"/>
                  <a:pt x="5586532" y="3984080"/>
                  <a:pt x="5555360" y="3978570"/>
                </a:cubicBezTo>
                <a:cubicBezTo>
                  <a:pt x="5549783" y="3978986"/>
                  <a:pt x="5544454" y="3978045"/>
                  <a:pt x="5539143" y="3977042"/>
                </a:cubicBezTo>
                <a:lnTo>
                  <a:pt x="5539027" y="3975903"/>
                </a:lnTo>
                <a:cubicBezTo>
                  <a:pt x="5180176" y="3916971"/>
                  <a:pt x="4899137" y="3638399"/>
                  <a:pt x="4848861" y="3288305"/>
                </a:cubicBezTo>
                <a:cubicBezTo>
                  <a:pt x="4848694" y="3288253"/>
                  <a:pt x="4848525" y="3288248"/>
                  <a:pt x="4848356" y="3288243"/>
                </a:cubicBezTo>
                <a:lnTo>
                  <a:pt x="4847817" y="3281619"/>
                </a:lnTo>
                <a:cubicBezTo>
                  <a:pt x="4842759" y="3251607"/>
                  <a:pt x="4840308" y="3220958"/>
                  <a:pt x="4840350" y="3189869"/>
                </a:cubicBezTo>
                <a:cubicBezTo>
                  <a:pt x="4839038" y="3184286"/>
                  <a:pt x="4838980" y="3178663"/>
                  <a:pt x="4838980" y="3173027"/>
                </a:cubicBezTo>
                <a:lnTo>
                  <a:pt x="4839574" y="3161677"/>
                </a:lnTo>
                <a:lnTo>
                  <a:pt x="4840072" y="3161709"/>
                </a:lnTo>
                <a:close/>
                <a:moveTo>
                  <a:pt x="4826310" y="3161219"/>
                </a:moveTo>
                <a:lnTo>
                  <a:pt x="4826336" y="3161709"/>
                </a:lnTo>
                <a:lnTo>
                  <a:pt x="4826834" y="3161677"/>
                </a:lnTo>
                <a:lnTo>
                  <a:pt x="4827428" y="3173027"/>
                </a:lnTo>
                <a:cubicBezTo>
                  <a:pt x="4827428" y="3178663"/>
                  <a:pt x="4827369" y="3184286"/>
                  <a:pt x="4826057" y="3189869"/>
                </a:cubicBezTo>
                <a:cubicBezTo>
                  <a:pt x="4826099" y="3220958"/>
                  <a:pt x="4823649" y="3251607"/>
                  <a:pt x="4818590" y="3281619"/>
                </a:cubicBezTo>
                <a:lnTo>
                  <a:pt x="4818052" y="3288243"/>
                </a:lnTo>
                <a:cubicBezTo>
                  <a:pt x="4817882" y="3288248"/>
                  <a:pt x="4817714" y="3288253"/>
                  <a:pt x="4817546" y="3288305"/>
                </a:cubicBezTo>
                <a:cubicBezTo>
                  <a:pt x="4767271" y="3638399"/>
                  <a:pt x="4486232" y="3916971"/>
                  <a:pt x="4127381" y="3975903"/>
                </a:cubicBezTo>
                <a:lnTo>
                  <a:pt x="4127264" y="3977042"/>
                </a:lnTo>
                <a:cubicBezTo>
                  <a:pt x="4121954" y="3978045"/>
                  <a:pt x="4116625" y="3978986"/>
                  <a:pt x="4111048" y="3978570"/>
                </a:cubicBezTo>
                <a:cubicBezTo>
                  <a:pt x="4079876" y="3984080"/>
                  <a:pt x="4047996" y="3987038"/>
                  <a:pt x="4015621" y="3987561"/>
                </a:cubicBezTo>
                <a:lnTo>
                  <a:pt x="3998503" y="3989174"/>
                </a:lnTo>
                <a:lnTo>
                  <a:pt x="3998477" y="3988683"/>
                </a:lnTo>
                <a:lnTo>
                  <a:pt x="3997978" y="3988716"/>
                </a:lnTo>
                <a:cubicBezTo>
                  <a:pt x="3997412" y="3984944"/>
                  <a:pt x="3997385" y="3981158"/>
                  <a:pt x="3997385" y="3977366"/>
                </a:cubicBezTo>
                <a:cubicBezTo>
                  <a:pt x="3997385" y="3971728"/>
                  <a:pt x="3997443" y="3966104"/>
                  <a:pt x="3998755" y="3960518"/>
                </a:cubicBezTo>
                <a:cubicBezTo>
                  <a:pt x="3998713" y="3929436"/>
                  <a:pt x="4001163" y="3898794"/>
                  <a:pt x="4006219" y="3868787"/>
                </a:cubicBezTo>
                <a:lnTo>
                  <a:pt x="4006760" y="3862150"/>
                </a:lnTo>
                <a:cubicBezTo>
                  <a:pt x="4006928" y="3862145"/>
                  <a:pt x="4007098" y="3862140"/>
                  <a:pt x="4007265" y="3862087"/>
                </a:cubicBezTo>
                <a:cubicBezTo>
                  <a:pt x="4057542" y="3511992"/>
                  <a:pt x="4338581" y="3233421"/>
                  <a:pt x="4697431" y="3174489"/>
                </a:cubicBezTo>
                <a:lnTo>
                  <a:pt x="4697548" y="3173350"/>
                </a:lnTo>
                <a:cubicBezTo>
                  <a:pt x="4702857" y="3172348"/>
                  <a:pt x="4708185" y="3171407"/>
                  <a:pt x="4713761" y="3171823"/>
                </a:cubicBezTo>
                <a:cubicBezTo>
                  <a:pt x="4744944" y="3166310"/>
                  <a:pt x="4776837" y="3163352"/>
                  <a:pt x="4809222" y="3162829"/>
                </a:cubicBezTo>
                <a:close/>
                <a:moveTo>
                  <a:pt x="3147947" y="3161219"/>
                </a:moveTo>
                <a:lnTo>
                  <a:pt x="3165034" y="3162829"/>
                </a:lnTo>
                <a:cubicBezTo>
                  <a:pt x="3197420" y="3163352"/>
                  <a:pt x="3229312" y="3166310"/>
                  <a:pt x="3260496" y="3171823"/>
                </a:cubicBezTo>
                <a:cubicBezTo>
                  <a:pt x="3266072" y="3171407"/>
                  <a:pt x="3271400" y="3172348"/>
                  <a:pt x="3276708" y="3173350"/>
                </a:cubicBezTo>
                <a:lnTo>
                  <a:pt x="3276826" y="3174489"/>
                </a:lnTo>
                <a:cubicBezTo>
                  <a:pt x="3635676" y="3233421"/>
                  <a:pt x="3916715" y="3511992"/>
                  <a:pt x="3966991" y="3862087"/>
                </a:cubicBezTo>
                <a:cubicBezTo>
                  <a:pt x="3967159" y="3862140"/>
                  <a:pt x="3967328" y="3862145"/>
                  <a:pt x="3967497" y="3862150"/>
                </a:cubicBezTo>
                <a:lnTo>
                  <a:pt x="3968037" y="3868787"/>
                </a:lnTo>
                <a:cubicBezTo>
                  <a:pt x="3973094" y="3898794"/>
                  <a:pt x="3975543" y="3929436"/>
                  <a:pt x="3975501" y="3960518"/>
                </a:cubicBezTo>
                <a:cubicBezTo>
                  <a:pt x="3976813" y="3966104"/>
                  <a:pt x="3976872" y="3971728"/>
                  <a:pt x="3976872" y="3977366"/>
                </a:cubicBezTo>
                <a:cubicBezTo>
                  <a:pt x="3976872" y="3981158"/>
                  <a:pt x="3976845" y="3984944"/>
                  <a:pt x="3976279" y="3988716"/>
                </a:cubicBezTo>
                <a:lnTo>
                  <a:pt x="3975780" y="3988683"/>
                </a:lnTo>
                <a:lnTo>
                  <a:pt x="3975754" y="3989174"/>
                </a:lnTo>
                <a:lnTo>
                  <a:pt x="3958635" y="3987561"/>
                </a:lnTo>
                <a:cubicBezTo>
                  <a:pt x="3926261" y="3987038"/>
                  <a:pt x="3894381" y="3984080"/>
                  <a:pt x="3863209" y="3978570"/>
                </a:cubicBezTo>
                <a:cubicBezTo>
                  <a:pt x="3857632" y="3978986"/>
                  <a:pt x="3852303" y="3978045"/>
                  <a:pt x="3846992" y="3977042"/>
                </a:cubicBezTo>
                <a:lnTo>
                  <a:pt x="3846876" y="3975903"/>
                </a:lnTo>
                <a:cubicBezTo>
                  <a:pt x="3488025" y="3916971"/>
                  <a:pt x="3206986" y="3638399"/>
                  <a:pt x="3156710" y="3288305"/>
                </a:cubicBezTo>
                <a:cubicBezTo>
                  <a:pt x="3156543" y="3288253"/>
                  <a:pt x="3156374" y="3288248"/>
                  <a:pt x="3156205" y="3288243"/>
                </a:cubicBezTo>
                <a:lnTo>
                  <a:pt x="3155667" y="3281619"/>
                </a:lnTo>
                <a:cubicBezTo>
                  <a:pt x="3150608" y="3251607"/>
                  <a:pt x="3148157" y="3220958"/>
                  <a:pt x="3148199" y="3189869"/>
                </a:cubicBezTo>
                <a:cubicBezTo>
                  <a:pt x="3146887" y="3184286"/>
                  <a:pt x="3146829" y="3178663"/>
                  <a:pt x="3146829" y="3173027"/>
                </a:cubicBezTo>
                <a:lnTo>
                  <a:pt x="3147423" y="3161677"/>
                </a:lnTo>
                <a:lnTo>
                  <a:pt x="3147921" y="3161709"/>
                </a:lnTo>
                <a:close/>
                <a:moveTo>
                  <a:pt x="3134159" y="3161219"/>
                </a:moveTo>
                <a:lnTo>
                  <a:pt x="3134185" y="3161709"/>
                </a:lnTo>
                <a:lnTo>
                  <a:pt x="3134683" y="3161677"/>
                </a:lnTo>
                <a:lnTo>
                  <a:pt x="3135277" y="3173027"/>
                </a:lnTo>
                <a:cubicBezTo>
                  <a:pt x="3135277" y="3178663"/>
                  <a:pt x="3135218" y="3184286"/>
                  <a:pt x="3133906" y="3189869"/>
                </a:cubicBezTo>
                <a:cubicBezTo>
                  <a:pt x="3133948" y="3220958"/>
                  <a:pt x="3131498" y="3251607"/>
                  <a:pt x="3126439" y="3281619"/>
                </a:cubicBezTo>
                <a:lnTo>
                  <a:pt x="3125901" y="3288243"/>
                </a:lnTo>
                <a:cubicBezTo>
                  <a:pt x="3125731" y="3288248"/>
                  <a:pt x="3125563" y="3288253"/>
                  <a:pt x="3125395" y="3288305"/>
                </a:cubicBezTo>
                <a:cubicBezTo>
                  <a:pt x="3075120" y="3638399"/>
                  <a:pt x="2794081" y="3916971"/>
                  <a:pt x="2435230" y="3975903"/>
                </a:cubicBezTo>
                <a:lnTo>
                  <a:pt x="2435113" y="3977042"/>
                </a:lnTo>
                <a:cubicBezTo>
                  <a:pt x="2429803" y="3978045"/>
                  <a:pt x="2424474" y="3978986"/>
                  <a:pt x="2418897" y="3978570"/>
                </a:cubicBezTo>
                <a:cubicBezTo>
                  <a:pt x="2387725" y="3984080"/>
                  <a:pt x="2355845" y="3987038"/>
                  <a:pt x="2323470" y="3987561"/>
                </a:cubicBezTo>
                <a:lnTo>
                  <a:pt x="2306352" y="3989174"/>
                </a:lnTo>
                <a:lnTo>
                  <a:pt x="2306326" y="3988683"/>
                </a:lnTo>
                <a:lnTo>
                  <a:pt x="2305827" y="3988716"/>
                </a:lnTo>
                <a:cubicBezTo>
                  <a:pt x="2305261" y="3984944"/>
                  <a:pt x="2305234" y="3981158"/>
                  <a:pt x="2305234" y="3977366"/>
                </a:cubicBezTo>
                <a:cubicBezTo>
                  <a:pt x="2305234" y="3971728"/>
                  <a:pt x="2305292" y="3966104"/>
                  <a:pt x="2306604" y="3960518"/>
                </a:cubicBezTo>
                <a:cubicBezTo>
                  <a:pt x="2306562" y="3929436"/>
                  <a:pt x="2309012" y="3898794"/>
                  <a:pt x="2314068" y="3868787"/>
                </a:cubicBezTo>
                <a:lnTo>
                  <a:pt x="2314609" y="3862150"/>
                </a:lnTo>
                <a:cubicBezTo>
                  <a:pt x="2314777" y="3862145"/>
                  <a:pt x="2314947" y="3862140"/>
                  <a:pt x="2315114" y="3862087"/>
                </a:cubicBezTo>
                <a:cubicBezTo>
                  <a:pt x="2365391" y="3511992"/>
                  <a:pt x="2646430" y="3233421"/>
                  <a:pt x="3005280" y="3174489"/>
                </a:cubicBezTo>
                <a:lnTo>
                  <a:pt x="3005397" y="3173350"/>
                </a:lnTo>
                <a:cubicBezTo>
                  <a:pt x="3010706" y="3172348"/>
                  <a:pt x="3016034" y="3171407"/>
                  <a:pt x="3021610" y="3171823"/>
                </a:cubicBezTo>
                <a:cubicBezTo>
                  <a:pt x="3052793" y="3166310"/>
                  <a:pt x="3084686" y="3163352"/>
                  <a:pt x="3117071" y="3162829"/>
                </a:cubicBezTo>
                <a:close/>
                <a:moveTo>
                  <a:pt x="1455796" y="3161219"/>
                </a:moveTo>
                <a:lnTo>
                  <a:pt x="1472883" y="3162829"/>
                </a:lnTo>
                <a:cubicBezTo>
                  <a:pt x="1505269" y="3163352"/>
                  <a:pt x="1537161" y="3166310"/>
                  <a:pt x="1568345" y="3171823"/>
                </a:cubicBezTo>
                <a:cubicBezTo>
                  <a:pt x="1573921" y="3171407"/>
                  <a:pt x="1579249" y="3172348"/>
                  <a:pt x="1584557" y="3173350"/>
                </a:cubicBezTo>
                <a:lnTo>
                  <a:pt x="1584675" y="3174489"/>
                </a:lnTo>
                <a:cubicBezTo>
                  <a:pt x="1943525" y="3233421"/>
                  <a:pt x="2224564" y="3511992"/>
                  <a:pt x="2274840" y="3862087"/>
                </a:cubicBezTo>
                <a:cubicBezTo>
                  <a:pt x="2275008" y="3862140"/>
                  <a:pt x="2275177" y="3862145"/>
                  <a:pt x="2275346" y="3862150"/>
                </a:cubicBezTo>
                <a:lnTo>
                  <a:pt x="2275886" y="3868787"/>
                </a:lnTo>
                <a:cubicBezTo>
                  <a:pt x="2280943" y="3898794"/>
                  <a:pt x="2283392" y="3929436"/>
                  <a:pt x="2283350" y="3960518"/>
                </a:cubicBezTo>
                <a:cubicBezTo>
                  <a:pt x="2284662" y="3966104"/>
                  <a:pt x="2284721" y="3971728"/>
                  <a:pt x="2284721" y="3977366"/>
                </a:cubicBezTo>
                <a:cubicBezTo>
                  <a:pt x="2284721" y="3981158"/>
                  <a:pt x="2284694" y="3984944"/>
                  <a:pt x="2284128" y="3988716"/>
                </a:cubicBezTo>
                <a:lnTo>
                  <a:pt x="2283629" y="3988683"/>
                </a:lnTo>
                <a:lnTo>
                  <a:pt x="2283603" y="3989174"/>
                </a:lnTo>
                <a:lnTo>
                  <a:pt x="2266484" y="3987561"/>
                </a:lnTo>
                <a:cubicBezTo>
                  <a:pt x="2234110" y="3987038"/>
                  <a:pt x="2202230" y="3984080"/>
                  <a:pt x="2171058" y="3978570"/>
                </a:cubicBezTo>
                <a:cubicBezTo>
                  <a:pt x="2165481" y="3978986"/>
                  <a:pt x="2160152" y="3978045"/>
                  <a:pt x="2154841" y="3977042"/>
                </a:cubicBezTo>
                <a:lnTo>
                  <a:pt x="2154725" y="3975903"/>
                </a:lnTo>
                <a:cubicBezTo>
                  <a:pt x="1795874" y="3916971"/>
                  <a:pt x="1514835" y="3638399"/>
                  <a:pt x="1464559" y="3288305"/>
                </a:cubicBezTo>
                <a:cubicBezTo>
                  <a:pt x="1464392" y="3288253"/>
                  <a:pt x="1464223" y="3288248"/>
                  <a:pt x="1464054" y="3288243"/>
                </a:cubicBezTo>
                <a:lnTo>
                  <a:pt x="1463515" y="3281619"/>
                </a:lnTo>
                <a:cubicBezTo>
                  <a:pt x="1458457" y="3251607"/>
                  <a:pt x="1456006" y="3220958"/>
                  <a:pt x="1456048" y="3189869"/>
                </a:cubicBezTo>
                <a:cubicBezTo>
                  <a:pt x="1454736" y="3184286"/>
                  <a:pt x="1454678" y="3178663"/>
                  <a:pt x="1454678" y="3173027"/>
                </a:cubicBezTo>
                <a:lnTo>
                  <a:pt x="1455272" y="3161677"/>
                </a:lnTo>
                <a:lnTo>
                  <a:pt x="1455770" y="3161709"/>
                </a:lnTo>
                <a:close/>
                <a:moveTo>
                  <a:pt x="1442008" y="3161219"/>
                </a:moveTo>
                <a:lnTo>
                  <a:pt x="1442034" y="3161709"/>
                </a:lnTo>
                <a:lnTo>
                  <a:pt x="1442532" y="3161677"/>
                </a:lnTo>
                <a:lnTo>
                  <a:pt x="1443126" y="3173027"/>
                </a:lnTo>
                <a:cubicBezTo>
                  <a:pt x="1443126" y="3178663"/>
                  <a:pt x="1443067" y="3184286"/>
                  <a:pt x="1441755" y="3189869"/>
                </a:cubicBezTo>
                <a:cubicBezTo>
                  <a:pt x="1441797" y="3220958"/>
                  <a:pt x="1439347" y="3251607"/>
                  <a:pt x="1434288" y="3281619"/>
                </a:cubicBezTo>
                <a:lnTo>
                  <a:pt x="1433750" y="3288243"/>
                </a:lnTo>
                <a:cubicBezTo>
                  <a:pt x="1433580" y="3288248"/>
                  <a:pt x="1433412" y="3288253"/>
                  <a:pt x="1433244" y="3288305"/>
                </a:cubicBezTo>
                <a:cubicBezTo>
                  <a:pt x="1382969" y="3638399"/>
                  <a:pt x="1101930" y="3916971"/>
                  <a:pt x="743079" y="3975903"/>
                </a:cubicBezTo>
                <a:lnTo>
                  <a:pt x="742962" y="3977042"/>
                </a:lnTo>
                <a:cubicBezTo>
                  <a:pt x="737652" y="3978045"/>
                  <a:pt x="732323" y="3978986"/>
                  <a:pt x="726746" y="3978570"/>
                </a:cubicBezTo>
                <a:cubicBezTo>
                  <a:pt x="695574" y="3984080"/>
                  <a:pt x="663693" y="3987038"/>
                  <a:pt x="631319" y="3987561"/>
                </a:cubicBezTo>
                <a:lnTo>
                  <a:pt x="614201" y="3989174"/>
                </a:lnTo>
                <a:lnTo>
                  <a:pt x="614175" y="3988683"/>
                </a:lnTo>
                <a:lnTo>
                  <a:pt x="613676" y="3988716"/>
                </a:lnTo>
                <a:cubicBezTo>
                  <a:pt x="613110" y="3984944"/>
                  <a:pt x="613083" y="3981158"/>
                  <a:pt x="613083" y="3977366"/>
                </a:cubicBezTo>
                <a:cubicBezTo>
                  <a:pt x="613083" y="3971728"/>
                  <a:pt x="613141" y="3966104"/>
                  <a:pt x="614453" y="3960518"/>
                </a:cubicBezTo>
                <a:cubicBezTo>
                  <a:pt x="614411" y="3929436"/>
                  <a:pt x="616861" y="3898794"/>
                  <a:pt x="621917" y="3868787"/>
                </a:cubicBezTo>
                <a:lnTo>
                  <a:pt x="622458" y="3862150"/>
                </a:lnTo>
                <a:cubicBezTo>
                  <a:pt x="622626" y="3862145"/>
                  <a:pt x="622796" y="3862140"/>
                  <a:pt x="622963" y="3862087"/>
                </a:cubicBezTo>
                <a:cubicBezTo>
                  <a:pt x="673240" y="3511992"/>
                  <a:pt x="954279" y="3233421"/>
                  <a:pt x="1313129" y="3174489"/>
                </a:cubicBezTo>
                <a:lnTo>
                  <a:pt x="1313246" y="3173350"/>
                </a:lnTo>
                <a:cubicBezTo>
                  <a:pt x="1318555" y="3172348"/>
                  <a:pt x="1323883" y="3171407"/>
                  <a:pt x="1329459" y="3171823"/>
                </a:cubicBezTo>
                <a:cubicBezTo>
                  <a:pt x="1360642" y="3166310"/>
                  <a:pt x="1392535" y="3163352"/>
                  <a:pt x="1424920" y="3162829"/>
                </a:cubicBezTo>
                <a:close/>
                <a:moveTo>
                  <a:pt x="10909360" y="2447425"/>
                </a:moveTo>
                <a:cubicBezTo>
                  <a:pt x="10962636" y="2718331"/>
                  <a:pt x="11177479" y="2933128"/>
                  <a:pt x="11452669" y="2992271"/>
                </a:cubicBezTo>
                <a:cubicBezTo>
                  <a:pt x="11399394" y="2721365"/>
                  <a:pt x="11184550" y="2506568"/>
                  <a:pt x="10909360" y="2447425"/>
                </a:cubicBezTo>
                <a:close/>
                <a:moveTo>
                  <a:pt x="10602109" y="2447425"/>
                </a:moveTo>
                <a:cubicBezTo>
                  <a:pt x="10326919" y="2506568"/>
                  <a:pt x="10112075" y="2721365"/>
                  <a:pt x="10058800" y="2992271"/>
                </a:cubicBezTo>
                <a:cubicBezTo>
                  <a:pt x="10333990" y="2933128"/>
                  <a:pt x="10548833" y="2718331"/>
                  <a:pt x="10602109" y="2447425"/>
                </a:cubicBezTo>
                <a:close/>
                <a:moveTo>
                  <a:pt x="9217207" y="2447425"/>
                </a:moveTo>
                <a:cubicBezTo>
                  <a:pt x="9270483" y="2718331"/>
                  <a:pt x="9485326" y="2933128"/>
                  <a:pt x="9760516" y="2992271"/>
                </a:cubicBezTo>
                <a:cubicBezTo>
                  <a:pt x="9707241" y="2721365"/>
                  <a:pt x="9492397" y="2506568"/>
                  <a:pt x="9217207" y="2447425"/>
                </a:cubicBezTo>
                <a:close/>
                <a:moveTo>
                  <a:pt x="8909958" y="2447425"/>
                </a:moveTo>
                <a:cubicBezTo>
                  <a:pt x="8634768" y="2506568"/>
                  <a:pt x="8419924" y="2721365"/>
                  <a:pt x="8366649" y="2992271"/>
                </a:cubicBezTo>
                <a:cubicBezTo>
                  <a:pt x="8641839" y="2933128"/>
                  <a:pt x="8856682" y="2718331"/>
                  <a:pt x="8909958" y="2447425"/>
                </a:cubicBezTo>
                <a:close/>
                <a:moveTo>
                  <a:pt x="7525056" y="2447425"/>
                </a:moveTo>
                <a:cubicBezTo>
                  <a:pt x="7578332" y="2718331"/>
                  <a:pt x="7793175" y="2933128"/>
                  <a:pt x="8068365" y="2992271"/>
                </a:cubicBezTo>
                <a:cubicBezTo>
                  <a:pt x="8015090" y="2721365"/>
                  <a:pt x="7800246" y="2506568"/>
                  <a:pt x="7525056" y="2447425"/>
                </a:cubicBezTo>
                <a:close/>
                <a:moveTo>
                  <a:pt x="7217807" y="2447425"/>
                </a:moveTo>
                <a:cubicBezTo>
                  <a:pt x="6942617" y="2506568"/>
                  <a:pt x="6727773" y="2721365"/>
                  <a:pt x="6674498" y="2992271"/>
                </a:cubicBezTo>
                <a:cubicBezTo>
                  <a:pt x="6949688" y="2933128"/>
                  <a:pt x="7164531" y="2718331"/>
                  <a:pt x="7217807" y="2447425"/>
                </a:cubicBezTo>
                <a:close/>
                <a:moveTo>
                  <a:pt x="5832905" y="2447425"/>
                </a:moveTo>
                <a:cubicBezTo>
                  <a:pt x="5886181" y="2718331"/>
                  <a:pt x="6101024" y="2933128"/>
                  <a:pt x="6376214" y="2992271"/>
                </a:cubicBezTo>
                <a:cubicBezTo>
                  <a:pt x="6322939" y="2721365"/>
                  <a:pt x="6108095" y="2506568"/>
                  <a:pt x="5832905" y="2447425"/>
                </a:cubicBezTo>
                <a:close/>
                <a:moveTo>
                  <a:pt x="5525656" y="2447425"/>
                </a:moveTo>
                <a:cubicBezTo>
                  <a:pt x="5250466" y="2506568"/>
                  <a:pt x="5035622" y="2721365"/>
                  <a:pt x="4982347" y="2992271"/>
                </a:cubicBezTo>
                <a:cubicBezTo>
                  <a:pt x="5257537" y="2933128"/>
                  <a:pt x="5472380" y="2718331"/>
                  <a:pt x="5525656" y="2447425"/>
                </a:cubicBezTo>
                <a:close/>
                <a:moveTo>
                  <a:pt x="4140754" y="2447425"/>
                </a:moveTo>
                <a:cubicBezTo>
                  <a:pt x="4194030" y="2718331"/>
                  <a:pt x="4408873" y="2933128"/>
                  <a:pt x="4684063" y="2992271"/>
                </a:cubicBezTo>
                <a:cubicBezTo>
                  <a:pt x="4630788" y="2721365"/>
                  <a:pt x="4415944" y="2506568"/>
                  <a:pt x="4140754" y="2447425"/>
                </a:cubicBezTo>
                <a:close/>
                <a:moveTo>
                  <a:pt x="3833505" y="2447425"/>
                </a:moveTo>
                <a:cubicBezTo>
                  <a:pt x="3558315" y="2506568"/>
                  <a:pt x="3343471" y="2721365"/>
                  <a:pt x="3290196" y="2992271"/>
                </a:cubicBezTo>
                <a:cubicBezTo>
                  <a:pt x="3565386" y="2933128"/>
                  <a:pt x="3780229" y="2718331"/>
                  <a:pt x="3833505" y="2447425"/>
                </a:cubicBezTo>
                <a:close/>
                <a:moveTo>
                  <a:pt x="2448603" y="2447425"/>
                </a:moveTo>
                <a:cubicBezTo>
                  <a:pt x="2501879" y="2718331"/>
                  <a:pt x="2716722" y="2933128"/>
                  <a:pt x="2991912" y="2992271"/>
                </a:cubicBezTo>
                <a:cubicBezTo>
                  <a:pt x="2938637" y="2721365"/>
                  <a:pt x="2723793" y="2506568"/>
                  <a:pt x="2448603" y="2447425"/>
                </a:cubicBezTo>
                <a:close/>
                <a:moveTo>
                  <a:pt x="2141354" y="2447425"/>
                </a:moveTo>
                <a:cubicBezTo>
                  <a:pt x="1866164" y="2506568"/>
                  <a:pt x="1651320" y="2721365"/>
                  <a:pt x="1598045" y="2992271"/>
                </a:cubicBezTo>
                <a:cubicBezTo>
                  <a:pt x="1873235" y="2933128"/>
                  <a:pt x="2088078" y="2718331"/>
                  <a:pt x="2141354" y="2447425"/>
                </a:cubicBezTo>
                <a:close/>
                <a:moveTo>
                  <a:pt x="756452" y="2447425"/>
                </a:moveTo>
                <a:cubicBezTo>
                  <a:pt x="809728" y="2718331"/>
                  <a:pt x="1024571" y="2933128"/>
                  <a:pt x="1299761" y="2992271"/>
                </a:cubicBezTo>
                <a:cubicBezTo>
                  <a:pt x="1246486" y="2721365"/>
                  <a:pt x="1031642" y="2506568"/>
                  <a:pt x="756452" y="2447425"/>
                </a:cubicBezTo>
                <a:close/>
                <a:moveTo>
                  <a:pt x="12192000" y="2344615"/>
                </a:moveTo>
                <a:lnTo>
                  <a:pt x="12192000" y="2477663"/>
                </a:lnTo>
                <a:cubicBezTo>
                  <a:pt x="11966807" y="2562375"/>
                  <a:pt x="11797421" y="2755980"/>
                  <a:pt x="11750953" y="2992271"/>
                </a:cubicBezTo>
                <a:cubicBezTo>
                  <a:pt x="11935988" y="2952504"/>
                  <a:pt x="12093739" y="2842365"/>
                  <a:pt x="12192000" y="2691161"/>
                </a:cubicBezTo>
                <a:lnTo>
                  <a:pt x="12192000" y="2892735"/>
                </a:lnTo>
                <a:cubicBezTo>
                  <a:pt x="12071770" y="3011736"/>
                  <a:pt x="11914089" y="3094511"/>
                  <a:pt x="11737582" y="3123727"/>
                </a:cubicBezTo>
                <a:lnTo>
                  <a:pt x="11737466" y="3124875"/>
                </a:lnTo>
                <a:cubicBezTo>
                  <a:pt x="11732155" y="3125886"/>
                  <a:pt x="11726826" y="3126834"/>
                  <a:pt x="11721249" y="3126415"/>
                </a:cubicBezTo>
                <a:cubicBezTo>
                  <a:pt x="11690077" y="3131969"/>
                  <a:pt x="11658197" y="3134950"/>
                  <a:pt x="11625822" y="3135477"/>
                </a:cubicBezTo>
                <a:lnTo>
                  <a:pt x="11608704" y="3137103"/>
                </a:lnTo>
                <a:lnTo>
                  <a:pt x="11608678" y="3136608"/>
                </a:lnTo>
                <a:lnTo>
                  <a:pt x="11608179" y="3136641"/>
                </a:lnTo>
                <a:cubicBezTo>
                  <a:pt x="11607613" y="3132839"/>
                  <a:pt x="11607586" y="3129023"/>
                  <a:pt x="11607586" y="3125201"/>
                </a:cubicBezTo>
                <a:cubicBezTo>
                  <a:pt x="11607586" y="3119519"/>
                  <a:pt x="11607645" y="3113850"/>
                  <a:pt x="11608957" y="3108220"/>
                </a:cubicBezTo>
                <a:cubicBezTo>
                  <a:pt x="11608914" y="3076892"/>
                  <a:pt x="11611364" y="3046007"/>
                  <a:pt x="11616421" y="3015763"/>
                </a:cubicBezTo>
                <a:lnTo>
                  <a:pt x="11616961" y="3009073"/>
                </a:lnTo>
                <a:cubicBezTo>
                  <a:pt x="11617130" y="3009068"/>
                  <a:pt x="11617299" y="3009063"/>
                  <a:pt x="11617466" y="3009010"/>
                </a:cubicBezTo>
                <a:cubicBezTo>
                  <a:pt x="11662185" y="2695154"/>
                  <a:pt x="11889463" y="2438329"/>
                  <a:pt x="12192000" y="2344615"/>
                </a:cubicBezTo>
                <a:close/>
                <a:moveTo>
                  <a:pt x="10767111" y="2302594"/>
                </a:moveTo>
                <a:lnTo>
                  <a:pt x="10784198" y="2304217"/>
                </a:lnTo>
                <a:cubicBezTo>
                  <a:pt x="10816584" y="2304744"/>
                  <a:pt x="10848477" y="2307725"/>
                  <a:pt x="10879660" y="2313282"/>
                </a:cubicBezTo>
                <a:cubicBezTo>
                  <a:pt x="10885236" y="2312863"/>
                  <a:pt x="10890564" y="2313811"/>
                  <a:pt x="10895873" y="2314821"/>
                </a:cubicBezTo>
                <a:lnTo>
                  <a:pt x="10895990" y="2315969"/>
                </a:lnTo>
                <a:cubicBezTo>
                  <a:pt x="11254840" y="2375367"/>
                  <a:pt x="11535879" y="2656144"/>
                  <a:pt x="11586156" y="3009010"/>
                </a:cubicBezTo>
                <a:cubicBezTo>
                  <a:pt x="11586323" y="3009063"/>
                  <a:pt x="11586492" y="3009068"/>
                  <a:pt x="11586661" y="3009073"/>
                </a:cubicBezTo>
                <a:lnTo>
                  <a:pt x="11587201" y="3015763"/>
                </a:lnTo>
                <a:cubicBezTo>
                  <a:pt x="11592258" y="3046007"/>
                  <a:pt x="11594708" y="3076892"/>
                  <a:pt x="11594665" y="3108220"/>
                </a:cubicBezTo>
                <a:cubicBezTo>
                  <a:pt x="11595977" y="3113850"/>
                  <a:pt x="11596036" y="3119519"/>
                  <a:pt x="11596036" y="3125201"/>
                </a:cubicBezTo>
                <a:cubicBezTo>
                  <a:pt x="11596036" y="3129023"/>
                  <a:pt x="11596009" y="3132839"/>
                  <a:pt x="11595443" y="3136641"/>
                </a:cubicBezTo>
                <a:lnTo>
                  <a:pt x="11594944" y="3136608"/>
                </a:lnTo>
                <a:lnTo>
                  <a:pt x="11594918" y="3137103"/>
                </a:lnTo>
                <a:lnTo>
                  <a:pt x="11577800" y="3135477"/>
                </a:lnTo>
                <a:cubicBezTo>
                  <a:pt x="11545425" y="3134950"/>
                  <a:pt x="11513545" y="3131969"/>
                  <a:pt x="11482373" y="3126415"/>
                </a:cubicBezTo>
                <a:cubicBezTo>
                  <a:pt x="11476796" y="3126834"/>
                  <a:pt x="11471467" y="3125886"/>
                  <a:pt x="11466156" y="3124875"/>
                </a:cubicBezTo>
                <a:lnTo>
                  <a:pt x="11466040" y="3123727"/>
                </a:lnTo>
                <a:cubicBezTo>
                  <a:pt x="11107189" y="3064328"/>
                  <a:pt x="10826150" y="2783551"/>
                  <a:pt x="10775875" y="2430686"/>
                </a:cubicBezTo>
                <a:cubicBezTo>
                  <a:pt x="10775707" y="2430633"/>
                  <a:pt x="10775539" y="2430628"/>
                  <a:pt x="10775369" y="2430623"/>
                </a:cubicBezTo>
                <a:lnTo>
                  <a:pt x="10774831" y="2423947"/>
                </a:lnTo>
                <a:cubicBezTo>
                  <a:pt x="10769772" y="2393697"/>
                  <a:pt x="10767321" y="2362806"/>
                  <a:pt x="10767364" y="2331471"/>
                </a:cubicBezTo>
                <a:cubicBezTo>
                  <a:pt x="10766052" y="2325843"/>
                  <a:pt x="10765993" y="2320176"/>
                  <a:pt x="10765993" y="2314495"/>
                </a:cubicBezTo>
                <a:lnTo>
                  <a:pt x="10766587" y="2303055"/>
                </a:lnTo>
                <a:lnTo>
                  <a:pt x="10767085" y="2303088"/>
                </a:lnTo>
                <a:close/>
                <a:moveTo>
                  <a:pt x="10744358" y="2302594"/>
                </a:moveTo>
                <a:lnTo>
                  <a:pt x="10744384" y="2303088"/>
                </a:lnTo>
                <a:lnTo>
                  <a:pt x="10744882" y="2303055"/>
                </a:lnTo>
                <a:lnTo>
                  <a:pt x="10745476" y="2314495"/>
                </a:lnTo>
                <a:cubicBezTo>
                  <a:pt x="10745476" y="2320176"/>
                  <a:pt x="10745417" y="2325843"/>
                  <a:pt x="10744105" y="2331471"/>
                </a:cubicBezTo>
                <a:cubicBezTo>
                  <a:pt x="10744148" y="2362806"/>
                  <a:pt x="10741697" y="2393697"/>
                  <a:pt x="10736638" y="2423947"/>
                </a:cubicBezTo>
                <a:lnTo>
                  <a:pt x="10736100" y="2430623"/>
                </a:lnTo>
                <a:cubicBezTo>
                  <a:pt x="10735930" y="2430628"/>
                  <a:pt x="10735762" y="2430633"/>
                  <a:pt x="10735594" y="2430686"/>
                </a:cubicBezTo>
                <a:cubicBezTo>
                  <a:pt x="10685319" y="2783551"/>
                  <a:pt x="10404280" y="3064328"/>
                  <a:pt x="10045429" y="3123727"/>
                </a:cubicBezTo>
                <a:lnTo>
                  <a:pt x="10045313" y="3124875"/>
                </a:lnTo>
                <a:cubicBezTo>
                  <a:pt x="10040002" y="3125886"/>
                  <a:pt x="10034673" y="3126834"/>
                  <a:pt x="10029096" y="3126415"/>
                </a:cubicBezTo>
                <a:cubicBezTo>
                  <a:pt x="9997924" y="3131969"/>
                  <a:pt x="9966044" y="3134950"/>
                  <a:pt x="9933669" y="3135477"/>
                </a:cubicBezTo>
                <a:lnTo>
                  <a:pt x="9916551" y="3137103"/>
                </a:lnTo>
                <a:lnTo>
                  <a:pt x="9916525" y="3136608"/>
                </a:lnTo>
                <a:lnTo>
                  <a:pt x="9916026" y="3136641"/>
                </a:lnTo>
                <a:cubicBezTo>
                  <a:pt x="9915460" y="3132839"/>
                  <a:pt x="9915433" y="3129023"/>
                  <a:pt x="9915433" y="3125201"/>
                </a:cubicBezTo>
                <a:cubicBezTo>
                  <a:pt x="9915433" y="3119519"/>
                  <a:pt x="9915492" y="3113850"/>
                  <a:pt x="9916804" y="3108220"/>
                </a:cubicBezTo>
                <a:cubicBezTo>
                  <a:pt x="9916761" y="3076892"/>
                  <a:pt x="9919211" y="3046007"/>
                  <a:pt x="9924268" y="3015763"/>
                </a:cubicBezTo>
                <a:lnTo>
                  <a:pt x="9924808" y="3009073"/>
                </a:lnTo>
                <a:cubicBezTo>
                  <a:pt x="9924977" y="3009068"/>
                  <a:pt x="9925146" y="3009063"/>
                  <a:pt x="9925314" y="3009010"/>
                </a:cubicBezTo>
                <a:cubicBezTo>
                  <a:pt x="9975590" y="2656144"/>
                  <a:pt x="10256629" y="2375367"/>
                  <a:pt x="10615479" y="2315969"/>
                </a:cubicBezTo>
                <a:lnTo>
                  <a:pt x="10615596" y="2314821"/>
                </a:lnTo>
                <a:cubicBezTo>
                  <a:pt x="10620905" y="2313811"/>
                  <a:pt x="10626233" y="2312863"/>
                  <a:pt x="10631809" y="2313282"/>
                </a:cubicBezTo>
                <a:cubicBezTo>
                  <a:pt x="10662992" y="2307725"/>
                  <a:pt x="10694885" y="2304744"/>
                  <a:pt x="10727271" y="2304217"/>
                </a:cubicBezTo>
                <a:close/>
                <a:moveTo>
                  <a:pt x="9074958" y="2302594"/>
                </a:moveTo>
                <a:lnTo>
                  <a:pt x="9092045" y="2304217"/>
                </a:lnTo>
                <a:cubicBezTo>
                  <a:pt x="9124431" y="2304744"/>
                  <a:pt x="9156324" y="2307725"/>
                  <a:pt x="9187507" y="2313282"/>
                </a:cubicBezTo>
                <a:cubicBezTo>
                  <a:pt x="9193083" y="2312863"/>
                  <a:pt x="9198411" y="2313811"/>
                  <a:pt x="9203720" y="2314821"/>
                </a:cubicBezTo>
                <a:lnTo>
                  <a:pt x="9203837" y="2315969"/>
                </a:lnTo>
                <a:cubicBezTo>
                  <a:pt x="9562687" y="2375367"/>
                  <a:pt x="9843726" y="2656144"/>
                  <a:pt x="9894002" y="3009010"/>
                </a:cubicBezTo>
                <a:cubicBezTo>
                  <a:pt x="9894170" y="3009063"/>
                  <a:pt x="9894339" y="3009068"/>
                  <a:pt x="9894508" y="3009073"/>
                </a:cubicBezTo>
                <a:lnTo>
                  <a:pt x="9895048" y="3015763"/>
                </a:lnTo>
                <a:cubicBezTo>
                  <a:pt x="9900105" y="3046007"/>
                  <a:pt x="9902555" y="3076892"/>
                  <a:pt x="9902512" y="3108220"/>
                </a:cubicBezTo>
                <a:cubicBezTo>
                  <a:pt x="9903824" y="3113850"/>
                  <a:pt x="9903883" y="3119519"/>
                  <a:pt x="9903883" y="3125201"/>
                </a:cubicBezTo>
                <a:cubicBezTo>
                  <a:pt x="9903883" y="3129023"/>
                  <a:pt x="9903856" y="3132839"/>
                  <a:pt x="9903290" y="3136641"/>
                </a:cubicBezTo>
                <a:lnTo>
                  <a:pt x="9902791" y="3136608"/>
                </a:lnTo>
                <a:lnTo>
                  <a:pt x="9902765" y="3137103"/>
                </a:lnTo>
                <a:lnTo>
                  <a:pt x="9885647" y="3135477"/>
                </a:lnTo>
                <a:cubicBezTo>
                  <a:pt x="9853272" y="3134950"/>
                  <a:pt x="9821392" y="3131969"/>
                  <a:pt x="9790220" y="3126415"/>
                </a:cubicBezTo>
                <a:cubicBezTo>
                  <a:pt x="9784643" y="3126834"/>
                  <a:pt x="9779314" y="3125886"/>
                  <a:pt x="9774003" y="3124875"/>
                </a:cubicBezTo>
                <a:lnTo>
                  <a:pt x="9773887" y="3123727"/>
                </a:lnTo>
                <a:cubicBezTo>
                  <a:pt x="9415036" y="3064328"/>
                  <a:pt x="9133997" y="2783551"/>
                  <a:pt x="9083722" y="2430686"/>
                </a:cubicBezTo>
                <a:cubicBezTo>
                  <a:pt x="9083554" y="2430633"/>
                  <a:pt x="9083386" y="2430628"/>
                  <a:pt x="9083216" y="2430623"/>
                </a:cubicBezTo>
                <a:lnTo>
                  <a:pt x="9082678" y="2423947"/>
                </a:lnTo>
                <a:cubicBezTo>
                  <a:pt x="9077619" y="2393697"/>
                  <a:pt x="9075168" y="2362806"/>
                  <a:pt x="9075211" y="2331471"/>
                </a:cubicBezTo>
                <a:cubicBezTo>
                  <a:pt x="9073899" y="2325843"/>
                  <a:pt x="9073840" y="2320176"/>
                  <a:pt x="9073840" y="2314495"/>
                </a:cubicBezTo>
                <a:lnTo>
                  <a:pt x="9074434" y="2303055"/>
                </a:lnTo>
                <a:lnTo>
                  <a:pt x="9074932" y="2303088"/>
                </a:lnTo>
                <a:close/>
                <a:moveTo>
                  <a:pt x="9052207" y="2302594"/>
                </a:moveTo>
                <a:lnTo>
                  <a:pt x="9052233" y="2303088"/>
                </a:lnTo>
                <a:lnTo>
                  <a:pt x="9052731" y="2303055"/>
                </a:lnTo>
                <a:lnTo>
                  <a:pt x="9053325" y="2314495"/>
                </a:lnTo>
                <a:cubicBezTo>
                  <a:pt x="9053325" y="2320176"/>
                  <a:pt x="9053266" y="2325843"/>
                  <a:pt x="9051954" y="2331471"/>
                </a:cubicBezTo>
                <a:cubicBezTo>
                  <a:pt x="9051997" y="2362806"/>
                  <a:pt x="9049546" y="2393697"/>
                  <a:pt x="9044487" y="2423947"/>
                </a:cubicBezTo>
                <a:lnTo>
                  <a:pt x="9043949" y="2430623"/>
                </a:lnTo>
                <a:cubicBezTo>
                  <a:pt x="9043779" y="2430628"/>
                  <a:pt x="9043611" y="2430633"/>
                  <a:pt x="9043443" y="2430686"/>
                </a:cubicBezTo>
                <a:cubicBezTo>
                  <a:pt x="8993168" y="2783551"/>
                  <a:pt x="8712129" y="3064328"/>
                  <a:pt x="8353278" y="3123727"/>
                </a:cubicBezTo>
                <a:lnTo>
                  <a:pt x="8353162" y="3124875"/>
                </a:lnTo>
                <a:cubicBezTo>
                  <a:pt x="8347851" y="3125886"/>
                  <a:pt x="8342522" y="3126834"/>
                  <a:pt x="8336945" y="3126415"/>
                </a:cubicBezTo>
                <a:cubicBezTo>
                  <a:pt x="8305773" y="3131969"/>
                  <a:pt x="8273893" y="3134950"/>
                  <a:pt x="8241519" y="3135477"/>
                </a:cubicBezTo>
                <a:lnTo>
                  <a:pt x="8224400" y="3137103"/>
                </a:lnTo>
                <a:lnTo>
                  <a:pt x="8224374" y="3136608"/>
                </a:lnTo>
                <a:lnTo>
                  <a:pt x="8223875" y="3136641"/>
                </a:lnTo>
                <a:cubicBezTo>
                  <a:pt x="8223309" y="3132839"/>
                  <a:pt x="8223282" y="3129023"/>
                  <a:pt x="8223282" y="3125201"/>
                </a:cubicBezTo>
                <a:cubicBezTo>
                  <a:pt x="8223282" y="3119519"/>
                  <a:pt x="8223341" y="3113850"/>
                  <a:pt x="8224653" y="3108220"/>
                </a:cubicBezTo>
                <a:cubicBezTo>
                  <a:pt x="8224611" y="3076892"/>
                  <a:pt x="8227060" y="3046007"/>
                  <a:pt x="8232117" y="3015763"/>
                </a:cubicBezTo>
                <a:lnTo>
                  <a:pt x="8232657" y="3009073"/>
                </a:lnTo>
                <a:cubicBezTo>
                  <a:pt x="8232826" y="3009068"/>
                  <a:pt x="8232995" y="3009063"/>
                  <a:pt x="8233163" y="3009010"/>
                </a:cubicBezTo>
                <a:cubicBezTo>
                  <a:pt x="8283439" y="2656144"/>
                  <a:pt x="8564478" y="2375367"/>
                  <a:pt x="8923328" y="2315969"/>
                </a:cubicBezTo>
                <a:lnTo>
                  <a:pt x="8923445" y="2314821"/>
                </a:lnTo>
                <a:cubicBezTo>
                  <a:pt x="8928754" y="2313811"/>
                  <a:pt x="8934082" y="2312863"/>
                  <a:pt x="8939658" y="2313282"/>
                </a:cubicBezTo>
                <a:cubicBezTo>
                  <a:pt x="8970841" y="2307725"/>
                  <a:pt x="9002734" y="2304744"/>
                  <a:pt x="9035120" y="2304217"/>
                </a:cubicBezTo>
                <a:close/>
                <a:moveTo>
                  <a:pt x="7382807" y="2302594"/>
                </a:moveTo>
                <a:lnTo>
                  <a:pt x="7399895" y="2304217"/>
                </a:lnTo>
                <a:cubicBezTo>
                  <a:pt x="7432280" y="2304744"/>
                  <a:pt x="7464173" y="2307725"/>
                  <a:pt x="7495356" y="2313282"/>
                </a:cubicBezTo>
                <a:cubicBezTo>
                  <a:pt x="7500932" y="2312863"/>
                  <a:pt x="7506260" y="2313811"/>
                  <a:pt x="7511569" y="2314821"/>
                </a:cubicBezTo>
                <a:lnTo>
                  <a:pt x="7511686" y="2315969"/>
                </a:lnTo>
                <a:cubicBezTo>
                  <a:pt x="7870536" y="2375367"/>
                  <a:pt x="8151575" y="2656144"/>
                  <a:pt x="8201852" y="3009010"/>
                </a:cubicBezTo>
                <a:cubicBezTo>
                  <a:pt x="8202019" y="3009063"/>
                  <a:pt x="8202189" y="3009068"/>
                  <a:pt x="8202357" y="3009073"/>
                </a:cubicBezTo>
                <a:lnTo>
                  <a:pt x="8202898" y="3015763"/>
                </a:lnTo>
                <a:cubicBezTo>
                  <a:pt x="8207954" y="3046007"/>
                  <a:pt x="8210404" y="3076892"/>
                  <a:pt x="8210362" y="3108220"/>
                </a:cubicBezTo>
                <a:cubicBezTo>
                  <a:pt x="8211674" y="3113850"/>
                  <a:pt x="8211732" y="3119519"/>
                  <a:pt x="8211732" y="3125201"/>
                </a:cubicBezTo>
                <a:cubicBezTo>
                  <a:pt x="8211732" y="3129023"/>
                  <a:pt x="8211705" y="3132839"/>
                  <a:pt x="8211139" y="3136641"/>
                </a:cubicBezTo>
                <a:lnTo>
                  <a:pt x="8210640" y="3136608"/>
                </a:lnTo>
                <a:lnTo>
                  <a:pt x="8210614" y="3137103"/>
                </a:lnTo>
                <a:lnTo>
                  <a:pt x="8193496" y="3135477"/>
                </a:lnTo>
                <a:cubicBezTo>
                  <a:pt x="8161122" y="3134950"/>
                  <a:pt x="8129241" y="3131969"/>
                  <a:pt x="8098069" y="3126415"/>
                </a:cubicBezTo>
                <a:cubicBezTo>
                  <a:pt x="8092492" y="3126834"/>
                  <a:pt x="8087163" y="3125886"/>
                  <a:pt x="8081853" y="3124875"/>
                </a:cubicBezTo>
                <a:lnTo>
                  <a:pt x="8081737" y="3123727"/>
                </a:lnTo>
                <a:cubicBezTo>
                  <a:pt x="7722885" y="3064328"/>
                  <a:pt x="7441846" y="2783551"/>
                  <a:pt x="7391571" y="2430686"/>
                </a:cubicBezTo>
                <a:cubicBezTo>
                  <a:pt x="7391403" y="2430633"/>
                  <a:pt x="7391235" y="2430628"/>
                  <a:pt x="7391065" y="2430623"/>
                </a:cubicBezTo>
                <a:lnTo>
                  <a:pt x="7390527" y="2423947"/>
                </a:lnTo>
                <a:cubicBezTo>
                  <a:pt x="7385468" y="2393697"/>
                  <a:pt x="7383018" y="2362806"/>
                  <a:pt x="7383060" y="2331471"/>
                </a:cubicBezTo>
                <a:cubicBezTo>
                  <a:pt x="7381748" y="2325843"/>
                  <a:pt x="7381689" y="2320176"/>
                  <a:pt x="7381689" y="2314495"/>
                </a:cubicBezTo>
                <a:lnTo>
                  <a:pt x="7382283" y="2303055"/>
                </a:lnTo>
                <a:lnTo>
                  <a:pt x="7382781" y="2303088"/>
                </a:lnTo>
                <a:close/>
                <a:moveTo>
                  <a:pt x="7360056" y="2302594"/>
                </a:moveTo>
                <a:lnTo>
                  <a:pt x="7360082" y="2303088"/>
                </a:lnTo>
                <a:lnTo>
                  <a:pt x="7360580" y="2303055"/>
                </a:lnTo>
                <a:lnTo>
                  <a:pt x="7361174" y="2314495"/>
                </a:lnTo>
                <a:cubicBezTo>
                  <a:pt x="7361174" y="2320176"/>
                  <a:pt x="7361116" y="2325843"/>
                  <a:pt x="7359804" y="2331471"/>
                </a:cubicBezTo>
                <a:cubicBezTo>
                  <a:pt x="7359846" y="2362806"/>
                  <a:pt x="7357395" y="2393697"/>
                  <a:pt x="7352337" y="2423947"/>
                </a:cubicBezTo>
                <a:lnTo>
                  <a:pt x="7351798" y="2430623"/>
                </a:lnTo>
                <a:cubicBezTo>
                  <a:pt x="7351629" y="2430628"/>
                  <a:pt x="7351460" y="2430633"/>
                  <a:pt x="7351293" y="2430686"/>
                </a:cubicBezTo>
                <a:cubicBezTo>
                  <a:pt x="7301017" y="2783551"/>
                  <a:pt x="7019978" y="3064328"/>
                  <a:pt x="6661127" y="3123727"/>
                </a:cubicBezTo>
                <a:lnTo>
                  <a:pt x="6661011" y="3124875"/>
                </a:lnTo>
                <a:cubicBezTo>
                  <a:pt x="6655700" y="3125886"/>
                  <a:pt x="6650371" y="3126834"/>
                  <a:pt x="6644794" y="3126415"/>
                </a:cubicBezTo>
                <a:cubicBezTo>
                  <a:pt x="6613622" y="3131969"/>
                  <a:pt x="6581742" y="3134950"/>
                  <a:pt x="6549368" y="3135477"/>
                </a:cubicBezTo>
                <a:lnTo>
                  <a:pt x="6532249" y="3137103"/>
                </a:lnTo>
                <a:lnTo>
                  <a:pt x="6532223" y="3136608"/>
                </a:lnTo>
                <a:lnTo>
                  <a:pt x="6531724" y="3136641"/>
                </a:lnTo>
                <a:cubicBezTo>
                  <a:pt x="6531158" y="3132839"/>
                  <a:pt x="6531131" y="3129023"/>
                  <a:pt x="6531131" y="3125201"/>
                </a:cubicBezTo>
                <a:cubicBezTo>
                  <a:pt x="6531131" y="3119519"/>
                  <a:pt x="6531190" y="3113850"/>
                  <a:pt x="6532502" y="3108220"/>
                </a:cubicBezTo>
                <a:cubicBezTo>
                  <a:pt x="6532460" y="3076892"/>
                  <a:pt x="6534909" y="3046007"/>
                  <a:pt x="6539966" y="3015763"/>
                </a:cubicBezTo>
                <a:lnTo>
                  <a:pt x="6540506" y="3009073"/>
                </a:lnTo>
                <a:cubicBezTo>
                  <a:pt x="6540675" y="3009068"/>
                  <a:pt x="6540844" y="3009063"/>
                  <a:pt x="6541012" y="3009010"/>
                </a:cubicBezTo>
                <a:cubicBezTo>
                  <a:pt x="6591288" y="2656144"/>
                  <a:pt x="6872327" y="2375367"/>
                  <a:pt x="7231178" y="2315969"/>
                </a:cubicBezTo>
                <a:lnTo>
                  <a:pt x="7231295" y="2314821"/>
                </a:lnTo>
                <a:cubicBezTo>
                  <a:pt x="7236603" y="2313811"/>
                  <a:pt x="7241931" y="2312863"/>
                  <a:pt x="7247507" y="2313282"/>
                </a:cubicBezTo>
                <a:cubicBezTo>
                  <a:pt x="7278691" y="2307725"/>
                  <a:pt x="7310583" y="2304744"/>
                  <a:pt x="7342969" y="2304217"/>
                </a:cubicBezTo>
                <a:close/>
                <a:moveTo>
                  <a:pt x="5690656" y="2302594"/>
                </a:moveTo>
                <a:lnTo>
                  <a:pt x="5707743" y="2304217"/>
                </a:lnTo>
                <a:cubicBezTo>
                  <a:pt x="5740129" y="2304744"/>
                  <a:pt x="5772021" y="2307725"/>
                  <a:pt x="5803205" y="2313282"/>
                </a:cubicBezTo>
                <a:cubicBezTo>
                  <a:pt x="5808781" y="2312863"/>
                  <a:pt x="5814109" y="2313811"/>
                  <a:pt x="5819417" y="2314821"/>
                </a:cubicBezTo>
                <a:lnTo>
                  <a:pt x="5819534" y="2315969"/>
                </a:lnTo>
                <a:cubicBezTo>
                  <a:pt x="6178385" y="2375367"/>
                  <a:pt x="6459424" y="2656144"/>
                  <a:pt x="6509700" y="3009010"/>
                </a:cubicBezTo>
                <a:cubicBezTo>
                  <a:pt x="6509868" y="3009063"/>
                  <a:pt x="6510037" y="3009068"/>
                  <a:pt x="6510206" y="3009073"/>
                </a:cubicBezTo>
                <a:lnTo>
                  <a:pt x="6510746" y="3015763"/>
                </a:lnTo>
                <a:cubicBezTo>
                  <a:pt x="6515803" y="3046007"/>
                  <a:pt x="6518252" y="3076892"/>
                  <a:pt x="6518210" y="3108220"/>
                </a:cubicBezTo>
                <a:cubicBezTo>
                  <a:pt x="6519522" y="3113850"/>
                  <a:pt x="6519581" y="3119519"/>
                  <a:pt x="6519581" y="3125201"/>
                </a:cubicBezTo>
                <a:cubicBezTo>
                  <a:pt x="6519581" y="3129023"/>
                  <a:pt x="6519554" y="3132839"/>
                  <a:pt x="6518988" y="3136641"/>
                </a:cubicBezTo>
                <a:lnTo>
                  <a:pt x="6518489" y="3136608"/>
                </a:lnTo>
                <a:lnTo>
                  <a:pt x="6518463" y="3137103"/>
                </a:lnTo>
                <a:lnTo>
                  <a:pt x="6501344" y="3135477"/>
                </a:lnTo>
                <a:cubicBezTo>
                  <a:pt x="6468970" y="3134950"/>
                  <a:pt x="6437090" y="3131969"/>
                  <a:pt x="6405918" y="3126415"/>
                </a:cubicBezTo>
                <a:cubicBezTo>
                  <a:pt x="6400341" y="3126834"/>
                  <a:pt x="6395012" y="3125886"/>
                  <a:pt x="6389701" y="3124875"/>
                </a:cubicBezTo>
                <a:lnTo>
                  <a:pt x="6389585" y="3123727"/>
                </a:lnTo>
                <a:cubicBezTo>
                  <a:pt x="6030734" y="3064328"/>
                  <a:pt x="5749695" y="2783551"/>
                  <a:pt x="5699419" y="2430686"/>
                </a:cubicBezTo>
                <a:cubicBezTo>
                  <a:pt x="5699252" y="2430633"/>
                  <a:pt x="5699083" y="2430628"/>
                  <a:pt x="5698914" y="2430623"/>
                </a:cubicBezTo>
                <a:lnTo>
                  <a:pt x="5698375" y="2423947"/>
                </a:lnTo>
                <a:cubicBezTo>
                  <a:pt x="5693317" y="2393697"/>
                  <a:pt x="5690866" y="2362806"/>
                  <a:pt x="5690908" y="2331471"/>
                </a:cubicBezTo>
                <a:cubicBezTo>
                  <a:pt x="5689596" y="2325843"/>
                  <a:pt x="5689538" y="2320176"/>
                  <a:pt x="5689538" y="2314495"/>
                </a:cubicBezTo>
                <a:lnTo>
                  <a:pt x="5690132" y="2303055"/>
                </a:lnTo>
                <a:lnTo>
                  <a:pt x="5690630" y="2303088"/>
                </a:lnTo>
                <a:close/>
                <a:moveTo>
                  <a:pt x="5667905" y="2302594"/>
                </a:moveTo>
                <a:lnTo>
                  <a:pt x="5667931" y="2303088"/>
                </a:lnTo>
                <a:lnTo>
                  <a:pt x="5668429" y="2303055"/>
                </a:lnTo>
                <a:lnTo>
                  <a:pt x="5669023" y="2314495"/>
                </a:lnTo>
                <a:cubicBezTo>
                  <a:pt x="5669023" y="2320176"/>
                  <a:pt x="5668964" y="2325843"/>
                  <a:pt x="5667652" y="2331471"/>
                </a:cubicBezTo>
                <a:cubicBezTo>
                  <a:pt x="5667694" y="2362806"/>
                  <a:pt x="5665244" y="2393697"/>
                  <a:pt x="5660185" y="2423947"/>
                </a:cubicBezTo>
                <a:lnTo>
                  <a:pt x="5659647" y="2430623"/>
                </a:lnTo>
                <a:cubicBezTo>
                  <a:pt x="5659477" y="2430628"/>
                  <a:pt x="5659309" y="2430633"/>
                  <a:pt x="5659141" y="2430686"/>
                </a:cubicBezTo>
                <a:cubicBezTo>
                  <a:pt x="5608866" y="2783551"/>
                  <a:pt x="5327827" y="3064328"/>
                  <a:pt x="4968975" y="3123727"/>
                </a:cubicBezTo>
                <a:lnTo>
                  <a:pt x="4968859" y="3124875"/>
                </a:lnTo>
                <a:cubicBezTo>
                  <a:pt x="4963549" y="3125886"/>
                  <a:pt x="4958220" y="3126834"/>
                  <a:pt x="4952643" y="3126415"/>
                </a:cubicBezTo>
                <a:cubicBezTo>
                  <a:pt x="4921471" y="3131969"/>
                  <a:pt x="4889590" y="3134950"/>
                  <a:pt x="4857216" y="3135477"/>
                </a:cubicBezTo>
                <a:lnTo>
                  <a:pt x="4840098" y="3137103"/>
                </a:lnTo>
                <a:lnTo>
                  <a:pt x="4840072" y="3136608"/>
                </a:lnTo>
                <a:lnTo>
                  <a:pt x="4839573" y="3136641"/>
                </a:lnTo>
                <a:cubicBezTo>
                  <a:pt x="4839007" y="3132839"/>
                  <a:pt x="4838980" y="3129023"/>
                  <a:pt x="4838980" y="3125201"/>
                </a:cubicBezTo>
                <a:cubicBezTo>
                  <a:pt x="4838980" y="3119519"/>
                  <a:pt x="4839038" y="3113850"/>
                  <a:pt x="4840350" y="3108220"/>
                </a:cubicBezTo>
                <a:cubicBezTo>
                  <a:pt x="4840308" y="3076892"/>
                  <a:pt x="4842758" y="3046007"/>
                  <a:pt x="4847814" y="3015763"/>
                </a:cubicBezTo>
                <a:lnTo>
                  <a:pt x="4848355" y="3009073"/>
                </a:lnTo>
                <a:cubicBezTo>
                  <a:pt x="4848523" y="3009068"/>
                  <a:pt x="4848693" y="3009063"/>
                  <a:pt x="4848860" y="3009010"/>
                </a:cubicBezTo>
                <a:cubicBezTo>
                  <a:pt x="4899137" y="2656144"/>
                  <a:pt x="5180176" y="2375367"/>
                  <a:pt x="5539026" y="2315969"/>
                </a:cubicBezTo>
                <a:lnTo>
                  <a:pt x="5539143" y="2314821"/>
                </a:lnTo>
                <a:cubicBezTo>
                  <a:pt x="5544452" y="2313811"/>
                  <a:pt x="5549780" y="2312863"/>
                  <a:pt x="5555356" y="2313282"/>
                </a:cubicBezTo>
                <a:cubicBezTo>
                  <a:pt x="5586539" y="2307725"/>
                  <a:pt x="5618432" y="2304744"/>
                  <a:pt x="5650817" y="2304217"/>
                </a:cubicBezTo>
                <a:close/>
                <a:moveTo>
                  <a:pt x="3998505" y="2302594"/>
                </a:moveTo>
                <a:lnTo>
                  <a:pt x="4015592" y="2304217"/>
                </a:lnTo>
                <a:cubicBezTo>
                  <a:pt x="4047978" y="2304744"/>
                  <a:pt x="4079870" y="2307725"/>
                  <a:pt x="4111054" y="2313282"/>
                </a:cubicBezTo>
                <a:cubicBezTo>
                  <a:pt x="4116630" y="2312863"/>
                  <a:pt x="4121958" y="2313811"/>
                  <a:pt x="4127266" y="2314821"/>
                </a:cubicBezTo>
                <a:lnTo>
                  <a:pt x="4127384" y="2315969"/>
                </a:lnTo>
                <a:cubicBezTo>
                  <a:pt x="4486234" y="2375367"/>
                  <a:pt x="4767273" y="2656144"/>
                  <a:pt x="4817549" y="3009010"/>
                </a:cubicBezTo>
                <a:cubicBezTo>
                  <a:pt x="4817717" y="3009063"/>
                  <a:pt x="4817886" y="3009068"/>
                  <a:pt x="4818055" y="3009073"/>
                </a:cubicBezTo>
                <a:lnTo>
                  <a:pt x="4818595" y="3015763"/>
                </a:lnTo>
                <a:cubicBezTo>
                  <a:pt x="4823652" y="3046007"/>
                  <a:pt x="4826101" y="3076892"/>
                  <a:pt x="4826059" y="3108220"/>
                </a:cubicBezTo>
                <a:cubicBezTo>
                  <a:pt x="4827371" y="3113850"/>
                  <a:pt x="4827430" y="3119519"/>
                  <a:pt x="4827430" y="3125201"/>
                </a:cubicBezTo>
                <a:cubicBezTo>
                  <a:pt x="4827430" y="3129023"/>
                  <a:pt x="4827403" y="3132839"/>
                  <a:pt x="4826837" y="3136641"/>
                </a:cubicBezTo>
                <a:lnTo>
                  <a:pt x="4826338" y="3136608"/>
                </a:lnTo>
                <a:lnTo>
                  <a:pt x="4826312" y="3137103"/>
                </a:lnTo>
                <a:lnTo>
                  <a:pt x="4809193" y="3135477"/>
                </a:lnTo>
                <a:cubicBezTo>
                  <a:pt x="4776819" y="3134950"/>
                  <a:pt x="4744939" y="3131969"/>
                  <a:pt x="4713767" y="3126415"/>
                </a:cubicBezTo>
                <a:cubicBezTo>
                  <a:pt x="4708190" y="3126834"/>
                  <a:pt x="4702861" y="3125886"/>
                  <a:pt x="4697550" y="3124875"/>
                </a:cubicBezTo>
                <a:lnTo>
                  <a:pt x="4697434" y="3123727"/>
                </a:lnTo>
                <a:cubicBezTo>
                  <a:pt x="4338583" y="3064328"/>
                  <a:pt x="4057544" y="2783551"/>
                  <a:pt x="4007268" y="2430686"/>
                </a:cubicBezTo>
                <a:cubicBezTo>
                  <a:pt x="4007101" y="2430633"/>
                  <a:pt x="4006932" y="2430628"/>
                  <a:pt x="4006763" y="2430623"/>
                </a:cubicBezTo>
                <a:lnTo>
                  <a:pt x="4006225" y="2423947"/>
                </a:lnTo>
                <a:cubicBezTo>
                  <a:pt x="4001166" y="2393697"/>
                  <a:pt x="3998715" y="2362806"/>
                  <a:pt x="3998757" y="2331471"/>
                </a:cubicBezTo>
                <a:cubicBezTo>
                  <a:pt x="3997445" y="2325843"/>
                  <a:pt x="3997387" y="2320176"/>
                  <a:pt x="3997387" y="2314495"/>
                </a:cubicBezTo>
                <a:lnTo>
                  <a:pt x="3997981" y="2303055"/>
                </a:lnTo>
                <a:lnTo>
                  <a:pt x="3998479" y="2303088"/>
                </a:lnTo>
                <a:close/>
                <a:moveTo>
                  <a:pt x="3975754" y="2302594"/>
                </a:moveTo>
                <a:lnTo>
                  <a:pt x="3975780" y="2303088"/>
                </a:lnTo>
                <a:lnTo>
                  <a:pt x="3976278" y="2303055"/>
                </a:lnTo>
                <a:lnTo>
                  <a:pt x="3976872" y="2314495"/>
                </a:lnTo>
                <a:cubicBezTo>
                  <a:pt x="3976872" y="2320176"/>
                  <a:pt x="3976813" y="2325843"/>
                  <a:pt x="3975501" y="2331471"/>
                </a:cubicBezTo>
                <a:cubicBezTo>
                  <a:pt x="3975543" y="2362806"/>
                  <a:pt x="3973093" y="2393697"/>
                  <a:pt x="3968034" y="2423947"/>
                </a:cubicBezTo>
                <a:lnTo>
                  <a:pt x="3967496" y="2430623"/>
                </a:lnTo>
                <a:cubicBezTo>
                  <a:pt x="3967326" y="2430628"/>
                  <a:pt x="3967158" y="2430633"/>
                  <a:pt x="3966990" y="2430686"/>
                </a:cubicBezTo>
                <a:cubicBezTo>
                  <a:pt x="3916715" y="2783551"/>
                  <a:pt x="3635676" y="3064328"/>
                  <a:pt x="3276825" y="3123727"/>
                </a:cubicBezTo>
                <a:lnTo>
                  <a:pt x="3276708" y="3124875"/>
                </a:lnTo>
                <a:cubicBezTo>
                  <a:pt x="3271398" y="3125886"/>
                  <a:pt x="3266069" y="3126834"/>
                  <a:pt x="3260492" y="3126415"/>
                </a:cubicBezTo>
                <a:cubicBezTo>
                  <a:pt x="3229320" y="3131969"/>
                  <a:pt x="3197440" y="3134950"/>
                  <a:pt x="3165065" y="3135477"/>
                </a:cubicBezTo>
                <a:lnTo>
                  <a:pt x="3147947" y="3137103"/>
                </a:lnTo>
                <a:lnTo>
                  <a:pt x="3147921" y="3136608"/>
                </a:lnTo>
                <a:lnTo>
                  <a:pt x="3147422" y="3136641"/>
                </a:lnTo>
                <a:cubicBezTo>
                  <a:pt x="3146856" y="3132839"/>
                  <a:pt x="3146829" y="3129023"/>
                  <a:pt x="3146829" y="3125201"/>
                </a:cubicBezTo>
                <a:cubicBezTo>
                  <a:pt x="3146829" y="3119519"/>
                  <a:pt x="3146887" y="3113850"/>
                  <a:pt x="3148199" y="3108220"/>
                </a:cubicBezTo>
                <a:cubicBezTo>
                  <a:pt x="3148157" y="3076892"/>
                  <a:pt x="3150607" y="3046007"/>
                  <a:pt x="3155663" y="3015763"/>
                </a:cubicBezTo>
                <a:lnTo>
                  <a:pt x="3156204" y="3009073"/>
                </a:lnTo>
                <a:cubicBezTo>
                  <a:pt x="3156372" y="3009068"/>
                  <a:pt x="3156542" y="3009063"/>
                  <a:pt x="3156709" y="3009010"/>
                </a:cubicBezTo>
                <a:cubicBezTo>
                  <a:pt x="3206986" y="2656144"/>
                  <a:pt x="3488025" y="2375367"/>
                  <a:pt x="3846875" y="2315969"/>
                </a:cubicBezTo>
                <a:lnTo>
                  <a:pt x="3846992" y="2314821"/>
                </a:lnTo>
                <a:cubicBezTo>
                  <a:pt x="3852301" y="2313811"/>
                  <a:pt x="3857629" y="2312863"/>
                  <a:pt x="3863205" y="2313282"/>
                </a:cubicBezTo>
                <a:cubicBezTo>
                  <a:pt x="3894388" y="2307725"/>
                  <a:pt x="3926281" y="2304744"/>
                  <a:pt x="3958666" y="2304217"/>
                </a:cubicBezTo>
                <a:close/>
                <a:moveTo>
                  <a:pt x="2306354" y="2302594"/>
                </a:moveTo>
                <a:lnTo>
                  <a:pt x="2323441" y="2304217"/>
                </a:lnTo>
                <a:cubicBezTo>
                  <a:pt x="2355827" y="2304744"/>
                  <a:pt x="2387719" y="2307725"/>
                  <a:pt x="2418903" y="2313282"/>
                </a:cubicBezTo>
                <a:cubicBezTo>
                  <a:pt x="2424479" y="2312863"/>
                  <a:pt x="2429807" y="2313811"/>
                  <a:pt x="2435115" y="2314821"/>
                </a:cubicBezTo>
                <a:lnTo>
                  <a:pt x="2435233" y="2315969"/>
                </a:lnTo>
                <a:cubicBezTo>
                  <a:pt x="2794083" y="2375367"/>
                  <a:pt x="3075122" y="2656144"/>
                  <a:pt x="3125398" y="3009010"/>
                </a:cubicBezTo>
                <a:cubicBezTo>
                  <a:pt x="3125566" y="3009063"/>
                  <a:pt x="3125735" y="3009068"/>
                  <a:pt x="3125904" y="3009073"/>
                </a:cubicBezTo>
                <a:lnTo>
                  <a:pt x="3126444" y="3015763"/>
                </a:lnTo>
                <a:cubicBezTo>
                  <a:pt x="3131501" y="3046007"/>
                  <a:pt x="3133950" y="3076892"/>
                  <a:pt x="3133908" y="3108220"/>
                </a:cubicBezTo>
                <a:cubicBezTo>
                  <a:pt x="3135220" y="3113850"/>
                  <a:pt x="3135279" y="3119519"/>
                  <a:pt x="3135279" y="3125201"/>
                </a:cubicBezTo>
                <a:cubicBezTo>
                  <a:pt x="3135279" y="3129023"/>
                  <a:pt x="3135252" y="3132839"/>
                  <a:pt x="3134686" y="3136641"/>
                </a:cubicBezTo>
                <a:lnTo>
                  <a:pt x="3134187" y="3136608"/>
                </a:lnTo>
                <a:lnTo>
                  <a:pt x="3134161" y="3137103"/>
                </a:lnTo>
                <a:lnTo>
                  <a:pt x="3117042" y="3135477"/>
                </a:lnTo>
                <a:cubicBezTo>
                  <a:pt x="3084668" y="3134950"/>
                  <a:pt x="3052788" y="3131969"/>
                  <a:pt x="3021616" y="3126415"/>
                </a:cubicBezTo>
                <a:cubicBezTo>
                  <a:pt x="3016039" y="3126834"/>
                  <a:pt x="3010710" y="3125886"/>
                  <a:pt x="3005399" y="3124875"/>
                </a:cubicBezTo>
                <a:lnTo>
                  <a:pt x="3005283" y="3123727"/>
                </a:lnTo>
                <a:cubicBezTo>
                  <a:pt x="2646432" y="3064328"/>
                  <a:pt x="2365393" y="2783551"/>
                  <a:pt x="2315117" y="2430686"/>
                </a:cubicBezTo>
                <a:cubicBezTo>
                  <a:pt x="2314950" y="2430633"/>
                  <a:pt x="2314781" y="2430628"/>
                  <a:pt x="2314612" y="2430623"/>
                </a:cubicBezTo>
                <a:lnTo>
                  <a:pt x="2314074" y="2423947"/>
                </a:lnTo>
                <a:cubicBezTo>
                  <a:pt x="2309015" y="2393697"/>
                  <a:pt x="2306564" y="2362806"/>
                  <a:pt x="2306606" y="2331471"/>
                </a:cubicBezTo>
                <a:cubicBezTo>
                  <a:pt x="2305294" y="2325843"/>
                  <a:pt x="2305236" y="2320176"/>
                  <a:pt x="2305236" y="2314495"/>
                </a:cubicBezTo>
                <a:lnTo>
                  <a:pt x="2305830" y="2303055"/>
                </a:lnTo>
                <a:lnTo>
                  <a:pt x="2306328" y="2303088"/>
                </a:lnTo>
                <a:close/>
                <a:moveTo>
                  <a:pt x="2283603" y="2302594"/>
                </a:moveTo>
                <a:lnTo>
                  <a:pt x="2283629" y="2303088"/>
                </a:lnTo>
                <a:lnTo>
                  <a:pt x="2284127" y="2303055"/>
                </a:lnTo>
                <a:lnTo>
                  <a:pt x="2284721" y="2314495"/>
                </a:lnTo>
                <a:cubicBezTo>
                  <a:pt x="2284721" y="2320176"/>
                  <a:pt x="2284662" y="2325843"/>
                  <a:pt x="2283350" y="2331471"/>
                </a:cubicBezTo>
                <a:cubicBezTo>
                  <a:pt x="2283392" y="2362806"/>
                  <a:pt x="2280942" y="2393697"/>
                  <a:pt x="2275883" y="2423947"/>
                </a:cubicBezTo>
                <a:lnTo>
                  <a:pt x="2275345" y="2430623"/>
                </a:lnTo>
                <a:cubicBezTo>
                  <a:pt x="2275175" y="2430628"/>
                  <a:pt x="2275007" y="2430633"/>
                  <a:pt x="2274839" y="2430686"/>
                </a:cubicBezTo>
                <a:cubicBezTo>
                  <a:pt x="2224564" y="2783551"/>
                  <a:pt x="1943525" y="3064328"/>
                  <a:pt x="1584673" y="3123727"/>
                </a:cubicBezTo>
                <a:lnTo>
                  <a:pt x="1584557" y="3124875"/>
                </a:lnTo>
                <a:cubicBezTo>
                  <a:pt x="1579247" y="3125886"/>
                  <a:pt x="1573918" y="3126834"/>
                  <a:pt x="1568341" y="3126415"/>
                </a:cubicBezTo>
                <a:cubicBezTo>
                  <a:pt x="1537169" y="3131969"/>
                  <a:pt x="1505289" y="3134950"/>
                  <a:pt x="1472914" y="3135477"/>
                </a:cubicBezTo>
                <a:lnTo>
                  <a:pt x="1455796" y="3137103"/>
                </a:lnTo>
                <a:lnTo>
                  <a:pt x="1455770" y="3136608"/>
                </a:lnTo>
                <a:lnTo>
                  <a:pt x="1455271" y="3136641"/>
                </a:lnTo>
                <a:cubicBezTo>
                  <a:pt x="1454705" y="3132839"/>
                  <a:pt x="1454678" y="3129023"/>
                  <a:pt x="1454678" y="3125201"/>
                </a:cubicBezTo>
                <a:cubicBezTo>
                  <a:pt x="1454678" y="3119519"/>
                  <a:pt x="1454736" y="3113850"/>
                  <a:pt x="1456048" y="3108220"/>
                </a:cubicBezTo>
                <a:cubicBezTo>
                  <a:pt x="1456006" y="3076892"/>
                  <a:pt x="1458456" y="3046007"/>
                  <a:pt x="1463513" y="3015763"/>
                </a:cubicBezTo>
                <a:lnTo>
                  <a:pt x="1464053" y="3009073"/>
                </a:lnTo>
                <a:cubicBezTo>
                  <a:pt x="1464221" y="3009068"/>
                  <a:pt x="1464391" y="3009063"/>
                  <a:pt x="1464558" y="3009010"/>
                </a:cubicBezTo>
                <a:cubicBezTo>
                  <a:pt x="1514835" y="2656144"/>
                  <a:pt x="1795874" y="2375367"/>
                  <a:pt x="2154724" y="2315969"/>
                </a:cubicBezTo>
                <a:lnTo>
                  <a:pt x="2154841" y="2314821"/>
                </a:lnTo>
                <a:cubicBezTo>
                  <a:pt x="2160150" y="2313811"/>
                  <a:pt x="2165478" y="2312863"/>
                  <a:pt x="2171054" y="2313282"/>
                </a:cubicBezTo>
                <a:cubicBezTo>
                  <a:pt x="2202237" y="2307725"/>
                  <a:pt x="2234130" y="2304744"/>
                  <a:pt x="2266515" y="2304217"/>
                </a:cubicBezTo>
                <a:close/>
                <a:moveTo>
                  <a:pt x="614203" y="2302594"/>
                </a:moveTo>
                <a:lnTo>
                  <a:pt x="631290" y="2304217"/>
                </a:lnTo>
                <a:cubicBezTo>
                  <a:pt x="663676" y="2304744"/>
                  <a:pt x="695568" y="2307725"/>
                  <a:pt x="726752" y="2313282"/>
                </a:cubicBezTo>
                <a:cubicBezTo>
                  <a:pt x="732328" y="2312863"/>
                  <a:pt x="737656" y="2313811"/>
                  <a:pt x="742964" y="2314821"/>
                </a:cubicBezTo>
                <a:lnTo>
                  <a:pt x="743081" y="2315969"/>
                </a:lnTo>
                <a:cubicBezTo>
                  <a:pt x="1101932" y="2375367"/>
                  <a:pt x="1382971" y="2656144"/>
                  <a:pt x="1433247" y="3009010"/>
                </a:cubicBezTo>
                <a:cubicBezTo>
                  <a:pt x="1433415" y="3009063"/>
                  <a:pt x="1433584" y="3009068"/>
                  <a:pt x="1433753" y="3009073"/>
                </a:cubicBezTo>
                <a:lnTo>
                  <a:pt x="1434293" y="3015763"/>
                </a:lnTo>
                <a:cubicBezTo>
                  <a:pt x="1439350" y="3046007"/>
                  <a:pt x="1441799" y="3076892"/>
                  <a:pt x="1441757" y="3108220"/>
                </a:cubicBezTo>
                <a:cubicBezTo>
                  <a:pt x="1443069" y="3113850"/>
                  <a:pt x="1443128" y="3119519"/>
                  <a:pt x="1443128" y="3125201"/>
                </a:cubicBezTo>
                <a:cubicBezTo>
                  <a:pt x="1443128" y="3129023"/>
                  <a:pt x="1443101" y="3132839"/>
                  <a:pt x="1442535" y="3136641"/>
                </a:cubicBezTo>
                <a:lnTo>
                  <a:pt x="1442036" y="3136608"/>
                </a:lnTo>
                <a:lnTo>
                  <a:pt x="1442010" y="3137103"/>
                </a:lnTo>
                <a:lnTo>
                  <a:pt x="1424891" y="3135477"/>
                </a:lnTo>
                <a:cubicBezTo>
                  <a:pt x="1392517" y="3134950"/>
                  <a:pt x="1360637" y="3131969"/>
                  <a:pt x="1329465" y="3126415"/>
                </a:cubicBezTo>
                <a:cubicBezTo>
                  <a:pt x="1323888" y="3126834"/>
                  <a:pt x="1318559" y="3125886"/>
                  <a:pt x="1313248" y="3124875"/>
                </a:cubicBezTo>
                <a:lnTo>
                  <a:pt x="1313132" y="3123727"/>
                </a:lnTo>
                <a:cubicBezTo>
                  <a:pt x="954281" y="3064328"/>
                  <a:pt x="673242" y="2783551"/>
                  <a:pt x="622966" y="2430686"/>
                </a:cubicBezTo>
                <a:cubicBezTo>
                  <a:pt x="622799" y="2430633"/>
                  <a:pt x="622630" y="2430628"/>
                  <a:pt x="622461" y="2430623"/>
                </a:cubicBezTo>
                <a:lnTo>
                  <a:pt x="621923" y="2423947"/>
                </a:lnTo>
                <a:cubicBezTo>
                  <a:pt x="616864" y="2393697"/>
                  <a:pt x="614413" y="2362806"/>
                  <a:pt x="614455" y="2331471"/>
                </a:cubicBezTo>
                <a:cubicBezTo>
                  <a:pt x="613143" y="2325843"/>
                  <a:pt x="613085" y="2320176"/>
                  <a:pt x="613085" y="2314495"/>
                </a:cubicBezTo>
                <a:lnTo>
                  <a:pt x="613679" y="2303055"/>
                </a:lnTo>
                <a:lnTo>
                  <a:pt x="614177" y="2303088"/>
                </a:lnTo>
                <a:close/>
                <a:moveTo>
                  <a:pt x="591452" y="2302594"/>
                </a:moveTo>
                <a:lnTo>
                  <a:pt x="591478" y="2303088"/>
                </a:lnTo>
                <a:lnTo>
                  <a:pt x="591976" y="2303055"/>
                </a:lnTo>
                <a:lnTo>
                  <a:pt x="592570" y="2314495"/>
                </a:lnTo>
                <a:cubicBezTo>
                  <a:pt x="592570" y="2320176"/>
                  <a:pt x="592511" y="2325843"/>
                  <a:pt x="591199" y="2331471"/>
                </a:cubicBezTo>
                <a:cubicBezTo>
                  <a:pt x="591242" y="2362806"/>
                  <a:pt x="588791" y="2393697"/>
                  <a:pt x="583732" y="2423947"/>
                </a:cubicBezTo>
                <a:lnTo>
                  <a:pt x="583194" y="2430623"/>
                </a:lnTo>
                <a:cubicBezTo>
                  <a:pt x="583024" y="2430628"/>
                  <a:pt x="582856" y="2430633"/>
                  <a:pt x="582689" y="2430686"/>
                </a:cubicBezTo>
                <a:cubicBezTo>
                  <a:pt x="537576" y="2747315"/>
                  <a:pt x="306662" y="3005901"/>
                  <a:pt x="0" y="3097101"/>
                </a:cubicBezTo>
                <a:lnTo>
                  <a:pt x="0" y="2964763"/>
                </a:lnTo>
                <a:cubicBezTo>
                  <a:pt x="229298" y="2881926"/>
                  <a:pt x="402181" y="2686530"/>
                  <a:pt x="449203" y="2447425"/>
                </a:cubicBezTo>
                <a:cubicBezTo>
                  <a:pt x="258971" y="2488309"/>
                  <a:pt x="97576" y="2603574"/>
                  <a:pt x="0" y="2761314"/>
                </a:cubicBezTo>
                <a:lnTo>
                  <a:pt x="0" y="2554520"/>
                </a:lnTo>
                <a:cubicBezTo>
                  <a:pt x="121484" y="2431613"/>
                  <a:pt x="282199" y="2345825"/>
                  <a:pt x="462573" y="2315969"/>
                </a:cubicBezTo>
                <a:lnTo>
                  <a:pt x="462690" y="2314821"/>
                </a:lnTo>
                <a:cubicBezTo>
                  <a:pt x="467999" y="2313811"/>
                  <a:pt x="473327" y="2312863"/>
                  <a:pt x="478903" y="2313282"/>
                </a:cubicBezTo>
                <a:cubicBezTo>
                  <a:pt x="510086" y="2307725"/>
                  <a:pt x="541979" y="2304744"/>
                  <a:pt x="574365" y="2304217"/>
                </a:cubicBezTo>
                <a:close/>
                <a:moveTo>
                  <a:pt x="11452667" y="1608087"/>
                </a:moveTo>
                <a:cubicBezTo>
                  <a:pt x="11177477" y="1666766"/>
                  <a:pt x="10962633" y="1879876"/>
                  <a:pt x="10909358" y="2148655"/>
                </a:cubicBezTo>
                <a:cubicBezTo>
                  <a:pt x="11184548" y="2089976"/>
                  <a:pt x="11399391" y="1876866"/>
                  <a:pt x="11452667" y="1608087"/>
                </a:cubicBezTo>
                <a:close/>
                <a:moveTo>
                  <a:pt x="10058800" y="1608087"/>
                </a:moveTo>
                <a:cubicBezTo>
                  <a:pt x="10112076" y="1876866"/>
                  <a:pt x="10326919" y="2089976"/>
                  <a:pt x="10602109" y="2148655"/>
                </a:cubicBezTo>
                <a:cubicBezTo>
                  <a:pt x="10548834" y="1879876"/>
                  <a:pt x="10333990" y="1666766"/>
                  <a:pt x="10058800" y="1608087"/>
                </a:cubicBezTo>
                <a:close/>
                <a:moveTo>
                  <a:pt x="9760514" y="1608087"/>
                </a:moveTo>
                <a:cubicBezTo>
                  <a:pt x="9485324" y="1666766"/>
                  <a:pt x="9270480" y="1879876"/>
                  <a:pt x="9217205" y="2148655"/>
                </a:cubicBezTo>
                <a:cubicBezTo>
                  <a:pt x="9492395" y="2089976"/>
                  <a:pt x="9707238" y="1876866"/>
                  <a:pt x="9760514" y="1608087"/>
                </a:cubicBezTo>
                <a:close/>
                <a:moveTo>
                  <a:pt x="8366649" y="1608087"/>
                </a:moveTo>
                <a:cubicBezTo>
                  <a:pt x="8419925" y="1876866"/>
                  <a:pt x="8634768" y="2089976"/>
                  <a:pt x="8909958" y="2148655"/>
                </a:cubicBezTo>
                <a:cubicBezTo>
                  <a:pt x="8856683" y="1879876"/>
                  <a:pt x="8641839" y="1666766"/>
                  <a:pt x="8366649" y="1608087"/>
                </a:cubicBezTo>
                <a:close/>
                <a:moveTo>
                  <a:pt x="8068363" y="1608087"/>
                </a:moveTo>
                <a:cubicBezTo>
                  <a:pt x="7793173" y="1666766"/>
                  <a:pt x="7578329" y="1879876"/>
                  <a:pt x="7525054" y="2148655"/>
                </a:cubicBezTo>
                <a:cubicBezTo>
                  <a:pt x="7800244" y="2089976"/>
                  <a:pt x="8015087" y="1876866"/>
                  <a:pt x="8068363" y="1608087"/>
                </a:cubicBezTo>
                <a:close/>
                <a:moveTo>
                  <a:pt x="6674498" y="1608087"/>
                </a:moveTo>
                <a:cubicBezTo>
                  <a:pt x="6727774" y="1876866"/>
                  <a:pt x="6942617" y="2089976"/>
                  <a:pt x="7217807" y="2148655"/>
                </a:cubicBezTo>
                <a:cubicBezTo>
                  <a:pt x="7164532" y="1879876"/>
                  <a:pt x="6949688" y="1666766"/>
                  <a:pt x="6674498" y="1608087"/>
                </a:cubicBezTo>
                <a:close/>
                <a:moveTo>
                  <a:pt x="6376212" y="1608087"/>
                </a:moveTo>
                <a:cubicBezTo>
                  <a:pt x="6101022" y="1666766"/>
                  <a:pt x="5886178" y="1879876"/>
                  <a:pt x="5832903" y="2148655"/>
                </a:cubicBezTo>
                <a:cubicBezTo>
                  <a:pt x="6108093" y="2089976"/>
                  <a:pt x="6322936" y="1876866"/>
                  <a:pt x="6376212" y="1608087"/>
                </a:cubicBezTo>
                <a:close/>
                <a:moveTo>
                  <a:pt x="4982347" y="1608087"/>
                </a:moveTo>
                <a:cubicBezTo>
                  <a:pt x="5035623" y="1876866"/>
                  <a:pt x="5250466" y="2089976"/>
                  <a:pt x="5525656" y="2148655"/>
                </a:cubicBezTo>
                <a:cubicBezTo>
                  <a:pt x="5472381" y="1879876"/>
                  <a:pt x="5257537" y="1666766"/>
                  <a:pt x="4982347" y="1608087"/>
                </a:cubicBezTo>
                <a:close/>
                <a:moveTo>
                  <a:pt x="4684061" y="1608087"/>
                </a:moveTo>
                <a:cubicBezTo>
                  <a:pt x="4408871" y="1666766"/>
                  <a:pt x="4194027" y="1879876"/>
                  <a:pt x="4140752" y="2148655"/>
                </a:cubicBezTo>
                <a:cubicBezTo>
                  <a:pt x="4415942" y="2089976"/>
                  <a:pt x="4630785" y="1876866"/>
                  <a:pt x="4684061" y="1608087"/>
                </a:cubicBezTo>
                <a:close/>
                <a:moveTo>
                  <a:pt x="3290196" y="1608087"/>
                </a:moveTo>
                <a:cubicBezTo>
                  <a:pt x="3343472" y="1876866"/>
                  <a:pt x="3558315" y="2089976"/>
                  <a:pt x="3833505" y="2148655"/>
                </a:cubicBezTo>
                <a:cubicBezTo>
                  <a:pt x="3780230" y="1879876"/>
                  <a:pt x="3565386" y="1666766"/>
                  <a:pt x="3290196" y="1608087"/>
                </a:cubicBezTo>
                <a:close/>
                <a:moveTo>
                  <a:pt x="2991910" y="1608087"/>
                </a:moveTo>
                <a:cubicBezTo>
                  <a:pt x="2716720" y="1666766"/>
                  <a:pt x="2501876" y="1879876"/>
                  <a:pt x="2448601" y="2148655"/>
                </a:cubicBezTo>
                <a:cubicBezTo>
                  <a:pt x="2723791" y="2089976"/>
                  <a:pt x="2938634" y="1876866"/>
                  <a:pt x="2991910" y="1608087"/>
                </a:cubicBezTo>
                <a:close/>
                <a:moveTo>
                  <a:pt x="1598045" y="1608087"/>
                </a:moveTo>
                <a:cubicBezTo>
                  <a:pt x="1651321" y="1876866"/>
                  <a:pt x="1866164" y="2089976"/>
                  <a:pt x="2141354" y="2148655"/>
                </a:cubicBezTo>
                <a:cubicBezTo>
                  <a:pt x="2088079" y="1879876"/>
                  <a:pt x="1873235" y="1666766"/>
                  <a:pt x="1598045" y="1608087"/>
                </a:cubicBezTo>
                <a:close/>
                <a:moveTo>
                  <a:pt x="1299759" y="1608087"/>
                </a:moveTo>
                <a:cubicBezTo>
                  <a:pt x="1024569" y="1666766"/>
                  <a:pt x="809725" y="1879876"/>
                  <a:pt x="756450" y="2148655"/>
                </a:cubicBezTo>
                <a:cubicBezTo>
                  <a:pt x="1031640" y="2089976"/>
                  <a:pt x="1246483" y="1876866"/>
                  <a:pt x="1299759" y="1608087"/>
                </a:cubicBezTo>
                <a:close/>
                <a:moveTo>
                  <a:pt x="0" y="1504081"/>
                </a:moveTo>
                <a:cubicBezTo>
                  <a:pt x="306658" y="1594561"/>
                  <a:pt x="537576" y="1851117"/>
                  <a:pt x="582690" y="2165262"/>
                </a:cubicBezTo>
                <a:cubicBezTo>
                  <a:pt x="582857" y="2165315"/>
                  <a:pt x="583026" y="2165320"/>
                  <a:pt x="583195" y="2165325"/>
                </a:cubicBezTo>
                <a:lnTo>
                  <a:pt x="583735" y="2171962"/>
                </a:lnTo>
                <a:cubicBezTo>
                  <a:pt x="588792" y="2201969"/>
                  <a:pt x="591242" y="2232611"/>
                  <a:pt x="591199" y="2263693"/>
                </a:cubicBezTo>
                <a:cubicBezTo>
                  <a:pt x="592511" y="2269279"/>
                  <a:pt x="592570" y="2274903"/>
                  <a:pt x="592570" y="2280541"/>
                </a:cubicBezTo>
                <a:cubicBezTo>
                  <a:pt x="592570" y="2284333"/>
                  <a:pt x="592543" y="2288119"/>
                  <a:pt x="591977" y="2291891"/>
                </a:cubicBezTo>
                <a:lnTo>
                  <a:pt x="591478" y="2291858"/>
                </a:lnTo>
                <a:lnTo>
                  <a:pt x="591452" y="2292349"/>
                </a:lnTo>
                <a:lnTo>
                  <a:pt x="574334" y="2290736"/>
                </a:lnTo>
                <a:cubicBezTo>
                  <a:pt x="541959" y="2290213"/>
                  <a:pt x="510079" y="2287255"/>
                  <a:pt x="478907" y="2281745"/>
                </a:cubicBezTo>
                <a:cubicBezTo>
                  <a:pt x="473330" y="2282161"/>
                  <a:pt x="468001" y="2281220"/>
                  <a:pt x="462690" y="2280217"/>
                </a:cubicBezTo>
                <a:lnTo>
                  <a:pt x="462574" y="2279078"/>
                </a:lnTo>
                <a:cubicBezTo>
                  <a:pt x="282200" y="2249456"/>
                  <a:pt x="121485" y="2164343"/>
                  <a:pt x="0" y="2042401"/>
                </a:cubicBezTo>
                <a:lnTo>
                  <a:pt x="0" y="1837231"/>
                </a:lnTo>
                <a:cubicBezTo>
                  <a:pt x="97584" y="1993737"/>
                  <a:pt x="258975" y="2108093"/>
                  <a:pt x="449203" y="2148655"/>
                </a:cubicBezTo>
                <a:cubicBezTo>
                  <a:pt x="402182" y="1911427"/>
                  <a:pt x="229297" y="1717565"/>
                  <a:pt x="0" y="1635380"/>
                </a:cubicBezTo>
                <a:close/>
                <a:moveTo>
                  <a:pt x="11608704" y="1464394"/>
                </a:moveTo>
                <a:lnTo>
                  <a:pt x="11625791" y="1466004"/>
                </a:lnTo>
                <a:cubicBezTo>
                  <a:pt x="11658177" y="1466527"/>
                  <a:pt x="11690070" y="1469485"/>
                  <a:pt x="11721253" y="1474998"/>
                </a:cubicBezTo>
                <a:cubicBezTo>
                  <a:pt x="11726829" y="1474582"/>
                  <a:pt x="11732157" y="1475523"/>
                  <a:pt x="11737466" y="1476525"/>
                </a:cubicBezTo>
                <a:lnTo>
                  <a:pt x="11737583" y="1477664"/>
                </a:lnTo>
                <a:cubicBezTo>
                  <a:pt x="11914088" y="1506650"/>
                  <a:pt x="12071767" y="1588774"/>
                  <a:pt x="12192000" y="1706842"/>
                </a:cubicBezTo>
                <a:lnTo>
                  <a:pt x="12192000" y="1906833"/>
                </a:lnTo>
                <a:cubicBezTo>
                  <a:pt x="12093732" y="1756811"/>
                  <a:pt x="11935983" y="1647542"/>
                  <a:pt x="11750953" y="1608088"/>
                </a:cubicBezTo>
                <a:cubicBezTo>
                  <a:pt x="11797422" y="1842524"/>
                  <a:pt x="11966808" y="2034608"/>
                  <a:pt x="12192000" y="2118654"/>
                </a:cubicBezTo>
                <a:lnTo>
                  <a:pt x="12192000" y="2250657"/>
                </a:lnTo>
                <a:cubicBezTo>
                  <a:pt x="11889465" y="2157681"/>
                  <a:pt x="11662185" y="1902872"/>
                  <a:pt x="11617468" y="1591480"/>
                </a:cubicBezTo>
                <a:cubicBezTo>
                  <a:pt x="11617300" y="1591427"/>
                  <a:pt x="11617132" y="1591423"/>
                  <a:pt x="11616962" y="1591418"/>
                </a:cubicBezTo>
                <a:lnTo>
                  <a:pt x="11616424" y="1584794"/>
                </a:lnTo>
                <a:cubicBezTo>
                  <a:pt x="11611365" y="1554782"/>
                  <a:pt x="11608914" y="1524133"/>
                  <a:pt x="11608957" y="1493044"/>
                </a:cubicBezTo>
                <a:cubicBezTo>
                  <a:pt x="11607645" y="1487460"/>
                  <a:pt x="11607586" y="1481838"/>
                  <a:pt x="11607586" y="1476202"/>
                </a:cubicBezTo>
                <a:lnTo>
                  <a:pt x="11608180" y="1464851"/>
                </a:lnTo>
                <a:lnTo>
                  <a:pt x="11608678" y="1464884"/>
                </a:lnTo>
                <a:close/>
                <a:moveTo>
                  <a:pt x="11594916" y="1464394"/>
                </a:moveTo>
                <a:lnTo>
                  <a:pt x="11594942" y="1464884"/>
                </a:lnTo>
                <a:lnTo>
                  <a:pt x="11595440" y="1464852"/>
                </a:lnTo>
                <a:lnTo>
                  <a:pt x="11596034" y="1476202"/>
                </a:lnTo>
                <a:cubicBezTo>
                  <a:pt x="11596034" y="1481838"/>
                  <a:pt x="11595975" y="1487460"/>
                  <a:pt x="11594663" y="1493044"/>
                </a:cubicBezTo>
                <a:cubicBezTo>
                  <a:pt x="11594706" y="1524133"/>
                  <a:pt x="11592255" y="1554782"/>
                  <a:pt x="11587196" y="1584794"/>
                </a:cubicBezTo>
                <a:lnTo>
                  <a:pt x="11586658" y="1591418"/>
                </a:lnTo>
                <a:cubicBezTo>
                  <a:pt x="11586488" y="1591423"/>
                  <a:pt x="11586320" y="1591427"/>
                  <a:pt x="11586152" y="1591480"/>
                </a:cubicBezTo>
                <a:cubicBezTo>
                  <a:pt x="11535877" y="1941574"/>
                  <a:pt x="11254838" y="2220146"/>
                  <a:pt x="10895987" y="2279078"/>
                </a:cubicBezTo>
                <a:lnTo>
                  <a:pt x="10895871" y="2280217"/>
                </a:lnTo>
                <a:cubicBezTo>
                  <a:pt x="10890560" y="2281220"/>
                  <a:pt x="10885231" y="2282161"/>
                  <a:pt x="10879654" y="2281745"/>
                </a:cubicBezTo>
                <a:cubicBezTo>
                  <a:pt x="10848482" y="2287255"/>
                  <a:pt x="10816602" y="2290213"/>
                  <a:pt x="10784227" y="2290736"/>
                </a:cubicBezTo>
                <a:lnTo>
                  <a:pt x="10767109" y="2292349"/>
                </a:lnTo>
                <a:lnTo>
                  <a:pt x="10767083" y="2291858"/>
                </a:lnTo>
                <a:lnTo>
                  <a:pt x="10766584" y="2291891"/>
                </a:lnTo>
                <a:cubicBezTo>
                  <a:pt x="10766018" y="2288119"/>
                  <a:pt x="10765991" y="2284333"/>
                  <a:pt x="10765991" y="2280541"/>
                </a:cubicBezTo>
                <a:cubicBezTo>
                  <a:pt x="10765991" y="2274903"/>
                  <a:pt x="10766050" y="2269279"/>
                  <a:pt x="10767362" y="2263693"/>
                </a:cubicBezTo>
                <a:cubicBezTo>
                  <a:pt x="10767319" y="2232611"/>
                  <a:pt x="10769769" y="2201969"/>
                  <a:pt x="10774826" y="2171962"/>
                </a:cubicBezTo>
                <a:lnTo>
                  <a:pt x="10775366" y="2165325"/>
                </a:lnTo>
                <a:cubicBezTo>
                  <a:pt x="10775535" y="2165320"/>
                  <a:pt x="10775704" y="2165315"/>
                  <a:pt x="10775872" y="2165262"/>
                </a:cubicBezTo>
                <a:cubicBezTo>
                  <a:pt x="10826148" y="1815167"/>
                  <a:pt x="11107187" y="1536596"/>
                  <a:pt x="11466037" y="1477664"/>
                </a:cubicBezTo>
                <a:lnTo>
                  <a:pt x="11466154" y="1476525"/>
                </a:lnTo>
                <a:cubicBezTo>
                  <a:pt x="11471463" y="1475523"/>
                  <a:pt x="11476791" y="1474582"/>
                  <a:pt x="11482367" y="1474998"/>
                </a:cubicBezTo>
                <a:cubicBezTo>
                  <a:pt x="11513550" y="1469485"/>
                  <a:pt x="11545443" y="1466527"/>
                  <a:pt x="11577829" y="1466004"/>
                </a:cubicBezTo>
                <a:close/>
                <a:moveTo>
                  <a:pt x="9916551" y="1464394"/>
                </a:moveTo>
                <a:lnTo>
                  <a:pt x="9933638" y="1466004"/>
                </a:lnTo>
                <a:cubicBezTo>
                  <a:pt x="9966024" y="1466527"/>
                  <a:pt x="9997917" y="1469485"/>
                  <a:pt x="10029100" y="1474998"/>
                </a:cubicBezTo>
                <a:cubicBezTo>
                  <a:pt x="10034676" y="1474582"/>
                  <a:pt x="10040004" y="1475523"/>
                  <a:pt x="10045313" y="1476525"/>
                </a:cubicBezTo>
                <a:lnTo>
                  <a:pt x="10045430" y="1477664"/>
                </a:lnTo>
                <a:cubicBezTo>
                  <a:pt x="10404280" y="1536596"/>
                  <a:pt x="10685319" y="1815167"/>
                  <a:pt x="10735596" y="2165262"/>
                </a:cubicBezTo>
                <a:cubicBezTo>
                  <a:pt x="10735763" y="2165315"/>
                  <a:pt x="10735932" y="2165320"/>
                  <a:pt x="10736101" y="2165325"/>
                </a:cubicBezTo>
                <a:lnTo>
                  <a:pt x="10736641" y="2171962"/>
                </a:lnTo>
                <a:cubicBezTo>
                  <a:pt x="10741698" y="2201969"/>
                  <a:pt x="10744148" y="2232611"/>
                  <a:pt x="10744105" y="2263693"/>
                </a:cubicBezTo>
                <a:cubicBezTo>
                  <a:pt x="10745417" y="2269279"/>
                  <a:pt x="10745476" y="2274903"/>
                  <a:pt x="10745476" y="2280541"/>
                </a:cubicBezTo>
                <a:cubicBezTo>
                  <a:pt x="10745476" y="2284333"/>
                  <a:pt x="10745449" y="2288119"/>
                  <a:pt x="10744883" y="2291891"/>
                </a:cubicBezTo>
                <a:lnTo>
                  <a:pt x="10744384" y="2291858"/>
                </a:lnTo>
                <a:lnTo>
                  <a:pt x="10744358" y="2292349"/>
                </a:lnTo>
                <a:lnTo>
                  <a:pt x="10727240" y="2290736"/>
                </a:lnTo>
                <a:cubicBezTo>
                  <a:pt x="10694865" y="2290213"/>
                  <a:pt x="10662985" y="2287255"/>
                  <a:pt x="10631813" y="2281745"/>
                </a:cubicBezTo>
                <a:cubicBezTo>
                  <a:pt x="10626236" y="2282161"/>
                  <a:pt x="10620907" y="2281220"/>
                  <a:pt x="10615596" y="2280217"/>
                </a:cubicBezTo>
                <a:lnTo>
                  <a:pt x="10615480" y="2279078"/>
                </a:lnTo>
                <a:cubicBezTo>
                  <a:pt x="10256629" y="2220146"/>
                  <a:pt x="9975590" y="1941574"/>
                  <a:pt x="9925315" y="1591480"/>
                </a:cubicBezTo>
                <a:cubicBezTo>
                  <a:pt x="9925147" y="1591427"/>
                  <a:pt x="9924979" y="1591423"/>
                  <a:pt x="9924809" y="1591418"/>
                </a:cubicBezTo>
                <a:lnTo>
                  <a:pt x="9924271" y="1584794"/>
                </a:lnTo>
                <a:cubicBezTo>
                  <a:pt x="9919212" y="1554782"/>
                  <a:pt x="9916761" y="1524133"/>
                  <a:pt x="9916804" y="1493044"/>
                </a:cubicBezTo>
                <a:cubicBezTo>
                  <a:pt x="9915492" y="1487460"/>
                  <a:pt x="9915433" y="1481838"/>
                  <a:pt x="9915433" y="1476202"/>
                </a:cubicBezTo>
                <a:lnTo>
                  <a:pt x="9916027" y="1464852"/>
                </a:lnTo>
                <a:lnTo>
                  <a:pt x="9916525" y="1464884"/>
                </a:lnTo>
                <a:close/>
                <a:moveTo>
                  <a:pt x="9902763" y="1464394"/>
                </a:moveTo>
                <a:lnTo>
                  <a:pt x="9902789" y="1464884"/>
                </a:lnTo>
                <a:lnTo>
                  <a:pt x="9903287" y="1464852"/>
                </a:lnTo>
                <a:lnTo>
                  <a:pt x="9903881" y="1476202"/>
                </a:lnTo>
                <a:cubicBezTo>
                  <a:pt x="9903881" y="1481838"/>
                  <a:pt x="9903822" y="1487460"/>
                  <a:pt x="9902510" y="1493044"/>
                </a:cubicBezTo>
                <a:cubicBezTo>
                  <a:pt x="9902553" y="1524133"/>
                  <a:pt x="9900102" y="1554782"/>
                  <a:pt x="9895043" y="1584794"/>
                </a:cubicBezTo>
                <a:lnTo>
                  <a:pt x="9894505" y="1591418"/>
                </a:lnTo>
                <a:cubicBezTo>
                  <a:pt x="9894335" y="1591423"/>
                  <a:pt x="9894167" y="1591427"/>
                  <a:pt x="9893999" y="1591480"/>
                </a:cubicBezTo>
                <a:cubicBezTo>
                  <a:pt x="9843724" y="1941574"/>
                  <a:pt x="9562685" y="2220146"/>
                  <a:pt x="9203834" y="2279078"/>
                </a:cubicBezTo>
                <a:lnTo>
                  <a:pt x="9203718" y="2280217"/>
                </a:lnTo>
                <a:cubicBezTo>
                  <a:pt x="9198407" y="2281220"/>
                  <a:pt x="9193078" y="2282161"/>
                  <a:pt x="9187501" y="2281745"/>
                </a:cubicBezTo>
                <a:cubicBezTo>
                  <a:pt x="9156329" y="2287255"/>
                  <a:pt x="9124449" y="2290213"/>
                  <a:pt x="9092074" y="2290736"/>
                </a:cubicBezTo>
                <a:lnTo>
                  <a:pt x="9074956" y="2292349"/>
                </a:lnTo>
                <a:lnTo>
                  <a:pt x="9074930" y="2291858"/>
                </a:lnTo>
                <a:lnTo>
                  <a:pt x="9074431" y="2291891"/>
                </a:lnTo>
                <a:cubicBezTo>
                  <a:pt x="9073865" y="2288119"/>
                  <a:pt x="9073838" y="2284333"/>
                  <a:pt x="9073838" y="2280541"/>
                </a:cubicBezTo>
                <a:cubicBezTo>
                  <a:pt x="9073838" y="2274903"/>
                  <a:pt x="9073897" y="2269279"/>
                  <a:pt x="9075209" y="2263693"/>
                </a:cubicBezTo>
                <a:cubicBezTo>
                  <a:pt x="9075166" y="2232611"/>
                  <a:pt x="9077616" y="2201969"/>
                  <a:pt x="9082673" y="2171962"/>
                </a:cubicBezTo>
                <a:lnTo>
                  <a:pt x="9083213" y="2165325"/>
                </a:lnTo>
                <a:cubicBezTo>
                  <a:pt x="9083382" y="2165320"/>
                  <a:pt x="9083551" y="2165315"/>
                  <a:pt x="9083718" y="2165262"/>
                </a:cubicBezTo>
                <a:cubicBezTo>
                  <a:pt x="9133995" y="1815167"/>
                  <a:pt x="9415034" y="1536596"/>
                  <a:pt x="9773884" y="1477664"/>
                </a:cubicBezTo>
                <a:lnTo>
                  <a:pt x="9774001" y="1476525"/>
                </a:lnTo>
                <a:cubicBezTo>
                  <a:pt x="9779310" y="1475523"/>
                  <a:pt x="9784638" y="1474582"/>
                  <a:pt x="9790214" y="1474998"/>
                </a:cubicBezTo>
                <a:cubicBezTo>
                  <a:pt x="9821397" y="1469485"/>
                  <a:pt x="9853290" y="1466527"/>
                  <a:pt x="9885676" y="1466004"/>
                </a:cubicBezTo>
                <a:close/>
                <a:moveTo>
                  <a:pt x="8224400" y="1464394"/>
                </a:moveTo>
                <a:lnTo>
                  <a:pt x="8241488" y="1466004"/>
                </a:lnTo>
                <a:cubicBezTo>
                  <a:pt x="8273873" y="1466527"/>
                  <a:pt x="8305766" y="1469485"/>
                  <a:pt x="8336949" y="1474998"/>
                </a:cubicBezTo>
                <a:cubicBezTo>
                  <a:pt x="8342525" y="1474582"/>
                  <a:pt x="8347853" y="1475523"/>
                  <a:pt x="8353162" y="1476525"/>
                </a:cubicBezTo>
                <a:lnTo>
                  <a:pt x="8353279" y="1477664"/>
                </a:lnTo>
                <a:cubicBezTo>
                  <a:pt x="8712129" y="1536596"/>
                  <a:pt x="8993168" y="1815167"/>
                  <a:pt x="9043444" y="2165262"/>
                </a:cubicBezTo>
                <a:cubicBezTo>
                  <a:pt x="9043612" y="2165315"/>
                  <a:pt x="9043781" y="2165320"/>
                  <a:pt x="9043950" y="2165325"/>
                </a:cubicBezTo>
                <a:lnTo>
                  <a:pt x="9044490" y="2171962"/>
                </a:lnTo>
                <a:cubicBezTo>
                  <a:pt x="9049547" y="2201969"/>
                  <a:pt x="9051997" y="2232611"/>
                  <a:pt x="9051954" y="2263693"/>
                </a:cubicBezTo>
                <a:cubicBezTo>
                  <a:pt x="9053266" y="2269279"/>
                  <a:pt x="9053325" y="2274903"/>
                  <a:pt x="9053325" y="2280541"/>
                </a:cubicBezTo>
                <a:cubicBezTo>
                  <a:pt x="9053325" y="2284333"/>
                  <a:pt x="9053298" y="2288119"/>
                  <a:pt x="9052732" y="2291891"/>
                </a:cubicBezTo>
                <a:lnTo>
                  <a:pt x="9052233" y="2291858"/>
                </a:lnTo>
                <a:lnTo>
                  <a:pt x="9052207" y="2292349"/>
                </a:lnTo>
                <a:lnTo>
                  <a:pt x="9035089" y="2290736"/>
                </a:lnTo>
                <a:cubicBezTo>
                  <a:pt x="9002714" y="2290213"/>
                  <a:pt x="8970834" y="2287255"/>
                  <a:pt x="8939662" y="2281745"/>
                </a:cubicBezTo>
                <a:cubicBezTo>
                  <a:pt x="8934085" y="2282161"/>
                  <a:pt x="8928756" y="2281220"/>
                  <a:pt x="8923445" y="2280217"/>
                </a:cubicBezTo>
                <a:lnTo>
                  <a:pt x="8923329" y="2279078"/>
                </a:lnTo>
                <a:cubicBezTo>
                  <a:pt x="8564478" y="2220146"/>
                  <a:pt x="8283439" y="1941574"/>
                  <a:pt x="8233164" y="1591480"/>
                </a:cubicBezTo>
                <a:cubicBezTo>
                  <a:pt x="8232996" y="1591427"/>
                  <a:pt x="8232828" y="1591423"/>
                  <a:pt x="8232658" y="1591418"/>
                </a:cubicBezTo>
                <a:lnTo>
                  <a:pt x="8232120" y="1584794"/>
                </a:lnTo>
                <a:cubicBezTo>
                  <a:pt x="8227061" y="1554782"/>
                  <a:pt x="8224611" y="1524133"/>
                  <a:pt x="8224653" y="1493044"/>
                </a:cubicBezTo>
                <a:cubicBezTo>
                  <a:pt x="8223341" y="1487460"/>
                  <a:pt x="8223282" y="1481838"/>
                  <a:pt x="8223282" y="1476202"/>
                </a:cubicBezTo>
                <a:lnTo>
                  <a:pt x="8223876" y="1464852"/>
                </a:lnTo>
                <a:lnTo>
                  <a:pt x="8224374" y="1464884"/>
                </a:lnTo>
                <a:close/>
                <a:moveTo>
                  <a:pt x="8210612" y="1464394"/>
                </a:moveTo>
                <a:lnTo>
                  <a:pt x="8210638" y="1464884"/>
                </a:lnTo>
                <a:lnTo>
                  <a:pt x="8211136" y="1464852"/>
                </a:lnTo>
                <a:lnTo>
                  <a:pt x="8211730" y="1476202"/>
                </a:lnTo>
                <a:cubicBezTo>
                  <a:pt x="8211730" y="1481838"/>
                  <a:pt x="8211672" y="1487460"/>
                  <a:pt x="8210360" y="1493044"/>
                </a:cubicBezTo>
                <a:cubicBezTo>
                  <a:pt x="8210402" y="1524133"/>
                  <a:pt x="8207951" y="1554782"/>
                  <a:pt x="8202893" y="1584794"/>
                </a:cubicBezTo>
                <a:lnTo>
                  <a:pt x="8202354" y="1591418"/>
                </a:lnTo>
                <a:cubicBezTo>
                  <a:pt x="8202185" y="1591423"/>
                  <a:pt x="8202016" y="1591427"/>
                  <a:pt x="8201849" y="1591480"/>
                </a:cubicBezTo>
                <a:cubicBezTo>
                  <a:pt x="8151573" y="1941574"/>
                  <a:pt x="7870534" y="2220146"/>
                  <a:pt x="7511683" y="2279078"/>
                </a:cubicBezTo>
                <a:lnTo>
                  <a:pt x="7511567" y="2280217"/>
                </a:lnTo>
                <a:cubicBezTo>
                  <a:pt x="7506256" y="2281220"/>
                  <a:pt x="7500927" y="2282161"/>
                  <a:pt x="7495350" y="2281745"/>
                </a:cubicBezTo>
                <a:cubicBezTo>
                  <a:pt x="7464178" y="2287255"/>
                  <a:pt x="7432298" y="2290213"/>
                  <a:pt x="7399924" y="2290736"/>
                </a:cubicBezTo>
                <a:lnTo>
                  <a:pt x="7382805" y="2292349"/>
                </a:lnTo>
                <a:lnTo>
                  <a:pt x="7382779" y="2291858"/>
                </a:lnTo>
                <a:lnTo>
                  <a:pt x="7382280" y="2291891"/>
                </a:lnTo>
                <a:cubicBezTo>
                  <a:pt x="7381714" y="2288119"/>
                  <a:pt x="7381687" y="2284333"/>
                  <a:pt x="7381687" y="2280541"/>
                </a:cubicBezTo>
                <a:cubicBezTo>
                  <a:pt x="7381687" y="2274903"/>
                  <a:pt x="7381746" y="2269279"/>
                  <a:pt x="7383058" y="2263693"/>
                </a:cubicBezTo>
                <a:cubicBezTo>
                  <a:pt x="7383016" y="2232611"/>
                  <a:pt x="7385465" y="2201969"/>
                  <a:pt x="7390522" y="2171962"/>
                </a:cubicBezTo>
                <a:lnTo>
                  <a:pt x="7391062" y="2165325"/>
                </a:lnTo>
                <a:cubicBezTo>
                  <a:pt x="7391231" y="2165320"/>
                  <a:pt x="7391400" y="2165315"/>
                  <a:pt x="7391568" y="2165262"/>
                </a:cubicBezTo>
                <a:cubicBezTo>
                  <a:pt x="7441844" y="1815167"/>
                  <a:pt x="7722883" y="1536596"/>
                  <a:pt x="8081734" y="1477664"/>
                </a:cubicBezTo>
                <a:lnTo>
                  <a:pt x="8081851" y="1476525"/>
                </a:lnTo>
                <a:cubicBezTo>
                  <a:pt x="8087159" y="1475523"/>
                  <a:pt x="8092487" y="1474582"/>
                  <a:pt x="8098063" y="1474998"/>
                </a:cubicBezTo>
                <a:cubicBezTo>
                  <a:pt x="8129247" y="1469485"/>
                  <a:pt x="8161139" y="1466527"/>
                  <a:pt x="8193525" y="1466004"/>
                </a:cubicBezTo>
                <a:close/>
                <a:moveTo>
                  <a:pt x="6532249" y="1464394"/>
                </a:moveTo>
                <a:lnTo>
                  <a:pt x="6549337" y="1466004"/>
                </a:lnTo>
                <a:cubicBezTo>
                  <a:pt x="6581722" y="1466527"/>
                  <a:pt x="6613615" y="1469485"/>
                  <a:pt x="6644798" y="1474998"/>
                </a:cubicBezTo>
                <a:cubicBezTo>
                  <a:pt x="6650374" y="1474582"/>
                  <a:pt x="6655702" y="1475523"/>
                  <a:pt x="6661011" y="1476525"/>
                </a:cubicBezTo>
                <a:lnTo>
                  <a:pt x="6661128" y="1477664"/>
                </a:lnTo>
                <a:cubicBezTo>
                  <a:pt x="7019978" y="1536596"/>
                  <a:pt x="7301017" y="1815167"/>
                  <a:pt x="7351294" y="2165262"/>
                </a:cubicBezTo>
                <a:cubicBezTo>
                  <a:pt x="7351461" y="2165315"/>
                  <a:pt x="7351631" y="2165320"/>
                  <a:pt x="7351799" y="2165325"/>
                </a:cubicBezTo>
                <a:lnTo>
                  <a:pt x="7352340" y="2171962"/>
                </a:lnTo>
                <a:cubicBezTo>
                  <a:pt x="7357396" y="2201969"/>
                  <a:pt x="7359846" y="2232611"/>
                  <a:pt x="7359804" y="2263693"/>
                </a:cubicBezTo>
                <a:cubicBezTo>
                  <a:pt x="7361116" y="2269279"/>
                  <a:pt x="7361174" y="2274903"/>
                  <a:pt x="7361174" y="2280541"/>
                </a:cubicBezTo>
                <a:cubicBezTo>
                  <a:pt x="7361174" y="2284333"/>
                  <a:pt x="7361147" y="2288119"/>
                  <a:pt x="7360581" y="2291891"/>
                </a:cubicBezTo>
                <a:lnTo>
                  <a:pt x="7360082" y="2291858"/>
                </a:lnTo>
                <a:lnTo>
                  <a:pt x="7360056" y="2292349"/>
                </a:lnTo>
                <a:lnTo>
                  <a:pt x="7342938" y="2290736"/>
                </a:lnTo>
                <a:cubicBezTo>
                  <a:pt x="7310564" y="2290213"/>
                  <a:pt x="7278683" y="2287255"/>
                  <a:pt x="7247511" y="2281745"/>
                </a:cubicBezTo>
                <a:cubicBezTo>
                  <a:pt x="7241934" y="2282161"/>
                  <a:pt x="7236605" y="2281220"/>
                  <a:pt x="7231295" y="2280217"/>
                </a:cubicBezTo>
                <a:lnTo>
                  <a:pt x="7231179" y="2279078"/>
                </a:lnTo>
                <a:cubicBezTo>
                  <a:pt x="6872327" y="2220146"/>
                  <a:pt x="6591288" y="1941574"/>
                  <a:pt x="6541013" y="1591480"/>
                </a:cubicBezTo>
                <a:cubicBezTo>
                  <a:pt x="6540845" y="1591427"/>
                  <a:pt x="6540677" y="1591423"/>
                  <a:pt x="6540507" y="1591418"/>
                </a:cubicBezTo>
                <a:lnTo>
                  <a:pt x="6539969" y="1584794"/>
                </a:lnTo>
                <a:cubicBezTo>
                  <a:pt x="6534910" y="1554782"/>
                  <a:pt x="6532460" y="1524133"/>
                  <a:pt x="6532502" y="1493044"/>
                </a:cubicBezTo>
                <a:cubicBezTo>
                  <a:pt x="6531190" y="1487460"/>
                  <a:pt x="6531131" y="1481838"/>
                  <a:pt x="6531131" y="1476202"/>
                </a:cubicBezTo>
                <a:lnTo>
                  <a:pt x="6531725" y="1464852"/>
                </a:lnTo>
                <a:lnTo>
                  <a:pt x="6532223" y="1464884"/>
                </a:lnTo>
                <a:close/>
                <a:moveTo>
                  <a:pt x="6518461" y="1464394"/>
                </a:moveTo>
                <a:lnTo>
                  <a:pt x="6518487" y="1464884"/>
                </a:lnTo>
                <a:lnTo>
                  <a:pt x="6518985" y="1464852"/>
                </a:lnTo>
                <a:lnTo>
                  <a:pt x="6519579" y="1476202"/>
                </a:lnTo>
                <a:cubicBezTo>
                  <a:pt x="6519579" y="1481838"/>
                  <a:pt x="6519520" y="1487460"/>
                  <a:pt x="6518208" y="1493044"/>
                </a:cubicBezTo>
                <a:cubicBezTo>
                  <a:pt x="6518250" y="1524133"/>
                  <a:pt x="6515800" y="1554782"/>
                  <a:pt x="6510741" y="1584794"/>
                </a:cubicBezTo>
                <a:lnTo>
                  <a:pt x="6510203" y="1591418"/>
                </a:lnTo>
                <a:cubicBezTo>
                  <a:pt x="6510033" y="1591423"/>
                  <a:pt x="6509865" y="1591427"/>
                  <a:pt x="6509697" y="1591480"/>
                </a:cubicBezTo>
                <a:cubicBezTo>
                  <a:pt x="6459422" y="1941574"/>
                  <a:pt x="6178383" y="2220146"/>
                  <a:pt x="5819531" y="2279078"/>
                </a:cubicBezTo>
                <a:lnTo>
                  <a:pt x="5819415" y="2280217"/>
                </a:lnTo>
                <a:cubicBezTo>
                  <a:pt x="5814105" y="2281220"/>
                  <a:pt x="5808776" y="2282161"/>
                  <a:pt x="5803199" y="2281745"/>
                </a:cubicBezTo>
                <a:cubicBezTo>
                  <a:pt x="5772027" y="2287255"/>
                  <a:pt x="5740146" y="2290213"/>
                  <a:pt x="5707772" y="2290736"/>
                </a:cubicBezTo>
                <a:lnTo>
                  <a:pt x="5690654" y="2292349"/>
                </a:lnTo>
                <a:lnTo>
                  <a:pt x="5690628" y="2291858"/>
                </a:lnTo>
                <a:lnTo>
                  <a:pt x="5690129" y="2291891"/>
                </a:lnTo>
                <a:cubicBezTo>
                  <a:pt x="5689563" y="2288119"/>
                  <a:pt x="5689536" y="2284333"/>
                  <a:pt x="5689536" y="2280541"/>
                </a:cubicBezTo>
                <a:cubicBezTo>
                  <a:pt x="5689536" y="2274903"/>
                  <a:pt x="5689594" y="2269279"/>
                  <a:pt x="5690906" y="2263693"/>
                </a:cubicBezTo>
                <a:cubicBezTo>
                  <a:pt x="5690864" y="2232611"/>
                  <a:pt x="5693314" y="2201969"/>
                  <a:pt x="5698370" y="2171962"/>
                </a:cubicBezTo>
                <a:lnTo>
                  <a:pt x="5698911" y="2165325"/>
                </a:lnTo>
                <a:cubicBezTo>
                  <a:pt x="5699079" y="2165320"/>
                  <a:pt x="5699249" y="2165315"/>
                  <a:pt x="5699416" y="2165262"/>
                </a:cubicBezTo>
                <a:cubicBezTo>
                  <a:pt x="5749693" y="1815167"/>
                  <a:pt x="6030732" y="1536596"/>
                  <a:pt x="6389582" y="1477664"/>
                </a:cubicBezTo>
                <a:lnTo>
                  <a:pt x="6389699" y="1476525"/>
                </a:lnTo>
                <a:cubicBezTo>
                  <a:pt x="6395008" y="1475523"/>
                  <a:pt x="6400336" y="1474582"/>
                  <a:pt x="6405912" y="1474998"/>
                </a:cubicBezTo>
                <a:cubicBezTo>
                  <a:pt x="6437095" y="1469485"/>
                  <a:pt x="6468988" y="1466527"/>
                  <a:pt x="6501373" y="1466004"/>
                </a:cubicBezTo>
                <a:close/>
                <a:moveTo>
                  <a:pt x="4840098" y="1464394"/>
                </a:moveTo>
                <a:lnTo>
                  <a:pt x="4857185" y="1466004"/>
                </a:lnTo>
                <a:cubicBezTo>
                  <a:pt x="4889571" y="1466527"/>
                  <a:pt x="4921463" y="1469485"/>
                  <a:pt x="4952647" y="1474998"/>
                </a:cubicBezTo>
                <a:cubicBezTo>
                  <a:pt x="4958223" y="1474582"/>
                  <a:pt x="4963551" y="1475523"/>
                  <a:pt x="4968859" y="1476525"/>
                </a:cubicBezTo>
                <a:lnTo>
                  <a:pt x="4968976" y="1477664"/>
                </a:lnTo>
                <a:cubicBezTo>
                  <a:pt x="5327827" y="1536596"/>
                  <a:pt x="5608866" y="1815167"/>
                  <a:pt x="5659142" y="2165262"/>
                </a:cubicBezTo>
                <a:cubicBezTo>
                  <a:pt x="5659310" y="2165315"/>
                  <a:pt x="5659479" y="2165320"/>
                  <a:pt x="5659648" y="2165325"/>
                </a:cubicBezTo>
                <a:lnTo>
                  <a:pt x="5660188" y="2171962"/>
                </a:lnTo>
                <a:cubicBezTo>
                  <a:pt x="5665245" y="2201969"/>
                  <a:pt x="5667694" y="2232611"/>
                  <a:pt x="5667652" y="2263693"/>
                </a:cubicBezTo>
                <a:cubicBezTo>
                  <a:pt x="5668964" y="2269279"/>
                  <a:pt x="5669023" y="2274903"/>
                  <a:pt x="5669023" y="2280541"/>
                </a:cubicBezTo>
                <a:cubicBezTo>
                  <a:pt x="5669023" y="2284333"/>
                  <a:pt x="5668996" y="2288119"/>
                  <a:pt x="5668430" y="2291891"/>
                </a:cubicBezTo>
                <a:lnTo>
                  <a:pt x="5667931" y="2291858"/>
                </a:lnTo>
                <a:lnTo>
                  <a:pt x="5667905" y="2292349"/>
                </a:lnTo>
                <a:lnTo>
                  <a:pt x="5650786" y="2290736"/>
                </a:lnTo>
                <a:cubicBezTo>
                  <a:pt x="5618412" y="2290213"/>
                  <a:pt x="5586532" y="2287255"/>
                  <a:pt x="5555360" y="2281745"/>
                </a:cubicBezTo>
                <a:cubicBezTo>
                  <a:pt x="5549783" y="2282161"/>
                  <a:pt x="5544454" y="2281220"/>
                  <a:pt x="5539143" y="2280217"/>
                </a:cubicBezTo>
                <a:lnTo>
                  <a:pt x="5539027" y="2279078"/>
                </a:lnTo>
                <a:cubicBezTo>
                  <a:pt x="5180176" y="2220146"/>
                  <a:pt x="4899137" y="1941574"/>
                  <a:pt x="4848861" y="1591480"/>
                </a:cubicBezTo>
                <a:cubicBezTo>
                  <a:pt x="4848694" y="1591427"/>
                  <a:pt x="4848525" y="1591423"/>
                  <a:pt x="4848356" y="1591418"/>
                </a:cubicBezTo>
                <a:lnTo>
                  <a:pt x="4847817" y="1584794"/>
                </a:lnTo>
                <a:cubicBezTo>
                  <a:pt x="4842759" y="1554782"/>
                  <a:pt x="4840308" y="1524133"/>
                  <a:pt x="4840350" y="1493044"/>
                </a:cubicBezTo>
                <a:cubicBezTo>
                  <a:pt x="4839038" y="1487460"/>
                  <a:pt x="4838980" y="1481838"/>
                  <a:pt x="4838980" y="1476202"/>
                </a:cubicBezTo>
                <a:lnTo>
                  <a:pt x="4839574" y="1464852"/>
                </a:lnTo>
                <a:lnTo>
                  <a:pt x="4840072" y="1464884"/>
                </a:lnTo>
                <a:close/>
                <a:moveTo>
                  <a:pt x="4826310" y="1464394"/>
                </a:moveTo>
                <a:lnTo>
                  <a:pt x="4826336" y="1464884"/>
                </a:lnTo>
                <a:lnTo>
                  <a:pt x="4826834" y="1464852"/>
                </a:lnTo>
                <a:lnTo>
                  <a:pt x="4827428" y="1476202"/>
                </a:lnTo>
                <a:cubicBezTo>
                  <a:pt x="4827428" y="1481838"/>
                  <a:pt x="4827369" y="1487460"/>
                  <a:pt x="4826057" y="1493044"/>
                </a:cubicBezTo>
                <a:cubicBezTo>
                  <a:pt x="4826099" y="1524133"/>
                  <a:pt x="4823649" y="1554782"/>
                  <a:pt x="4818590" y="1584794"/>
                </a:cubicBezTo>
                <a:lnTo>
                  <a:pt x="4818052" y="1591418"/>
                </a:lnTo>
                <a:cubicBezTo>
                  <a:pt x="4817882" y="1591423"/>
                  <a:pt x="4817714" y="1591427"/>
                  <a:pt x="4817546" y="1591480"/>
                </a:cubicBezTo>
                <a:cubicBezTo>
                  <a:pt x="4767271" y="1941574"/>
                  <a:pt x="4486232" y="2220146"/>
                  <a:pt x="4127381" y="2279078"/>
                </a:cubicBezTo>
                <a:lnTo>
                  <a:pt x="4127264" y="2280217"/>
                </a:lnTo>
                <a:cubicBezTo>
                  <a:pt x="4121954" y="2281220"/>
                  <a:pt x="4116625" y="2282161"/>
                  <a:pt x="4111048" y="2281745"/>
                </a:cubicBezTo>
                <a:cubicBezTo>
                  <a:pt x="4079876" y="2287255"/>
                  <a:pt x="4047996" y="2290213"/>
                  <a:pt x="4015621" y="2290736"/>
                </a:cubicBezTo>
                <a:lnTo>
                  <a:pt x="3998503" y="2292349"/>
                </a:lnTo>
                <a:lnTo>
                  <a:pt x="3998477" y="2291858"/>
                </a:lnTo>
                <a:lnTo>
                  <a:pt x="3997978" y="2291891"/>
                </a:lnTo>
                <a:cubicBezTo>
                  <a:pt x="3997412" y="2288119"/>
                  <a:pt x="3997385" y="2284333"/>
                  <a:pt x="3997385" y="2280541"/>
                </a:cubicBezTo>
                <a:cubicBezTo>
                  <a:pt x="3997385" y="2274903"/>
                  <a:pt x="3997443" y="2269279"/>
                  <a:pt x="3998755" y="2263693"/>
                </a:cubicBezTo>
                <a:cubicBezTo>
                  <a:pt x="3998713" y="2232611"/>
                  <a:pt x="4001163" y="2201969"/>
                  <a:pt x="4006219" y="2171962"/>
                </a:cubicBezTo>
                <a:lnTo>
                  <a:pt x="4006760" y="2165325"/>
                </a:lnTo>
                <a:cubicBezTo>
                  <a:pt x="4006928" y="2165320"/>
                  <a:pt x="4007098" y="2165315"/>
                  <a:pt x="4007265" y="2165262"/>
                </a:cubicBezTo>
                <a:cubicBezTo>
                  <a:pt x="4057542" y="1815167"/>
                  <a:pt x="4338581" y="1536596"/>
                  <a:pt x="4697431" y="1477664"/>
                </a:cubicBezTo>
                <a:lnTo>
                  <a:pt x="4697548" y="1476525"/>
                </a:lnTo>
                <a:cubicBezTo>
                  <a:pt x="4702857" y="1475523"/>
                  <a:pt x="4708185" y="1474582"/>
                  <a:pt x="4713761" y="1474998"/>
                </a:cubicBezTo>
                <a:cubicBezTo>
                  <a:pt x="4744944" y="1469485"/>
                  <a:pt x="4776837" y="1466527"/>
                  <a:pt x="4809222" y="1466004"/>
                </a:cubicBezTo>
                <a:close/>
                <a:moveTo>
                  <a:pt x="3147947" y="1464394"/>
                </a:moveTo>
                <a:lnTo>
                  <a:pt x="3165034" y="1466004"/>
                </a:lnTo>
                <a:cubicBezTo>
                  <a:pt x="3197420" y="1466527"/>
                  <a:pt x="3229312" y="1469485"/>
                  <a:pt x="3260496" y="1474998"/>
                </a:cubicBezTo>
                <a:cubicBezTo>
                  <a:pt x="3266072" y="1474582"/>
                  <a:pt x="3271400" y="1475523"/>
                  <a:pt x="3276708" y="1476525"/>
                </a:cubicBezTo>
                <a:lnTo>
                  <a:pt x="3276826" y="1477664"/>
                </a:lnTo>
                <a:cubicBezTo>
                  <a:pt x="3635676" y="1536596"/>
                  <a:pt x="3916715" y="1815167"/>
                  <a:pt x="3966991" y="2165262"/>
                </a:cubicBezTo>
                <a:cubicBezTo>
                  <a:pt x="3967159" y="2165315"/>
                  <a:pt x="3967328" y="2165320"/>
                  <a:pt x="3967497" y="2165325"/>
                </a:cubicBezTo>
                <a:lnTo>
                  <a:pt x="3968037" y="2171962"/>
                </a:lnTo>
                <a:cubicBezTo>
                  <a:pt x="3973094" y="2201969"/>
                  <a:pt x="3975543" y="2232611"/>
                  <a:pt x="3975501" y="2263693"/>
                </a:cubicBezTo>
                <a:cubicBezTo>
                  <a:pt x="3976813" y="2269279"/>
                  <a:pt x="3976872" y="2274903"/>
                  <a:pt x="3976872" y="2280541"/>
                </a:cubicBezTo>
                <a:cubicBezTo>
                  <a:pt x="3976872" y="2284333"/>
                  <a:pt x="3976845" y="2288119"/>
                  <a:pt x="3976279" y="2291891"/>
                </a:cubicBezTo>
                <a:lnTo>
                  <a:pt x="3975780" y="2291858"/>
                </a:lnTo>
                <a:lnTo>
                  <a:pt x="3975754" y="2292349"/>
                </a:lnTo>
                <a:lnTo>
                  <a:pt x="3958635" y="2290736"/>
                </a:lnTo>
                <a:cubicBezTo>
                  <a:pt x="3926261" y="2290213"/>
                  <a:pt x="3894381" y="2287255"/>
                  <a:pt x="3863209" y="2281745"/>
                </a:cubicBezTo>
                <a:cubicBezTo>
                  <a:pt x="3857632" y="2282161"/>
                  <a:pt x="3852303" y="2281220"/>
                  <a:pt x="3846992" y="2280217"/>
                </a:cubicBezTo>
                <a:lnTo>
                  <a:pt x="3846876" y="2279078"/>
                </a:lnTo>
                <a:cubicBezTo>
                  <a:pt x="3488025" y="2220146"/>
                  <a:pt x="3206986" y="1941574"/>
                  <a:pt x="3156710" y="1591480"/>
                </a:cubicBezTo>
                <a:cubicBezTo>
                  <a:pt x="3156543" y="1591427"/>
                  <a:pt x="3156374" y="1591423"/>
                  <a:pt x="3156205" y="1591418"/>
                </a:cubicBezTo>
                <a:lnTo>
                  <a:pt x="3155667" y="1584794"/>
                </a:lnTo>
                <a:cubicBezTo>
                  <a:pt x="3150608" y="1554782"/>
                  <a:pt x="3148157" y="1524133"/>
                  <a:pt x="3148199" y="1493044"/>
                </a:cubicBezTo>
                <a:cubicBezTo>
                  <a:pt x="3146887" y="1487460"/>
                  <a:pt x="3146829" y="1481838"/>
                  <a:pt x="3146829" y="1476202"/>
                </a:cubicBezTo>
                <a:lnTo>
                  <a:pt x="3147423" y="1464852"/>
                </a:lnTo>
                <a:lnTo>
                  <a:pt x="3147921" y="1464884"/>
                </a:lnTo>
                <a:close/>
                <a:moveTo>
                  <a:pt x="3134159" y="1464394"/>
                </a:moveTo>
                <a:lnTo>
                  <a:pt x="3134185" y="1464884"/>
                </a:lnTo>
                <a:lnTo>
                  <a:pt x="3134683" y="1464852"/>
                </a:lnTo>
                <a:lnTo>
                  <a:pt x="3135277" y="1476202"/>
                </a:lnTo>
                <a:cubicBezTo>
                  <a:pt x="3135277" y="1481838"/>
                  <a:pt x="3135218" y="1487460"/>
                  <a:pt x="3133906" y="1493044"/>
                </a:cubicBezTo>
                <a:cubicBezTo>
                  <a:pt x="3133948" y="1524133"/>
                  <a:pt x="3131498" y="1554782"/>
                  <a:pt x="3126439" y="1584794"/>
                </a:cubicBezTo>
                <a:lnTo>
                  <a:pt x="3125901" y="1591418"/>
                </a:lnTo>
                <a:cubicBezTo>
                  <a:pt x="3125731" y="1591423"/>
                  <a:pt x="3125563" y="1591427"/>
                  <a:pt x="3125395" y="1591480"/>
                </a:cubicBezTo>
                <a:cubicBezTo>
                  <a:pt x="3075120" y="1941574"/>
                  <a:pt x="2794081" y="2220146"/>
                  <a:pt x="2435230" y="2279078"/>
                </a:cubicBezTo>
                <a:lnTo>
                  <a:pt x="2435113" y="2280217"/>
                </a:lnTo>
                <a:cubicBezTo>
                  <a:pt x="2429803" y="2281220"/>
                  <a:pt x="2424474" y="2282161"/>
                  <a:pt x="2418897" y="2281745"/>
                </a:cubicBezTo>
                <a:cubicBezTo>
                  <a:pt x="2387725" y="2287255"/>
                  <a:pt x="2355845" y="2290213"/>
                  <a:pt x="2323470" y="2290736"/>
                </a:cubicBezTo>
                <a:lnTo>
                  <a:pt x="2306352" y="2292349"/>
                </a:lnTo>
                <a:lnTo>
                  <a:pt x="2306326" y="2291858"/>
                </a:lnTo>
                <a:lnTo>
                  <a:pt x="2305827" y="2291891"/>
                </a:lnTo>
                <a:cubicBezTo>
                  <a:pt x="2305261" y="2288119"/>
                  <a:pt x="2305234" y="2284333"/>
                  <a:pt x="2305234" y="2280541"/>
                </a:cubicBezTo>
                <a:cubicBezTo>
                  <a:pt x="2305234" y="2274903"/>
                  <a:pt x="2305292" y="2269279"/>
                  <a:pt x="2306604" y="2263693"/>
                </a:cubicBezTo>
                <a:cubicBezTo>
                  <a:pt x="2306562" y="2232611"/>
                  <a:pt x="2309012" y="2201969"/>
                  <a:pt x="2314068" y="2171962"/>
                </a:cubicBezTo>
                <a:lnTo>
                  <a:pt x="2314609" y="2165325"/>
                </a:lnTo>
                <a:cubicBezTo>
                  <a:pt x="2314777" y="2165320"/>
                  <a:pt x="2314947" y="2165315"/>
                  <a:pt x="2315114" y="2165262"/>
                </a:cubicBezTo>
                <a:cubicBezTo>
                  <a:pt x="2365391" y="1815167"/>
                  <a:pt x="2646430" y="1536596"/>
                  <a:pt x="3005280" y="1477664"/>
                </a:cubicBezTo>
                <a:lnTo>
                  <a:pt x="3005397" y="1476525"/>
                </a:lnTo>
                <a:cubicBezTo>
                  <a:pt x="3010706" y="1475523"/>
                  <a:pt x="3016034" y="1474582"/>
                  <a:pt x="3021610" y="1474998"/>
                </a:cubicBezTo>
                <a:cubicBezTo>
                  <a:pt x="3052793" y="1469485"/>
                  <a:pt x="3084686" y="1466527"/>
                  <a:pt x="3117071" y="1466004"/>
                </a:cubicBezTo>
                <a:close/>
                <a:moveTo>
                  <a:pt x="1455796" y="1464394"/>
                </a:moveTo>
                <a:lnTo>
                  <a:pt x="1472883" y="1466004"/>
                </a:lnTo>
                <a:cubicBezTo>
                  <a:pt x="1505269" y="1466527"/>
                  <a:pt x="1537161" y="1469485"/>
                  <a:pt x="1568345" y="1474998"/>
                </a:cubicBezTo>
                <a:cubicBezTo>
                  <a:pt x="1573921" y="1474582"/>
                  <a:pt x="1579249" y="1475523"/>
                  <a:pt x="1584557" y="1476525"/>
                </a:cubicBezTo>
                <a:lnTo>
                  <a:pt x="1584675" y="1477664"/>
                </a:lnTo>
                <a:cubicBezTo>
                  <a:pt x="1943525" y="1536596"/>
                  <a:pt x="2224564" y="1815167"/>
                  <a:pt x="2274840" y="2165262"/>
                </a:cubicBezTo>
                <a:cubicBezTo>
                  <a:pt x="2275008" y="2165315"/>
                  <a:pt x="2275177" y="2165320"/>
                  <a:pt x="2275346" y="2165325"/>
                </a:cubicBezTo>
                <a:lnTo>
                  <a:pt x="2275886" y="2171962"/>
                </a:lnTo>
                <a:cubicBezTo>
                  <a:pt x="2280943" y="2201969"/>
                  <a:pt x="2283392" y="2232611"/>
                  <a:pt x="2283350" y="2263693"/>
                </a:cubicBezTo>
                <a:cubicBezTo>
                  <a:pt x="2284662" y="2269279"/>
                  <a:pt x="2284721" y="2274903"/>
                  <a:pt x="2284721" y="2280541"/>
                </a:cubicBezTo>
                <a:cubicBezTo>
                  <a:pt x="2284721" y="2284333"/>
                  <a:pt x="2284694" y="2288119"/>
                  <a:pt x="2284128" y="2291891"/>
                </a:cubicBezTo>
                <a:lnTo>
                  <a:pt x="2283629" y="2291858"/>
                </a:lnTo>
                <a:lnTo>
                  <a:pt x="2283603" y="2292349"/>
                </a:lnTo>
                <a:lnTo>
                  <a:pt x="2266484" y="2290736"/>
                </a:lnTo>
                <a:cubicBezTo>
                  <a:pt x="2234110" y="2290213"/>
                  <a:pt x="2202230" y="2287255"/>
                  <a:pt x="2171058" y="2281745"/>
                </a:cubicBezTo>
                <a:cubicBezTo>
                  <a:pt x="2165481" y="2282161"/>
                  <a:pt x="2160152" y="2281220"/>
                  <a:pt x="2154841" y="2280217"/>
                </a:cubicBezTo>
                <a:lnTo>
                  <a:pt x="2154725" y="2279078"/>
                </a:lnTo>
                <a:cubicBezTo>
                  <a:pt x="1795874" y="2220146"/>
                  <a:pt x="1514835" y="1941574"/>
                  <a:pt x="1464559" y="1591480"/>
                </a:cubicBezTo>
                <a:cubicBezTo>
                  <a:pt x="1464392" y="1591427"/>
                  <a:pt x="1464223" y="1591423"/>
                  <a:pt x="1464054" y="1591418"/>
                </a:cubicBezTo>
                <a:lnTo>
                  <a:pt x="1463515" y="1584794"/>
                </a:lnTo>
                <a:cubicBezTo>
                  <a:pt x="1458457" y="1554782"/>
                  <a:pt x="1456006" y="1524133"/>
                  <a:pt x="1456048" y="1493044"/>
                </a:cubicBezTo>
                <a:cubicBezTo>
                  <a:pt x="1454736" y="1487460"/>
                  <a:pt x="1454678" y="1481838"/>
                  <a:pt x="1454678" y="1476202"/>
                </a:cubicBezTo>
                <a:lnTo>
                  <a:pt x="1455272" y="1464852"/>
                </a:lnTo>
                <a:lnTo>
                  <a:pt x="1455770" y="1464884"/>
                </a:lnTo>
                <a:close/>
                <a:moveTo>
                  <a:pt x="1442008" y="1464394"/>
                </a:moveTo>
                <a:lnTo>
                  <a:pt x="1442034" y="1464884"/>
                </a:lnTo>
                <a:lnTo>
                  <a:pt x="1442532" y="1464852"/>
                </a:lnTo>
                <a:lnTo>
                  <a:pt x="1443126" y="1476202"/>
                </a:lnTo>
                <a:cubicBezTo>
                  <a:pt x="1443126" y="1481838"/>
                  <a:pt x="1443067" y="1487460"/>
                  <a:pt x="1441755" y="1493044"/>
                </a:cubicBezTo>
                <a:cubicBezTo>
                  <a:pt x="1441797" y="1524133"/>
                  <a:pt x="1439347" y="1554782"/>
                  <a:pt x="1434288" y="1584794"/>
                </a:cubicBezTo>
                <a:lnTo>
                  <a:pt x="1433750" y="1591418"/>
                </a:lnTo>
                <a:cubicBezTo>
                  <a:pt x="1433580" y="1591423"/>
                  <a:pt x="1433412" y="1591427"/>
                  <a:pt x="1433244" y="1591480"/>
                </a:cubicBezTo>
                <a:cubicBezTo>
                  <a:pt x="1382969" y="1941574"/>
                  <a:pt x="1101930" y="2220146"/>
                  <a:pt x="743079" y="2279078"/>
                </a:cubicBezTo>
                <a:lnTo>
                  <a:pt x="742962" y="2280217"/>
                </a:lnTo>
                <a:cubicBezTo>
                  <a:pt x="737652" y="2281220"/>
                  <a:pt x="732323" y="2282161"/>
                  <a:pt x="726746" y="2281745"/>
                </a:cubicBezTo>
                <a:cubicBezTo>
                  <a:pt x="695574" y="2287255"/>
                  <a:pt x="663693" y="2290213"/>
                  <a:pt x="631319" y="2290736"/>
                </a:cubicBezTo>
                <a:lnTo>
                  <a:pt x="614201" y="2292349"/>
                </a:lnTo>
                <a:lnTo>
                  <a:pt x="614175" y="2291858"/>
                </a:lnTo>
                <a:lnTo>
                  <a:pt x="613676" y="2291891"/>
                </a:lnTo>
                <a:cubicBezTo>
                  <a:pt x="613110" y="2288119"/>
                  <a:pt x="613083" y="2284333"/>
                  <a:pt x="613083" y="2280541"/>
                </a:cubicBezTo>
                <a:cubicBezTo>
                  <a:pt x="613083" y="2274903"/>
                  <a:pt x="613141" y="2269279"/>
                  <a:pt x="614453" y="2263693"/>
                </a:cubicBezTo>
                <a:cubicBezTo>
                  <a:pt x="614411" y="2232611"/>
                  <a:pt x="616861" y="2201969"/>
                  <a:pt x="621917" y="2171962"/>
                </a:cubicBezTo>
                <a:lnTo>
                  <a:pt x="622458" y="2165325"/>
                </a:lnTo>
                <a:cubicBezTo>
                  <a:pt x="622626" y="2165320"/>
                  <a:pt x="622796" y="2165315"/>
                  <a:pt x="622963" y="2165262"/>
                </a:cubicBezTo>
                <a:cubicBezTo>
                  <a:pt x="673240" y="1815167"/>
                  <a:pt x="954279" y="1536596"/>
                  <a:pt x="1313129" y="1477664"/>
                </a:cubicBezTo>
                <a:lnTo>
                  <a:pt x="1313246" y="1476525"/>
                </a:lnTo>
                <a:cubicBezTo>
                  <a:pt x="1318555" y="1475523"/>
                  <a:pt x="1323883" y="1474582"/>
                  <a:pt x="1329459" y="1474998"/>
                </a:cubicBezTo>
                <a:cubicBezTo>
                  <a:pt x="1360642" y="1469485"/>
                  <a:pt x="1392535" y="1466527"/>
                  <a:pt x="1424920" y="1466004"/>
                </a:cubicBezTo>
                <a:close/>
                <a:moveTo>
                  <a:pt x="10909360" y="750600"/>
                </a:moveTo>
                <a:cubicBezTo>
                  <a:pt x="10962636" y="1021506"/>
                  <a:pt x="11177479" y="1236303"/>
                  <a:pt x="11452669" y="1295446"/>
                </a:cubicBezTo>
                <a:cubicBezTo>
                  <a:pt x="11399394" y="1024540"/>
                  <a:pt x="11184550" y="809743"/>
                  <a:pt x="10909360" y="750600"/>
                </a:cubicBezTo>
                <a:close/>
                <a:moveTo>
                  <a:pt x="10602109" y="750600"/>
                </a:moveTo>
                <a:cubicBezTo>
                  <a:pt x="10326919" y="809743"/>
                  <a:pt x="10112075" y="1024540"/>
                  <a:pt x="10058800" y="1295446"/>
                </a:cubicBezTo>
                <a:cubicBezTo>
                  <a:pt x="10333990" y="1236303"/>
                  <a:pt x="10548833" y="1021506"/>
                  <a:pt x="10602109" y="750600"/>
                </a:cubicBezTo>
                <a:close/>
                <a:moveTo>
                  <a:pt x="9217207" y="750600"/>
                </a:moveTo>
                <a:cubicBezTo>
                  <a:pt x="9270483" y="1021506"/>
                  <a:pt x="9485326" y="1236303"/>
                  <a:pt x="9760516" y="1295446"/>
                </a:cubicBezTo>
                <a:cubicBezTo>
                  <a:pt x="9707241" y="1024540"/>
                  <a:pt x="9492397" y="809743"/>
                  <a:pt x="9217207" y="750600"/>
                </a:cubicBezTo>
                <a:close/>
                <a:moveTo>
                  <a:pt x="8909958" y="750600"/>
                </a:moveTo>
                <a:cubicBezTo>
                  <a:pt x="8634768" y="809743"/>
                  <a:pt x="8419924" y="1024540"/>
                  <a:pt x="8366649" y="1295446"/>
                </a:cubicBezTo>
                <a:cubicBezTo>
                  <a:pt x="8641839" y="1236303"/>
                  <a:pt x="8856682" y="1021506"/>
                  <a:pt x="8909958" y="750600"/>
                </a:cubicBezTo>
                <a:close/>
                <a:moveTo>
                  <a:pt x="7525056" y="750600"/>
                </a:moveTo>
                <a:cubicBezTo>
                  <a:pt x="7578332" y="1021506"/>
                  <a:pt x="7793175" y="1236303"/>
                  <a:pt x="8068365" y="1295446"/>
                </a:cubicBezTo>
                <a:cubicBezTo>
                  <a:pt x="8015090" y="1024540"/>
                  <a:pt x="7800246" y="809743"/>
                  <a:pt x="7525056" y="750600"/>
                </a:cubicBezTo>
                <a:close/>
                <a:moveTo>
                  <a:pt x="7217807" y="750600"/>
                </a:moveTo>
                <a:cubicBezTo>
                  <a:pt x="6942617" y="809743"/>
                  <a:pt x="6727773" y="1024540"/>
                  <a:pt x="6674498" y="1295446"/>
                </a:cubicBezTo>
                <a:cubicBezTo>
                  <a:pt x="6949688" y="1236303"/>
                  <a:pt x="7164531" y="1021506"/>
                  <a:pt x="7217807" y="750600"/>
                </a:cubicBezTo>
                <a:close/>
                <a:moveTo>
                  <a:pt x="5832905" y="750600"/>
                </a:moveTo>
                <a:cubicBezTo>
                  <a:pt x="5886181" y="1021506"/>
                  <a:pt x="6101024" y="1236303"/>
                  <a:pt x="6376214" y="1295446"/>
                </a:cubicBezTo>
                <a:cubicBezTo>
                  <a:pt x="6322939" y="1024540"/>
                  <a:pt x="6108095" y="809743"/>
                  <a:pt x="5832905" y="750600"/>
                </a:cubicBezTo>
                <a:close/>
                <a:moveTo>
                  <a:pt x="5525656" y="750600"/>
                </a:moveTo>
                <a:cubicBezTo>
                  <a:pt x="5250466" y="809743"/>
                  <a:pt x="5035622" y="1024540"/>
                  <a:pt x="4982347" y="1295446"/>
                </a:cubicBezTo>
                <a:cubicBezTo>
                  <a:pt x="5257537" y="1236303"/>
                  <a:pt x="5472380" y="1021506"/>
                  <a:pt x="5525656" y="750600"/>
                </a:cubicBezTo>
                <a:close/>
                <a:moveTo>
                  <a:pt x="4140754" y="750600"/>
                </a:moveTo>
                <a:cubicBezTo>
                  <a:pt x="4194030" y="1021506"/>
                  <a:pt x="4408873" y="1236303"/>
                  <a:pt x="4684063" y="1295446"/>
                </a:cubicBezTo>
                <a:cubicBezTo>
                  <a:pt x="4630788" y="1024540"/>
                  <a:pt x="4415944" y="809743"/>
                  <a:pt x="4140754" y="750600"/>
                </a:cubicBezTo>
                <a:close/>
                <a:moveTo>
                  <a:pt x="3833505" y="750600"/>
                </a:moveTo>
                <a:cubicBezTo>
                  <a:pt x="3558315" y="809743"/>
                  <a:pt x="3343471" y="1024540"/>
                  <a:pt x="3290196" y="1295446"/>
                </a:cubicBezTo>
                <a:cubicBezTo>
                  <a:pt x="3565386" y="1236303"/>
                  <a:pt x="3780229" y="1021506"/>
                  <a:pt x="3833505" y="750600"/>
                </a:cubicBezTo>
                <a:close/>
                <a:moveTo>
                  <a:pt x="2448603" y="750600"/>
                </a:moveTo>
                <a:cubicBezTo>
                  <a:pt x="2501879" y="1021506"/>
                  <a:pt x="2716722" y="1236303"/>
                  <a:pt x="2991912" y="1295446"/>
                </a:cubicBezTo>
                <a:cubicBezTo>
                  <a:pt x="2938637" y="1024540"/>
                  <a:pt x="2723793" y="809743"/>
                  <a:pt x="2448603" y="750600"/>
                </a:cubicBezTo>
                <a:close/>
                <a:moveTo>
                  <a:pt x="2141354" y="750600"/>
                </a:moveTo>
                <a:cubicBezTo>
                  <a:pt x="1866164" y="809743"/>
                  <a:pt x="1651320" y="1024540"/>
                  <a:pt x="1598045" y="1295446"/>
                </a:cubicBezTo>
                <a:cubicBezTo>
                  <a:pt x="1873235" y="1236303"/>
                  <a:pt x="2088078" y="1021506"/>
                  <a:pt x="2141354" y="750600"/>
                </a:cubicBezTo>
                <a:close/>
                <a:moveTo>
                  <a:pt x="756452" y="750600"/>
                </a:moveTo>
                <a:cubicBezTo>
                  <a:pt x="809728" y="1021506"/>
                  <a:pt x="1024571" y="1236303"/>
                  <a:pt x="1299761" y="1295446"/>
                </a:cubicBezTo>
                <a:cubicBezTo>
                  <a:pt x="1246486" y="1024540"/>
                  <a:pt x="1031642" y="809743"/>
                  <a:pt x="756452" y="750600"/>
                </a:cubicBezTo>
                <a:close/>
                <a:moveTo>
                  <a:pt x="12192000" y="647790"/>
                </a:moveTo>
                <a:lnTo>
                  <a:pt x="12192000" y="780838"/>
                </a:lnTo>
                <a:cubicBezTo>
                  <a:pt x="11966807" y="865550"/>
                  <a:pt x="11797421" y="1059155"/>
                  <a:pt x="11750953" y="1295446"/>
                </a:cubicBezTo>
                <a:cubicBezTo>
                  <a:pt x="11935988" y="1255679"/>
                  <a:pt x="12093739" y="1145540"/>
                  <a:pt x="12192000" y="994335"/>
                </a:cubicBezTo>
                <a:lnTo>
                  <a:pt x="12192000" y="1195909"/>
                </a:lnTo>
                <a:cubicBezTo>
                  <a:pt x="12071770" y="1314911"/>
                  <a:pt x="11914089" y="1397686"/>
                  <a:pt x="11737582" y="1426902"/>
                </a:cubicBezTo>
                <a:lnTo>
                  <a:pt x="11737466" y="1428050"/>
                </a:lnTo>
                <a:cubicBezTo>
                  <a:pt x="11732155" y="1429061"/>
                  <a:pt x="11726826" y="1430009"/>
                  <a:pt x="11721249" y="1429590"/>
                </a:cubicBezTo>
                <a:cubicBezTo>
                  <a:pt x="11690077" y="1435144"/>
                  <a:pt x="11658197" y="1438125"/>
                  <a:pt x="11625822" y="1438652"/>
                </a:cubicBezTo>
                <a:lnTo>
                  <a:pt x="11608704" y="1440278"/>
                </a:lnTo>
                <a:lnTo>
                  <a:pt x="11608678" y="1439783"/>
                </a:lnTo>
                <a:lnTo>
                  <a:pt x="11608179" y="1439816"/>
                </a:lnTo>
                <a:cubicBezTo>
                  <a:pt x="11607613" y="1436014"/>
                  <a:pt x="11607586" y="1432198"/>
                  <a:pt x="11607586" y="1428376"/>
                </a:cubicBezTo>
                <a:cubicBezTo>
                  <a:pt x="11607586" y="1422694"/>
                  <a:pt x="11607645" y="1417025"/>
                  <a:pt x="11608957" y="1411395"/>
                </a:cubicBezTo>
                <a:cubicBezTo>
                  <a:pt x="11608914" y="1380067"/>
                  <a:pt x="11611364" y="1349182"/>
                  <a:pt x="11616421" y="1318938"/>
                </a:cubicBezTo>
                <a:lnTo>
                  <a:pt x="11616961" y="1312248"/>
                </a:lnTo>
                <a:cubicBezTo>
                  <a:pt x="11617130" y="1312243"/>
                  <a:pt x="11617299" y="1312238"/>
                  <a:pt x="11617466" y="1312185"/>
                </a:cubicBezTo>
                <a:cubicBezTo>
                  <a:pt x="11662185" y="998329"/>
                  <a:pt x="11889463" y="741504"/>
                  <a:pt x="12192000" y="647790"/>
                </a:cubicBezTo>
                <a:close/>
                <a:moveTo>
                  <a:pt x="10767111" y="605769"/>
                </a:moveTo>
                <a:lnTo>
                  <a:pt x="10784198" y="607392"/>
                </a:lnTo>
                <a:cubicBezTo>
                  <a:pt x="10816584" y="607919"/>
                  <a:pt x="10848477" y="610900"/>
                  <a:pt x="10879660" y="616457"/>
                </a:cubicBezTo>
                <a:cubicBezTo>
                  <a:pt x="10885236" y="616038"/>
                  <a:pt x="10890564" y="616986"/>
                  <a:pt x="10895873" y="617996"/>
                </a:cubicBezTo>
                <a:lnTo>
                  <a:pt x="10895990" y="619144"/>
                </a:lnTo>
                <a:cubicBezTo>
                  <a:pt x="11254840" y="678542"/>
                  <a:pt x="11535879" y="959319"/>
                  <a:pt x="11586156" y="1312185"/>
                </a:cubicBezTo>
                <a:cubicBezTo>
                  <a:pt x="11586323" y="1312238"/>
                  <a:pt x="11586492" y="1312243"/>
                  <a:pt x="11586661" y="1312248"/>
                </a:cubicBezTo>
                <a:lnTo>
                  <a:pt x="11587201" y="1318938"/>
                </a:lnTo>
                <a:cubicBezTo>
                  <a:pt x="11592258" y="1349182"/>
                  <a:pt x="11594708" y="1380067"/>
                  <a:pt x="11594665" y="1411395"/>
                </a:cubicBezTo>
                <a:cubicBezTo>
                  <a:pt x="11595977" y="1417025"/>
                  <a:pt x="11596036" y="1422694"/>
                  <a:pt x="11596036" y="1428376"/>
                </a:cubicBezTo>
                <a:cubicBezTo>
                  <a:pt x="11596036" y="1432198"/>
                  <a:pt x="11596009" y="1436014"/>
                  <a:pt x="11595443" y="1439816"/>
                </a:cubicBezTo>
                <a:lnTo>
                  <a:pt x="11594944" y="1439783"/>
                </a:lnTo>
                <a:lnTo>
                  <a:pt x="11594918" y="1440278"/>
                </a:lnTo>
                <a:lnTo>
                  <a:pt x="11577800" y="1438652"/>
                </a:lnTo>
                <a:cubicBezTo>
                  <a:pt x="11545425" y="1438125"/>
                  <a:pt x="11513545" y="1435144"/>
                  <a:pt x="11482373" y="1429590"/>
                </a:cubicBezTo>
                <a:cubicBezTo>
                  <a:pt x="11476796" y="1430009"/>
                  <a:pt x="11471467" y="1429061"/>
                  <a:pt x="11466156" y="1428050"/>
                </a:cubicBezTo>
                <a:lnTo>
                  <a:pt x="11466040" y="1426902"/>
                </a:lnTo>
                <a:cubicBezTo>
                  <a:pt x="11107189" y="1367503"/>
                  <a:pt x="10826150" y="1086726"/>
                  <a:pt x="10775875" y="733861"/>
                </a:cubicBezTo>
                <a:cubicBezTo>
                  <a:pt x="10775707" y="733808"/>
                  <a:pt x="10775539" y="733803"/>
                  <a:pt x="10775369" y="733798"/>
                </a:cubicBezTo>
                <a:lnTo>
                  <a:pt x="10774831" y="727122"/>
                </a:lnTo>
                <a:cubicBezTo>
                  <a:pt x="10769772" y="696872"/>
                  <a:pt x="10767321" y="665981"/>
                  <a:pt x="10767364" y="634646"/>
                </a:cubicBezTo>
                <a:cubicBezTo>
                  <a:pt x="10766052" y="629018"/>
                  <a:pt x="10765993" y="623351"/>
                  <a:pt x="10765993" y="617670"/>
                </a:cubicBezTo>
                <a:lnTo>
                  <a:pt x="10766587" y="606230"/>
                </a:lnTo>
                <a:lnTo>
                  <a:pt x="10767085" y="606263"/>
                </a:lnTo>
                <a:close/>
                <a:moveTo>
                  <a:pt x="10744358" y="605769"/>
                </a:moveTo>
                <a:lnTo>
                  <a:pt x="10744384" y="606263"/>
                </a:lnTo>
                <a:lnTo>
                  <a:pt x="10744882" y="606230"/>
                </a:lnTo>
                <a:lnTo>
                  <a:pt x="10745476" y="617670"/>
                </a:lnTo>
                <a:cubicBezTo>
                  <a:pt x="10745476" y="623351"/>
                  <a:pt x="10745417" y="629018"/>
                  <a:pt x="10744105" y="634646"/>
                </a:cubicBezTo>
                <a:cubicBezTo>
                  <a:pt x="10744148" y="665981"/>
                  <a:pt x="10741697" y="696872"/>
                  <a:pt x="10736638" y="727122"/>
                </a:cubicBezTo>
                <a:lnTo>
                  <a:pt x="10736100" y="733798"/>
                </a:lnTo>
                <a:cubicBezTo>
                  <a:pt x="10735930" y="733803"/>
                  <a:pt x="10735762" y="733808"/>
                  <a:pt x="10735594" y="733861"/>
                </a:cubicBezTo>
                <a:cubicBezTo>
                  <a:pt x="10685319" y="1086726"/>
                  <a:pt x="10404280" y="1367503"/>
                  <a:pt x="10045429" y="1426902"/>
                </a:cubicBezTo>
                <a:lnTo>
                  <a:pt x="10045313" y="1428050"/>
                </a:lnTo>
                <a:cubicBezTo>
                  <a:pt x="10040002" y="1429061"/>
                  <a:pt x="10034673" y="1430009"/>
                  <a:pt x="10029096" y="1429590"/>
                </a:cubicBezTo>
                <a:cubicBezTo>
                  <a:pt x="9997924" y="1435144"/>
                  <a:pt x="9966044" y="1438125"/>
                  <a:pt x="9933669" y="1438652"/>
                </a:cubicBezTo>
                <a:lnTo>
                  <a:pt x="9916551" y="1440278"/>
                </a:lnTo>
                <a:lnTo>
                  <a:pt x="9916525" y="1439783"/>
                </a:lnTo>
                <a:lnTo>
                  <a:pt x="9916026" y="1439816"/>
                </a:lnTo>
                <a:cubicBezTo>
                  <a:pt x="9915460" y="1436014"/>
                  <a:pt x="9915433" y="1432198"/>
                  <a:pt x="9915433" y="1428376"/>
                </a:cubicBezTo>
                <a:cubicBezTo>
                  <a:pt x="9915433" y="1422694"/>
                  <a:pt x="9915492" y="1417025"/>
                  <a:pt x="9916804" y="1411395"/>
                </a:cubicBezTo>
                <a:cubicBezTo>
                  <a:pt x="9916761" y="1380067"/>
                  <a:pt x="9919211" y="1349182"/>
                  <a:pt x="9924268" y="1318938"/>
                </a:cubicBezTo>
                <a:lnTo>
                  <a:pt x="9924808" y="1312248"/>
                </a:lnTo>
                <a:cubicBezTo>
                  <a:pt x="9924977" y="1312243"/>
                  <a:pt x="9925146" y="1312238"/>
                  <a:pt x="9925314" y="1312185"/>
                </a:cubicBezTo>
                <a:cubicBezTo>
                  <a:pt x="9975590" y="959319"/>
                  <a:pt x="10256629" y="678542"/>
                  <a:pt x="10615479" y="619144"/>
                </a:cubicBezTo>
                <a:lnTo>
                  <a:pt x="10615596" y="617996"/>
                </a:lnTo>
                <a:cubicBezTo>
                  <a:pt x="10620905" y="616986"/>
                  <a:pt x="10626233" y="616038"/>
                  <a:pt x="10631809" y="616457"/>
                </a:cubicBezTo>
                <a:cubicBezTo>
                  <a:pt x="10662992" y="610900"/>
                  <a:pt x="10694885" y="607919"/>
                  <a:pt x="10727271" y="607392"/>
                </a:cubicBezTo>
                <a:close/>
                <a:moveTo>
                  <a:pt x="9074958" y="605769"/>
                </a:moveTo>
                <a:lnTo>
                  <a:pt x="9092045" y="607392"/>
                </a:lnTo>
                <a:cubicBezTo>
                  <a:pt x="9124431" y="607919"/>
                  <a:pt x="9156324" y="610900"/>
                  <a:pt x="9187507" y="616457"/>
                </a:cubicBezTo>
                <a:cubicBezTo>
                  <a:pt x="9193083" y="616038"/>
                  <a:pt x="9198411" y="616986"/>
                  <a:pt x="9203720" y="617996"/>
                </a:cubicBezTo>
                <a:lnTo>
                  <a:pt x="9203837" y="619144"/>
                </a:lnTo>
                <a:cubicBezTo>
                  <a:pt x="9562687" y="678542"/>
                  <a:pt x="9843726" y="959319"/>
                  <a:pt x="9894002" y="1312185"/>
                </a:cubicBezTo>
                <a:cubicBezTo>
                  <a:pt x="9894170" y="1312238"/>
                  <a:pt x="9894339" y="1312243"/>
                  <a:pt x="9894508" y="1312248"/>
                </a:cubicBezTo>
                <a:lnTo>
                  <a:pt x="9895048" y="1318938"/>
                </a:lnTo>
                <a:cubicBezTo>
                  <a:pt x="9900105" y="1349182"/>
                  <a:pt x="9902555" y="1380067"/>
                  <a:pt x="9902512" y="1411395"/>
                </a:cubicBezTo>
                <a:cubicBezTo>
                  <a:pt x="9903824" y="1417025"/>
                  <a:pt x="9903883" y="1422694"/>
                  <a:pt x="9903883" y="1428376"/>
                </a:cubicBezTo>
                <a:cubicBezTo>
                  <a:pt x="9903883" y="1432198"/>
                  <a:pt x="9903856" y="1436014"/>
                  <a:pt x="9903290" y="1439816"/>
                </a:cubicBezTo>
                <a:lnTo>
                  <a:pt x="9902791" y="1439783"/>
                </a:lnTo>
                <a:lnTo>
                  <a:pt x="9902765" y="1440278"/>
                </a:lnTo>
                <a:lnTo>
                  <a:pt x="9885647" y="1438652"/>
                </a:lnTo>
                <a:cubicBezTo>
                  <a:pt x="9853272" y="1438125"/>
                  <a:pt x="9821392" y="1435144"/>
                  <a:pt x="9790220" y="1429590"/>
                </a:cubicBezTo>
                <a:cubicBezTo>
                  <a:pt x="9784643" y="1430009"/>
                  <a:pt x="9779314" y="1429061"/>
                  <a:pt x="9774003" y="1428050"/>
                </a:cubicBezTo>
                <a:lnTo>
                  <a:pt x="9773887" y="1426902"/>
                </a:lnTo>
                <a:cubicBezTo>
                  <a:pt x="9415036" y="1367503"/>
                  <a:pt x="9133997" y="1086726"/>
                  <a:pt x="9083722" y="733861"/>
                </a:cubicBezTo>
                <a:cubicBezTo>
                  <a:pt x="9083554" y="733808"/>
                  <a:pt x="9083386" y="733803"/>
                  <a:pt x="9083216" y="733798"/>
                </a:cubicBezTo>
                <a:lnTo>
                  <a:pt x="9082678" y="727122"/>
                </a:lnTo>
                <a:cubicBezTo>
                  <a:pt x="9077619" y="696872"/>
                  <a:pt x="9075168" y="665981"/>
                  <a:pt x="9075211" y="634646"/>
                </a:cubicBezTo>
                <a:cubicBezTo>
                  <a:pt x="9073899" y="629018"/>
                  <a:pt x="9073840" y="623351"/>
                  <a:pt x="9073840" y="617670"/>
                </a:cubicBezTo>
                <a:lnTo>
                  <a:pt x="9074434" y="606230"/>
                </a:lnTo>
                <a:lnTo>
                  <a:pt x="9074932" y="606263"/>
                </a:lnTo>
                <a:close/>
                <a:moveTo>
                  <a:pt x="9052207" y="605769"/>
                </a:moveTo>
                <a:lnTo>
                  <a:pt x="9052233" y="606263"/>
                </a:lnTo>
                <a:lnTo>
                  <a:pt x="9052731" y="606230"/>
                </a:lnTo>
                <a:lnTo>
                  <a:pt x="9053325" y="617670"/>
                </a:lnTo>
                <a:cubicBezTo>
                  <a:pt x="9053325" y="623351"/>
                  <a:pt x="9053266" y="629018"/>
                  <a:pt x="9051954" y="634646"/>
                </a:cubicBezTo>
                <a:cubicBezTo>
                  <a:pt x="9051997" y="665981"/>
                  <a:pt x="9049546" y="696872"/>
                  <a:pt x="9044487" y="727122"/>
                </a:cubicBezTo>
                <a:lnTo>
                  <a:pt x="9043949" y="733798"/>
                </a:lnTo>
                <a:cubicBezTo>
                  <a:pt x="9043779" y="733803"/>
                  <a:pt x="9043611" y="733808"/>
                  <a:pt x="9043443" y="733861"/>
                </a:cubicBezTo>
                <a:cubicBezTo>
                  <a:pt x="8993168" y="1086726"/>
                  <a:pt x="8712129" y="1367503"/>
                  <a:pt x="8353278" y="1426902"/>
                </a:cubicBezTo>
                <a:lnTo>
                  <a:pt x="8353162" y="1428050"/>
                </a:lnTo>
                <a:cubicBezTo>
                  <a:pt x="8347851" y="1429061"/>
                  <a:pt x="8342522" y="1430009"/>
                  <a:pt x="8336945" y="1429590"/>
                </a:cubicBezTo>
                <a:cubicBezTo>
                  <a:pt x="8305773" y="1435144"/>
                  <a:pt x="8273893" y="1438125"/>
                  <a:pt x="8241519" y="1438652"/>
                </a:cubicBezTo>
                <a:lnTo>
                  <a:pt x="8224400" y="1440278"/>
                </a:lnTo>
                <a:lnTo>
                  <a:pt x="8224374" y="1439783"/>
                </a:lnTo>
                <a:lnTo>
                  <a:pt x="8223875" y="1439816"/>
                </a:lnTo>
                <a:cubicBezTo>
                  <a:pt x="8223309" y="1436014"/>
                  <a:pt x="8223282" y="1432198"/>
                  <a:pt x="8223282" y="1428376"/>
                </a:cubicBezTo>
                <a:cubicBezTo>
                  <a:pt x="8223282" y="1422694"/>
                  <a:pt x="8223341" y="1417025"/>
                  <a:pt x="8224653" y="1411395"/>
                </a:cubicBezTo>
                <a:cubicBezTo>
                  <a:pt x="8224611" y="1380067"/>
                  <a:pt x="8227060" y="1349182"/>
                  <a:pt x="8232117" y="1318938"/>
                </a:cubicBezTo>
                <a:lnTo>
                  <a:pt x="8232657" y="1312248"/>
                </a:lnTo>
                <a:cubicBezTo>
                  <a:pt x="8232826" y="1312243"/>
                  <a:pt x="8232995" y="1312238"/>
                  <a:pt x="8233163" y="1312185"/>
                </a:cubicBezTo>
                <a:cubicBezTo>
                  <a:pt x="8283439" y="959319"/>
                  <a:pt x="8564478" y="678542"/>
                  <a:pt x="8923328" y="619144"/>
                </a:cubicBezTo>
                <a:lnTo>
                  <a:pt x="8923445" y="617996"/>
                </a:lnTo>
                <a:cubicBezTo>
                  <a:pt x="8928754" y="616986"/>
                  <a:pt x="8934082" y="616038"/>
                  <a:pt x="8939658" y="616457"/>
                </a:cubicBezTo>
                <a:cubicBezTo>
                  <a:pt x="8970841" y="610900"/>
                  <a:pt x="9002734" y="607919"/>
                  <a:pt x="9035120" y="607392"/>
                </a:cubicBezTo>
                <a:close/>
                <a:moveTo>
                  <a:pt x="7382807" y="605769"/>
                </a:moveTo>
                <a:lnTo>
                  <a:pt x="7399895" y="607392"/>
                </a:lnTo>
                <a:cubicBezTo>
                  <a:pt x="7432280" y="607919"/>
                  <a:pt x="7464173" y="610900"/>
                  <a:pt x="7495356" y="616457"/>
                </a:cubicBezTo>
                <a:cubicBezTo>
                  <a:pt x="7500932" y="616038"/>
                  <a:pt x="7506260" y="616986"/>
                  <a:pt x="7511569" y="617996"/>
                </a:cubicBezTo>
                <a:lnTo>
                  <a:pt x="7511686" y="619144"/>
                </a:lnTo>
                <a:cubicBezTo>
                  <a:pt x="7870536" y="678542"/>
                  <a:pt x="8151575" y="959319"/>
                  <a:pt x="8201852" y="1312185"/>
                </a:cubicBezTo>
                <a:cubicBezTo>
                  <a:pt x="8202019" y="1312238"/>
                  <a:pt x="8202189" y="1312243"/>
                  <a:pt x="8202357" y="1312248"/>
                </a:cubicBezTo>
                <a:lnTo>
                  <a:pt x="8202898" y="1318938"/>
                </a:lnTo>
                <a:cubicBezTo>
                  <a:pt x="8207954" y="1349182"/>
                  <a:pt x="8210404" y="1380067"/>
                  <a:pt x="8210362" y="1411395"/>
                </a:cubicBezTo>
                <a:cubicBezTo>
                  <a:pt x="8211674" y="1417025"/>
                  <a:pt x="8211732" y="1422694"/>
                  <a:pt x="8211732" y="1428376"/>
                </a:cubicBezTo>
                <a:cubicBezTo>
                  <a:pt x="8211732" y="1432198"/>
                  <a:pt x="8211705" y="1436014"/>
                  <a:pt x="8211139" y="1439816"/>
                </a:cubicBezTo>
                <a:lnTo>
                  <a:pt x="8210640" y="1439783"/>
                </a:lnTo>
                <a:lnTo>
                  <a:pt x="8210614" y="1440278"/>
                </a:lnTo>
                <a:lnTo>
                  <a:pt x="8193496" y="1438652"/>
                </a:lnTo>
                <a:cubicBezTo>
                  <a:pt x="8161122" y="1438125"/>
                  <a:pt x="8129241" y="1435144"/>
                  <a:pt x="8098069" y="1429590"/>
                </a:cubicBezTo>
                <a:cubicBezTo>
                  <a:pt x="8092492" y="1430009"/>
                  <a:pt x="8087163" y="1429061"/>
                  <a:pt x="8081853" y="1428050"/>
                </a:cubicBezTo>
                <a:lnTo>
                  <a:pt x="8081737" y="1426902"/>
                </a:lnTo>
                <a:cubicBezTo>
                  <a:pt x="7722885" y="1367503"/>
                  <a:pt x="7441846" y="1086726"/>
                  <a:pt x="7391571" y="733861"/>
                </a:cubicBezTo>
                <a:cubicBezTo>
                  <a:pt x="7391403" y="733808"/>
                  <a:pt x="7391235" y="733803"/>
                  <a:pt x="7391065" y="733798"/>
                </a:cubicBezTo>
                <a:lnTo>
                  <a:pt x="7390527" y="727122"/>
                </a:lnTo>
                <a:cubicBezTo>
                  <a:pt x="7385468" y="696872"/>
                  <a:pt x="7383018" y="665981"/>
                  <a:pt x="7383060" y="634646"/>
                </a:cubicBezTo>
                <a:cubicBezTo>
                  <a:pt x="7381748" y="629018"/>
                  <a:pt x="7381689" y="623351"/>
                  <a:pt x="7381689" y="617670"/>
                </a:cubicBezTo>
                <a:lnTo>
                  <a:pt x="7382283" y="606230"/>
                </a:lnTo>
                <a:lnTo>
                  <a:pt x="7382781" y="606263"/>
                </a:lnTo>
                <a:close/>
                <a:moveTo>
                  <a:pt x="5690656" y="605769"/>
                </a:moveTo>
                <a:lnTo>
                  <a:pt x="5707743" y="607392"/>
                </a:lnTo>
                <a:cubicBezTo>
                  <a:pt x="5740129" y="607919"/>
                  <a:pt x="5772021" y="610900"/>
                  <a:pt x="5803205" y="616457"/>
                </a:cubicBezTo>
                <a:cubicBezTo>
                  <a:pt x="5808781" y="616038"/>
                  <a:pt x="5814109" y="616986"/>
                  <a:pt x="5819417" y="617996"/>
                </a:cubicBezTo>
                <a:lnTo>
                  <a:pt x="5819534" y="619144"/>
                </a:lnTo>
                <a:cubicBezTo>
                  <a:pt x="6178385" y="678542"/>
                  <a:pt x="6459424" y="959319"/>
                  <a:pt x="6509700" y="1312185"/>
                </a:cubicBezTo>
                <a:cubicBezTo>
                  <a:pt x="6509868" y="1312238"/>
                  <a:pt x="6510037" y="1312243"/>
                  <a:pt x="6510206" y="1312248"/>
                </a:cubicBezTo>
                <a:lnTo>
                  <a:pt x="6510746" y="1318938"/>
                </a:lnTo>
                <a:cubicBezTo>
                  <a:pt x="6515803" y="1349182"/>
                  <a:pt x="6518252" y="1380067"/>
                  <a:pt x="6518210" y="1411395"/>
                </a:cubicBezTo>
                <a:cubicBezTo>
                  <a:pt x="6519522" y="1417025"/>
                  <a:pt x="6519581" y="1422694"/>
                  <a:pt x="6519581" y="1428376"/>
                </a:cubicBezTo>
                <a:cubicBezTo>
                  <a:pt x="6519581" y="1432198"/>
                  <a:pt x="6519554" y="1436014"/>
                  <a:pt x="6518988" y="1439816"/>
                </a:cubicBezTo>
                <a:lnTo>
                  <a:pt x="6518489" y="1439783"/>
                </a:lnTo>
                <a:lnTo>
                  <a:pt x="6518463" y="1440278"/>
                </a:lnTo>
                <a:lnTo>
                  <a:pt x="6501344" y="1438652"/>
                </a:lnTo>
                <a:cubicBezTo>
                  <a:pt x="6468970" y="1438125"/>
                  <a:pt x="6437090" y="1435144"/>
                  <a:pt x="6405918" y="1429590"/>
                </a:cubicBezTo>
                <a:cubicBezTo>
                  <a:pt x="6400341" y="1430009"/>
                  <a:pt x="6395012" y="1429061"/>
                  <a:pt x="6389701" y="1428050"/>
                </a:cubicBezTo>
                <a:lnTo>
                  <a:pt x="6389585" y="1426902"/>
                </a:lnTo>
                <a:cubicBezTo>
                  <a:pt x="6030734" y="1367503"/>
                  <a:pt x="5749695" y="1086726"/>
                  <a:pt x="5699419" y="733861"/>
                </a:cubicBezTo>
                <a:cubicBezTo>
                  <a:pt x="5699252" y="733808"/>
                  <a:pt x="5699083" y="733803"/>
                  <a:pt x="5698914" y="733798"/>
                </a:cubicBezTo>
                <a:lnTo>
                  <a:pt x="5698375" y="727122"/>
                </a:lnTo>
                <a:cubicBezTo>
                  <a:pt x="5693317" y="696872"/>
                  <a:pt x="5690866" y="665981"/>
                  <a:pt x="5690908" y="634646"/>
                </a:cubicBezTo>
                <a:cubicBezTo>
                  <a:pt x="5689596" y="629018"/>
                  <a:pt x="5689538" y="623351"/>
                  <a:pt x="5689538" y="617670"/>
                </a:cubicBezTo>
                <a:lnTo>
                  <a:pt x="5690132" y="606230"/>
                </a:lnTo>
                <a:lnTo>
                  <a:pt x="5690630" y="606263"/>
                </a:lnTo>
                <a:close/>
                <a:moveTo>
                  <a:pt x="5667905" y="605769"/>
                </a:moveTo>
                <a:lnTo>
                  <a:pt x="5667931" y="606263"/>
                </a:lnTo>
                <a:lnTo>
                  <a:pt x="5668429" y="606230"/>
                </a:lnTo>
                <a:lnTo>
                  <a:pt x="5669023" y="617670"/>
                </a:lnTo>
                <a:cubicBezTo>
                  <a:pt x="5669023" y="623351"/>
                  <a:pt x="5668964" y="629018"/>
                  <a:pt x="5667652" y="634646"/>
                </a:cubicBezTo>
                <a:cubicBezTo>
                  <a:pt x="5667694" y="665981"/>
                  <a:pt x="5665244" y="696872"/>
                  <a:pt x="5660185" y="727122"/>
                </a:cubicBezTo>
                <a:lnTo>
                  <a:pt x="5659647" y="733798"/>
                </a:lnTo>
                <a:cubicBezTo>
                  <a:pt x="5659477" y="733803"/>
                  <a:pt x="5659309" y="733808"/>
                  <a:pt x="5659141" y="733861"/>
                </a:cubicBezTo>
                <a:cubicBezTo>
                  <a:pt x="5608866" y="1086726"/>
                  <a:pt x="5327827" y="1367503"/>
                  <a:pt x="4968975" y="1426902"/>
                </a:cubicBezTo>
                <a:lnTo>
                  <a:pt x="4968859" y="1428050"/>
                </a:lnTo>
                <a:cubicBezTo>
                  <a:pt x="4963549" y="1429061"/>
                  <a:pt x="4958220" y="1430009"/>
                  <a:pt x="4952643" y="1429590"/>
                </a:cubicBezTo>
                <a:cubicBezTo>
                  <a:pt x="4921471" y="1435144"/>
                  <a:pt x="4889590" y="1438125"/>
                  <a:pt x="4857216" y="1438652"/>
                </a:cubicBezTo>
                <a:lnTo>
                  <a:pt x="4840098" y="1440278"/>
                </a:lnTo>
                <a:lnTo>
                  <a:pt x="4840072" y="1439783"/>
                </a:lnTo>
                <a:lnTo>
                  <a:pt x="4839573" y="1439816"/>
                </a:lnTo>
                <a:cubicBezTo>
                  <a:pt x="4839007" y="1436014"/>
                  <a:pt x="4838980" y="1432198"/>
                  <a:pt x="4838980" y="1428376"/>
                </a:cubicBezTo>
                <a:cubicBezTo>
                  <a:pt x="4838980" y="1422694"/>
                  <a:pt x="4839038" y="1417025"/>
                  <a:pt x="4840350" y="1411395"/>
                </a:cubicBezTo>
                <a:cubicBezTo>
                  <a:pt x="4840308" y="1380067"/>
                  <a:pt x="4842758" y="1349182"/>
                  <a:pt x="4847814" y="1318938"/>
                </a:cubicBezTo>
                <a:lnTo>
                  <a:pt x="4848355" y="1312248"/>
                </a:lnTo>
                <a:cubicBezTo>
                  <a:pt x="4848523" y="1312243"/>
                  <a:pt x="4848693" y="1312238"/>
                  <a:pt x="4848860" y="1312185"/>
                </a:cubicBezTo>
                <a:cubicBezTo>
                  <a:pt x="4899137" y="959319"/>
                  <a:pt x="5180176" y="678542"/>
                  <a:pt x="5539026" y="619144"/>
                </a:cubicBezTo>
                <a:lnTo>
                  <a:pt x="5539143" y="617996"/>
                </a:lnTo>
                <a:cubicBezTo>
                  <a:pt x="5544452" y="616986"/>
                  <a:pt x="5549780" y="616038"/>
                  <a:pt x="5555356" y="616457"/>
                </a:cubicBezTo>
                <a:cubicBezTo>
                  <a:pt x="5586539" y="610900"/>
                  <a:pt x="5618432" y="607919"/>
                  <a:pt x="5650817" y="607392"/>
                </a:cubicBezTo>
                <a:close/>
                <a:moveTo>
                  <a:pt x="3998505" y="605769"/>
                </a:moveTo>
                <a:lnTo>
                  <a:pt x="4015592" y="607392"/>
                </a:lnTo>
                <a:cubicBezTo>
                  <a:pt x="4047978" y="607919"/>
                  <a:pt x="4079870" y="610900"/>
                  <a:pt x="4111054" y="616457"/>
                </a:cubicBezTo>
                <a:cubicBezTo>
                  <a:pt x="4116630" y="616038"/>
                  <a:pt x="4121958" y="616986"/>
                  <a:pt x="4127266" y="617996"/>
                </a:cubicBezTo>
                <a:lnTo>
                  <a:pt x="4127384" y="619144"/>
                </a:lnTo>
                <a:cubicBezTo>
                  <a:pt x="4486234" y="678542"/>
                  <a:pt x="4767273" y="959319"/>
                  <a:pt x="4817549" y="1312185"/>
                </a:cubicBezTo>
                <a:cubicBezTo>
                  <a:pt x="4817717" y="1312238"/>
                  <a:pt x="4817886" y="1312243"/>
                  <a:pt x="4818055" y="1312248"/>
                </a:cubicBezTo>
                <a:lnTo>
                  <a:pt x="4818595" y="1318938"/>
                </a:lnTo>
                <a:cubicBezTo>
                  <a:pt x="4823652" y="1349182"/>
                  <a:pt x="4826101" y="1380067"/>
                  <a:pt x="4826059" y="1411395"/>
                </a:cubicBezTo>
                <a:cubicBezTo>
                  <a:pt x="4827371" y="1417025"/>
                  <a:pt x="4827430" y="1422694"/>
                  <a:pt x="4827430" y="1428376"/>
                </a:cubicBezTo>
                <a:cubicBezTo>
                  <a:pt x="4827430" y="1432198"/>
                  <a:pt x="4827403" y="1436014"/>
                  <a:pt x="4826837" y="1439816"/>
                </a:cubicBezTo>
                <a:lnTo>
                  <a:pt x="4826338" y="1439783"/>
                </a:lnTo>
                <a:lnTo>
                  <a:pt x="4826312" y="1440278"/>
                </a:lnTo>
                <a:lnTo>
                  <a:pt x="4809193" y="1438652"/>
                </a:lnTo>
                <a:cubicBezTo>
                  <a:pt x="4776819" y="1438125"/>
                  <a:pt x="4744939" y="1435144"/>
                  <a:pt x="4713767" y="1429590"/>
                </a:cubicBezTo>
                <a:cubicBezTo>
                  <a:pt x="4708190" y="1430009"/>
                  <a:pt x="4702861" y="1429061"/>
                  <a:pt x="4697550" y="1428050"/>
                </a:cubicBezTo>
                <a:lnTo>
                  <a:pt x="4697434" y="1426902"/>
                </a:lnTo>
                <a:cubicBezTo>
                  <a:pt x="4338583" y="1367503"/>
                  <a:pt x="4057544" y="1086726"/>
                  <a:pt x="4007268" y="733861"/>
                </a:cubicBezTo>
                <a:cubicBezTo>
                  <a:pt x="4007101" y="733808"/>
                  <a:pt x="4006932" y="733803"/>
                  <a:pt x="4006763" y="733798"/>
                </a:cubicBezTo>
                <a:lnTo>
                  <a:pt x="4006225" y="727122"/>
                </a:lnTo>
                <a:cubicBezTo>
                  <a:pt x="4001166" y="696872"/>
                  <a:pt x="3998715" y="665981"/>
                  <a:pt x="3998757" y="634646"/>
                </a:cubicBezTo>
                <a:cubicBezTo>
                  <a:pt x="3997445" y="629018"/>
                  <a:pt x="3997387" y="623351"/>
                  <a:pt x="3997387" y="617670"/>
                </a:cubicBezTo>
                <a:lnTo>
                  <a:pt x="3997981" y="606230"/>
                </a:lnTo>
                <a:lnTo>
                  <a:pt x="3998479" y="606263"/>
                </a:lnTo>
                <a:close/>
                <a:moveTo>
                  <a:pt x="3975754" y="605769"/>
                </a:moveTo>
                <a:lnTo>
                  <a:pt x="3975780" y="606263"/>
                </a:lnTo>
                <a:lnTo>
                  <a:pt x="3976278" y="606230"/>
                </a:lnTo>
                <a:lnTo>
                  <a:pt x="3976872" y="617670"/>
                </a:lnTo>
                <a:cubicBezTo>
                  <a:pt x="3976872" y="623351"/>
                  <a:pt x="3976813" y="629018"/>
                  <a:pt x="3975501" y="634646"/>
                </a:cubicBezTo>
                <a:cubicBezTo>
                  <a:pt x="3975543" y="665981"/>
                  <a:pt x="3973093" y="696872"/>
                  <a:pt x="3968034" y="727122"/>
                </a:cubicBezTo>
                <a:lnTo>
                  <a:pt x="3967496" y="733798"/>
                </a:lnTo>
                <a:cubicBezTo>
                  <a:pt x="3967326" y="733803"/>
                  <a:pt x="3967158" y="733808"/>
                  <a:pt x="3966990" y="733861"/>
                </a:cubicBezTo>
                <a:cubicBezTo>
                  <a:pt x="3916715" y="1086726"/>
                  <a:pt x="3635676" y="1367503"/>
                  <a:pt x="3276825" y="1426902"/>
                </a:cubicBezTo>
                <a:lnTo>
                  <a:pt x="3276708" y="1428050"/>
                </a:lnTo>
                <a:cubicBezTo>
                  <a:pt x="3271398" y="1429061"/>
                  <a:pt x="3266069" y="1430009"/>
                  <a:pt x="3260492" y="1429590"/>
                </a:cubicBezTo>
                <a:cubicBezTo>
                  <a:pt x="3229320" y="1435144"/>
                  <a:pt x="3197440" y="1438125"/>
                  <a:pt x="3165065" y="1438652"/>
                </a:cubicBezTo>
                <a:lnTo>
                  <a:pt x="3147947" y="1440278"/>
                </a:lnTo>
                <a:lnTo>
                  <a:pt x="3147921" y="1439783"/>
                </a:lnTo>
                <a:lnTo>
                  <a:pt x="3147422" y="1439816"/>
                </a:lnTo>
                <a:cubicBezTo>
                  <a:pt x="3146856" y="1436014"/>
                  <a:pt x="3146829" y="1432198"/>
                  <a:pt x="3146829" y="1428376"/>
                </a:cubicBezTo>
                <a:cubicBezTo>
                  <a:pt x="3146829" y="1422694"/>
                  <a:pt x="3146887" y="1417025"/>
                  <a:pt x="3148199" y="1411395"/>
                </a:cubicBezTo>
                <a:cubicBezTo>
                  <a:pt x="3148157" y="1380067"/>
                  <a:pt x="3150607" y="1349182"/>
                  <a:pt x="3155663" y="1318938"/>
                </a:cubicBezTo>
                <a:lnTo>
                  <a:pt x="3156204" y="1312248"/>
                </a:lnTo>
                <a:cubicBezTo>
                  <a:pt x="3156372" y="1312243"/>
                  <a:pt x="3156542" y="1312238"/>
                  <a:pt x="3156709" y="1312185"/>
                </a:cubicBezTo>
                <a:cubicBezTo>
                  <a:pt x="3206986" y="959319"/>
                  <a:pt x="3488025" y="678542"/>
                  <a:pt x="3846875" y="619144"/>
                </a:cubicBezTo>
                <a:lnTo>
                  <a:pt x="3846992" y="617996"/>
                </a:lnTo>
                <a:cubicBezTo>
                  <a:pt x="3852301" y="616986"/>
                  <a:pt x="3857629" y="616038"/>
                  <a:pt x="3863205" y="616457"/>
                </a:cubicBezTo>
                <a:cubicBezTo>
                  <a:pt x="3894388" y="610900"/>
                  <a:pt x="3926281" y="607919"/>
                  <a:pt x="3958666" y="607392"/>
                </a:cubicBezTo>
                <a:close/>
                <a:moveTo>
                  <a:pt x="2306354" y="605769"/>
                </a:moveTo>
                <a:lnTo>
                  <a:pt x="2323441" y="607392"/>
                </a:lnTo>
                <a:cubicBezTo>
                  <a:pt x="2355827" y="607919"/>
                  <a:pt x="2387719" y="610900"/>
                  <a:pt x="2418903" y="616457"/>
                </a:cubicBezTo>
                <a:cubicBezTo>
                  <a:pt x="2424479" y="616038"/>
                  <a:pt x="2429807" y="616986"/>
                  <a:pt x="2435115" y="617996"/>
                </a:cubicBezTo>
                <a:lnTo>
                  <a:pt x="2435233" y="619144"/>
                </a:lnTo>
                <a:cubicBezTo>
                  <a:pt x="2794083" y="678542"/>
                  <a:pt x="3075122" y="959319"/>
                  <a:pt x="3125398" y="1312185"/>
                </a:cubicBezTo>
                <a:cubicBezTo>
                  <a:pt x="3125566" y="1312238"/>
                  <a:pt x="3125735" y="1312243"/>
                  <a:pt x="3125904" y="1312248"/>
                </a:cubicBezTo>
                <a:lnTo>
                  <a:pt x="3126444" y="1318938"/>
                </a:lnTo>
                <a:cubicBezTo>
                  <a:pt x="3131501" y="1349182"/>
                  <a:pt x="3133950" y="1380067"/>
                  <a:pt x="3133908" y="1411395"/>
                </a:cubicBezTo>
                <a:cubicBezTo>
                  <a:pt x="3135220" y="1417025"/>
                  <a:pt x="3135279" y="1422694"/>
                  <a:pt x="3135279" y="1428376"/>
                </a:cubicBezTo>
                <a:cubicBezTo>
                  <a:pt x="3135279" y="1432198"/>
                  <a:pt x="3135252" y="1436014"/>
                  <a:pt x="3134686" y="1439816"/>
                </a:cubicBezTo>
                <a:lnTo>
                  <a:pt x="3134187" y="1439783"/>
                </a:lnTo>
                <a:lnTo>
                  <a:pt x="3134161" y="1440278"/>
                </a:lnTo>
                <a:lnTo>
                  <a:pt x="3117042" y="1438652"/>
                </a:lnTo>
                <a:cubicBezTo>
                  <a:pt x="3084668" y="1438125"/>
                  <a:pt x="3052788" y="1435144"/>
                  <a:pt x="3021616" y="1429590"/>
                </a:cubicBezTo>
                <a:cubicBezTo>
                  <a:pt x="3016039" y="1430009"/>
                  <a:pt x="3010710" y="1429061"/>
                  <a:pt x="3005399" y="1428050"/>
                </a:cubicBezTo>
                <a:lnTo>
                  <a:pt x="3005283" y="1426902"/>
                </a:lnTo>
                <a:cubicBezTo>
                  <a:pt x="2646432" y="1367503"/>
                  <a:pt x="2365393" y="1086726"/>
                  <a:pt x="2315117" y="733861"/>
                </a:cubicBezTo>
                <a:cubicBezTo>
                  <a:pt x="2314950" y="733808"/>
                  <a:pt x="2314781" y="733803"/>
                  <a:pt x="2314612" y="733798"/>
                </a:cubicBezTo>
                <a:lnTo>
                  <a:pt x="2314074" y="727122"/>
                </a:lnTo>
                <a:cubicBezTo>
                  <a:pt x="2309015" y="696872"/>
                  <a:pt x="2306564" y="665981"/>
                  <a:pt x="2306606" y="634646"/>
                </a:cubicBezTo>
                <a:cubicBezTo>
                  <a:pt x="2305294" y="629018"/>
                  <a:pt x="2305236" y="623351"/>
                  <a:pt x="2305236" y="617670"/>
                </a:cubicBezTo>
                <a:lnTo>
                  <a:pt x="2305830" y="606230"/>
                </a:lnTo>
                <a:lnTo>
                  <a:pt x="2306328" y="606263"/>
                </a:lnTo>
                <a:close/>
                <a:moveTo>
                  <a:pt x="2283603" y="605769"/>
                </a:moveTo>
                <a:lnTo>
                  <a:pt x="2283629" y="606263"/>
                </a:lnTo>
                <a:lnTo>
                  <a:pt x="2284127" y="606230"/>
                </a:lnTo>
                <a:lnTo>
                  <a:pt x="2284721" y="617670"/>
                </a:lnTo>
                <a:cubicBezTo>
                  <a:pt x="2284721" y="623351"/>
                  <a:pt x="2284662" y="629018"/>
                  <a:pt x="2283350" y="634646"/>
                </a:cubicBezTo>
                <a:cubicBezTo>
                  <a:pt x="2283392" y="665981"/>
                  <a:pt x="2280942" y="696872"/>
                  <a:pt x="2275883" y="727122"/>
                </a:cubicBezTo>
                <a:lnTo>
                  <a:pt x="2275345" y="733798"/>
                </a:lnTo>
                <a:cubicBezTo>
                  <a:pt x="2275175" y="733803"/>
                  <a:pt x="2275007" y="733808"/>
                  <a:pt x="2274839" y="733861"/>
                </a:cubicBezTo>
                <a:cubicBezTo>
                  <a:pt x="2224564" y="1086726"/>
                  <a:pt x="1943525" y="1367503"/>
                  <a:pt x="1584673" y="1426902"/>
                </a:cubicBezTo>
                <a:lnTo>
                  <a:pt x="1584557" y="1428050"/>
                </a:lnTo>
                <a:cubicBezTo>
                  <a:pt x="1579247" y="1429061"/>
                  <a:pt x="1573918" y="1430009"/>
                  <a:pt x="1568341" y="1429590"/>
                </a:cubicBezTo>
                <a:cubicBezTo>
                  <a:pt x="1537169" y="1435144"/>
                  <a:pt x="1505289" y="1438125"/>
                  <a:pt x="1472914" y="1438652"/>
                </a:cubicBezTo>
                <a:lnTo>
                  <a:pt x="1455796" y="1440278"/>
                </a:lnTo>
                <a:lnTo>
                  <a:pt x="1455770" y="1439783"/>
                </a:lnTo>
                <a:lnTo>
                  <a:pt x="1455271" y="1439816"/>
                </a:lnTo>
                <a:cubicBezTo>
                  <a:pt x="1454705" y="1436014"/>
                  <a:pt x="1454678" y="1432198"/>
                  <a:pt x="1454678" y="1428376"/>
                </a:cubicBezTo>
                <a:cubicBezTo>
                  <a:pt x="1454678" y="1422694"/>
                  <a:pt x="1454736" y="1417025"/>
                  <a:pt x="1456048" y="1411395"/>
                </a:cubicBezTo>
                <a:cubicBezTo>
                  <a:pt x="1456006" y="1380067"/>
                  <a:pt x="1458456" y="1349182"/>
                  <a:pt x="1463513" y="1318938"/>
                </a:cubicBezTo>
                <a:lnTo>
                  <a:pt x="1464053" y="1312248"/>
                </a:lnTo>
                <a:cubicBezTo>
                  <a:pt x="1464221" y="1312243"/>
                  <a:pt x="1464391" y="1312238"/>
                  <a:pt x="1464558" y="1312185"/>
                </a:cubicBezTo>
                <a:cubicBezTo>
                  <a:pt x="1514835" y="959319"/>
                  <a:pt x="1795874" y="678542"/>
                  <a:pt x="2154724" y="619144"/>
                </a:cubicBezTo>
                <a:lnTo>
                  <a:pt x="2154841" y="617996"/>
                </a:lnTo>
                <a:cubicBezTo>
                  <a:pt x="2160150" y="616986"/>
                  <a:pt x="2165478" y="616038"/>
                  <a:pt x="2171054" y="616457"/>
                </a:cubicBezTo>
                <a:cubicBezTo>
                  <a:pt x="2202237" y="610900"/>
                  <a:pt x="2234130" y="607919"/>
                  <a:pt x="2266515" y="607392"/>
                </a:cubicBezTo>
                <a:close/>
                <a:moveTo>
                  <a:pt x="614203" y="605769"/>
                </a:moveTo>
                <a:lnTo>
                  <a:pt x="631290" y="607392"/>
                </a:lnTo>
                <a:cubicBezTo>
                  <a:pt x="663676" y="607919"/>
                  <a:pt x="695568" y="610900"/>
                  <a:pt x="726752" y="616457"/>
                </a:cubicBezTo>
                <a:cubicBezTo>
                  <a:pt x="732328" y="616038"/>
                  <a:pt x="737656" y="616986"/>
                  <a:pt x="742964" y="617996"/>
                </a:cubicBezTo>
                <a:lnTo>
                  <a:pt x="743081" y="619144"/>
                </a:lnTo>
                <a:cubicBezTo>
                  <a:pt x="1101932" y="678542"/>
                  <a:pt x="1382971" y="959319"/>
                  <a:pt x="1433247" y="1312185"/>
                </a:cubicBezTo>
                <a:cubicBezTo>
                  <a:pt x="1433415" y="1312238"/>
                  <a:pt x="1433584" y="1312243"/>
                  <a:pt x="1433753" y="1312248"/>
                </a:cubicBezTo>
                <a:lnTo>
                  <a:pt x="1434293" y="1318938"/>
                </a:lnTo>
                <a:cubicBezTo>
                  <a:pt x="1439350" y="1349182"/>
                  <a:pt x="1441799" y="1380067"/>
                  <a:pt x="1441757" y="1411395"/>
                </a:cubicBezTo>
                <a:cubicBezTo>
                  <a:pt x="1443069" y="1417025"/>
                  <a:pt x="1443128" y="1422694"/>
                  <a:pt x="1443128" y="1428376"/>
                </a:cubicBezTo>
                <a:cubicBezTo>
                  <a:pt x="1443128" y="1432198"/>
                  <a:pt x="1443101" y="1436014"/>
                  <a:pt x="1442535" y="1439816"/>
                </a:cubicBezTo>
                <a:lnTo>
                  <a:pt x="1442036" y="1439783"/>
                </a:lnTo>
                <a:lnTo>
                  <a:pt x="1442010" y="1440278"/>
                </a:lnTo>
                <a:lnTo>
                  <a:pt x="1424891" y="1438652"/>
                </a:lnTo>
                <a:cubicBezTo>
                  <a:pt x="1392517" y="1438125"/>
                  <a:pt x="1360637" y="1435144"/>
                  <a:pt x="1329465" y="1429590"/>
                </a:cubicBezTo>
                <a:cubicBezTo>
                  <a:pt x="1323888" y="1430009"/>
                  <a:pt x="1318559" y="1429061"/>
                  <a:pt x="1313248" y="1428050"/>
                </a:cubicBezTo>
                <a:lnTo>
                  <a:pt x="1313132" y="1426902"/>
                </a:lnTo>
                <a:cubicBezTo>
                  <a:pt x="954281" y="1367503"/>
                  <a:pt x="673242" y="1086726"/>
                  <a:pt x="622966" y="733861"/>
                </a:cubicBezTo>
                <a:cubicBezTo>
                  <a:pt x="622799" y="733808"/>
                  <a:pt x="622630" y="733803"/>
                  <a:pt x="622461" y="733798"/>
                </a:cubicBezTo>
                <a:lnTo>
                  <a:pt x="621923" y="727122"/>
                </a:lnTo>
                <a:cubicBezTo>
                  <a:pt x="616864" y="696872"/>
                  <a:pt x="614413" y="665981"/>
                  <a:pt x="614455" y="634646"/>
                </a:cubicBezTo>
                <a:cubicBezTo>
                  <a:pt x="613143" y="629018"/>
                  <a:pt x="613085" y="623351"/>
                  <a:pt x="613085" y="617670"/>
                </a:cubicBezTo>
                <a:lnTo>
                  <a:pt x="613679" y="606230"/>
                </a:lnTo>
                <a:lnTo>
                  <a:pt x="614177" y="606263"/>
                </a:lnTo>
                <a:close/>
                <a:moveTo>
                  <a:pt x="7360056" y="605769"/>
                </a:moveTo>
                <a:lnTo>
                  <a:pt x="7360082" y="606263"/>
                </a:lnTo>
                <a:lnTo>
                  <a:pt x="7360580" y="606230"/>
                </a:lnTo>
                <a:lnTo>
                  <a:pt x="7361174" y="617670"/>
                </a:lnTo>
                <a:cubicBezTo>
                  <a:pt x="7361174" y="623351"/>
                  <a:pt x="7361116" y="629018"/>
                  <a:pt x="7359804" y="634646"/>
                </a:cubicBezTo>
                <a:cubicBezTo>
                  <a:pt x="7359846" y="665981"/>
                  <a:pt x="7357395" y="696872"/>
                  <a:pt x="7352337" y="727122"/>
                </a:cubicBezTo>
                <a:lnTo>
                  <a:pt x="7351798" y="733798"/>
                </a:lnTo>
                <a:cubicBezTo>
                  <a:pt x="7351629" y="733803"/>
                  <a:pt x="7351460" y="733808"/>
                  <a:pt x="7351293" y="733861"/>
                </a:cubicBezTo>
                <a:cubicBezTo>
                  <a:pt x="7301017" y="1086726"/>
                  <a:pt x="7019978" y="1367503"/>
                  <a:pt x="6661127" y="1426902"/>
                </a:cubicBezTo>
                <a:lnTo>
                  <a:pt x="6661011" y="1428050"/>
                </a:lnTo>
                <a:cubicBezTo>
                  <a:pt x="6655700" y="1429061"/>
                  <a:pt x="6650371" y="1430009"/>
                  <a:pt x="6644794" y="1429590"/>
                </a:cubicBezTo>
                <a:cubicBezTo>
                  <a:pt x="6613622" y="1435144"/>
                  <a:pt x="6581742" y="1438125"/>
                  <a:pt x="6549368" y="1438652"/>
                </a:cubicBezTo>
                <a:lnTo>
                  <a:pt x="6532249" y="1440278"/>
                </a:lnTo>
                <a:lnTo>
                  <a:pt x="6532223" y="1439783"/>
                </a:lnTo>
                <a:lnTo>
                  <a:pt x="6531724" y="1439816"/>
                </a:lnTo>
                <a:cubicBezTo>
                  <a:pt x="6531158" y="1436014"/>
                  <a:pt x="6531131" y="1432198"/>
                  <a:pt x="6531131" y="1428376"/>
                </a:cubicBezTo>
                <a:cubicBezTo>
                  <a:pt x="6531131" y="1422694"/>
                  <a:pt x="6531190" y="1417025"/>
                  <a:pt x="6532502" y="1411395"/>
                </a:cubicBezTo>
                <a:cubicBezTo>
                  <a:pt x="6532460" y="1380067"/>
                  <a:pt x="6534909" y="1349182"/>
                  <a:pt x="6539966" y="1318938"/>
                </a:cubicBezTo>
                <a:lnTo>
                  <a:pt x="6540506" y="1312248"/>
                </a:lnTo>
                <a:cubicBezTo>
                  <a:pt x="6540675" y="1312243"/>
                  <a:pt x="6540844" y="1312238"/>
                  <a:pt x="6541012" y="1312185"/>
                </a:cubicBezTo>
                <a:cubicBezTo>
                  <a:pt x="6591288" y="959319"/>
                  <a:pt x="6872327" y="678542"/>
                  <a:pt x="7231178" y="619144"/>
                </a:cubicBezTo>
                <a:lnTo>
                  <a:pt x="7231295" y="617996"/>
                </a:lnTo>
                <a:cubicBezTo>
                  <a:pt x="7236603" y="616986"/>
                  <a:pt x="7241931" y="616038"/>
                  <a:pt x="7247507" y="616457"/>
                </a:cubicBezTo>
                <a:cubicBezTo>
                  <a:pt x="7278691" y="610900"/>
                  <a:pt x="7310583" y="607919"/>
                  <a:pt x="7342969" y="607392"/>
                </a:cubicBezTo>
                <a:close/>
                <a:moveTo>
                  <a:pt x="591452" y="605769"/>
                </a:moveTo>
                <a:lnTo>
                  <a:pt x="591478" y="606263"/>
                </a:lnTo>
                <a:lnTo>
                  <a:pt x="591976" y="606230"/>
                </a:lnTo>
                <a:lnTo>
                  <a:pt x="592570" y="617670"/>
                </a:lnTo>
                <a:cubicBezTo>
                  <a:pt x="592570" y="623351"/>
                  <a:pt x="592511" y="629018"/>
                  <a:pt x="591199" y="634646"/>
                </a:cubicBezTo>
                <a:cubicBezTo>
                  <a:pt x="591242" y="665981"/>
                  <a:pt x="588791" y="696872"/>
                  <a:pt x="583732" y="727122"/>
                </a:cubicBezTo>
                <a:lnTo>
                  <a:pt x="583194" y="733798"/>
                </a:lnTo>
                <a:cubicBezTo>
                  <a:pt x="583024" y="733803"/>
                  <a:pt x="582856" y="733808"/>
                  <a:pt x="582689" y="733861"/>
                </a:cubicBezTo>
                <a:cubicBezTo>
                  <a:pt x="537576" y="1050490"/>
                  <a:pt x="306662" y="1309076"/>
                  <a:pt x="0" y="1400276"/>
                </a:cubicBezTo>
                <a:lnTo>
                  <a:pt x="0" y="1267938"/>
                </a:lnTo>
                <a:cubicBezTo>
                  <a:pt x="229298" y="1185101"/>
                  <a:pt x="402181" y="989705"/>
                  <a:pt x="449203" y="750600"/>
                </a:cubicBezTo>
                <a:cubicBezTo>
                  <a:pt x="258971" y="791484"/>
                  <a:pt x="97576" y="906749"/>
                  <a:pt x="0" y="1064489"/>
                </a:cubicBezTo>
                <a:lnTo>
                  <a:pt x="0" y="857695"/>
                </a:lnTo>
                <a:cubicBezTo>
                  <a:pt x="121484" y="734788"/>
                  <a:pt x="282199" y="649000"/>
                  <a:pt x="462573" y="619144"/>
                </a:cubicBezTo>
                <a:lnTo>
                  <a:pt x="462690" y="617996"/>
                </a:lnTo>
                <a:cubicBezTo>
                  <a:pt x="467999" y="616986"/>
                  <a:pt x="473327" y="616038"/>
                  <a:pt x="478903" y="616457"/>
                </a:cubicBezTo>
                <a:cubicBezTo>
                  <a:pt x="510086" y="610900"/>
                  <a:pt x="541979" y="607919"/>
                  <a:pt x="574365" y="607392"/>
                </a:cubicBezTo>
                <a:close/>
                <a:moveTo>
                  <a:pt x="11969013" y="0"/>
                </a:moveTo>
                <a:lnTo>
                  <a:pt x="12180097" y="0"/>
                </a:lnTo>
                <a:cubicBezTo>
                  <a:pt x="12184579" y="2797"/>
                  <a:pt x="12188307" y="6390"/>
                  <a:pt x="12192000" y="10016"/>
                </a:cubicBezTo>
                <a:lnTo>
                  <a:pt x="12192000" y="210008"/>
                </a:lnTo>
                <a:cubicBezTo>
                  <a:pt x="12135666" y="124006"/>
                  <a:pt x="12059786" y="51396"/>
                  <a:pt x="11969013" y="0"/>
                </a:cubicBezTo>
                <a:close/>
                <a:moveTo>
                  <a:pt x="11640695" y="0"/>
                </a:moveTo>
                <a:lnTo>
                  <a:pt x="11775234" y="0"/>
                </a:lnTo>
                <a:cubicBezTo>
                  <a:pt x="11842228" y="193636"/>
                  <a:pt x="11995970" y="348667"/>
                  <a:pt x="12192000" y="421829"/>
                </a:cubicBezTo>
                <a:lnTo>
                  <a:pt x="12192000" y="553832"/>
                </a:lnTo>
                <a:cubicBezTo>
                  <a:pt x="11924422" y="471599"/>
                  <a:pt x="11715712" y="262771"/>
                  <a:pt x="11640695" y="0"/>
                </a:cubicBezTo>
                <a:close/>
                <a:moveTo>
                  <a:pt x="11023379" y="0"/>
                </a:moveTo>
                <a:lnTo>
                  <a:pt x="11232088" y="0"/>
                </a:lnTo>
                <a:cubicBezTo>
                  <a:pt x="11066618" y="98005"/>
                  <a:pt x="10947209" y="260867"/>
                  <a:pt x="10909358" y="451830"/>
                </a:cubicBezTo>
                <a:cubicBezTo>
                  <a:pt x="11153410" y="399791"/>
                  <a:pt x="11350000" y="226290"/>
                  <a:pt x="11427896" y="0"/>
                </a:cubicBezTo>
                <a:lnTo>
                  <a:pt x="11561912" y="0"/>
                </a:lnTo>
                <a:cubicBezTo>
                  <a:pt x="11477134" y="299826"/>
                  <a:pt x="11217862" y="529393"/>
                  <a:pt x="10895987" y="582253"/>
                </a:cubicBezTo>
                <a:lnTo>
                  <a:pt x="10895871" y="583392"/>
                </a:lnTo>
                <a:cubicBezTo>
                  <a:pt x="10890560" y="584395"/>
                  <a:pt x="10885231" y="585336"/>
                  <a:pt x="10879654" y="584920"/>
                </a:cubicBezTo>
                <a:cubicBezTo>
                  <a:pt x="10848482" y="590430"/>
                  <a:pt x="10816602" y="593388"/>
                  <a:pt x="10784227" y="593911"/>
                </a:cubicBezTo>
                <a:lnTo>
                  <a:pt x="10767109" y="595524"/>
                </a:lnTo>
                <a:lnTo>
                  <a:pt x="10767083" y="595033"/>
                </a:lnTo>
                <a:lnTo>
                  <a:pt x="10766584" y="595066"/>
                </a:lnTo>
                <a:cubicBezTo>
                  <a:pt x="10766018" y="591293"/>
                  <a:pt x="10765991" y="587507"/>
                  <a:pt x="10765991" y="583715"/>
                </a:cubicBezTo>
                <a:cubicBezTo>
                  <a:pt x="10765991" y="578078"/>
                  <a:pt x="10766050" y="572454"/>
                  <a:pt x="10767362" y="566868"/>
                </a:cubicBezTo>
                <a:cubicBezTo>
                  <a:pt x="10767319" y="535786"/>
                  <a:pt x="10769769" y="505143"/>
                  <a:pt x="10774826" y="475137"/>
                </a:cubicBezTo>
                <a:lnTo>
                  <a:pt x="10775366" y="468500"/>
                </a:lnTo>
                <a:cubicBezTo>
                  <a:pt x="10775535" y="468495"/>
                  <a:pt x="10775704" y="468490"/>
                  <a:pt x="10775872" y="468437"/>
                </a:cubicBezTo>
                <a:cubicBezTo>
                  <a:pt x="10802174" y="285283"/>
                  <a:pt x="10891635" y="121704"/>
                  <a:pt x="11023379" y="0"/>
                </a:cubicBezTo>
                <a:close/>
                <a:moveTo>
                  <a:pt x="9949555" y="0"/>
                </a:moveTo>
                <a:lnTo>
                  <a:pt x="10083571" y="0"/>
                </a:lnTo>
                <a:cubicBezTo>
                  <a:pt x="10161467" y="226290"/>
                  <a:pt x="10358057" y="399791"/>
                  <a:pt x="10602109" y="451830"/>
                </a:cubicBezTo>
                <a:cubicBezTo>
                  <a:pt x="10564258" y="260867"/>
                  <a:pt x="10444849" y="98005"/>
                  <a:pt x="10279379" y="0"/>
                </a:cubicBezTo>
                <a:lnTo>
                  <a:pt x="10488089" y="0"/>
                </a:lnTo>
                <a:cubicBezTo>
                  <a:pt x="10619833" y="121704"/>
                  <a:pt x="10709293" y="285283"/>
                  <a:pt x="10735596" y="468437"/>
                </a:cubicBezTo>
                <a:cubicBezTo>
                  <a:pt x="10735763" y="468490"/>
                  <a:pt x="10735932" y="468495"/>
                  <a:pt x="10736101" y="468500"/>
                </a:cubicBezTo>
                <a:lnTo>
                  <a:pt x="10736641" y="475137"/>
                </a:lnTo>
                <a:cubicBezTo>
                  <a:pt x="10741698" y="505143"/>
                  <a:pt x="10744148" y="535786"/>
                  <a:pt x="10744105" y="566868"/>
                </a:cubicBezTo>
                <a:cubicBezTo>
                  <a:pt x="10745417" y="572454"/>
                  <a:pt x="10745476" y="578078"/>
                  <a:pt x="10745476" y="583715"/>
                </a:cubicBezTo>
                <a:cubicBezTo>
                  <a:pt x="10745476" y="587507"/>
                  <a:pt x="10745449" y="591293"/>
                  <a:pt x="10744883" y="595066"/>
                </a:cubicBezTo>
                <a:lnTo>
                  <a:pt x="10744384" y="595033"/>
                </a:lnTo>
                <a:lnTo>
                  <a:pt x="10744358" y="595524"/>
                </a:lnTo>
                <a:lnTo>
                  <a:pt x="10727240" y="593911"/>
                </a:lnTo>
                <a:cubicBezTo>
                  <a:pt x="10694865" y="593388"/>
                  <a:pt x="10662985" y="590430"/>
                  <a:pt x="10631813" y="584920"/>
                </a:cubicBezTo>
                <a:cubicBezTo>
                  <a:pt x="10626236" y="585336"/>
                  <a:pt x="10620907" y="584395"/>
                  <a:pt x="10615596" y="583392"/>
                </a:cubicBezTo>
                <a:lnTo>
                  <a:pt x="10615480" y="582253"/>
                </a:lnTo>
                <a:cubicBezTo>
                  <a:pt x="10293605" y="529393"/>
                  <a:pt x="10034333" y="299826"/>
                  <a:pt x="9949555" y="0"/>
                </a:cubicBezTo>
                <a:close/>
                <a:moveTo>
                  <a:pt x="9331225" y="0"/>
                </a:moveTo>
                <a:lnTo>
                  <a:pt x="9539935" y="0"/>
                </a:lnTo>
                <a:cubicBezTo>
                  <a:pt x="9374465" y="98005"/>
                  <a:pt x="9255056" y="260867"/>
                  <a:pt x="9217205" y="451830"/>
                </a:cubicBezTo>
                <a:cubicBezTo>
                  <a:pt x="9461257" y="399791"/>
                  <a:pt x="9657847" y="226290"/>
                  <a:pt x="9735743" y="0"/>
                </a:cubicBezTo>
                <a:lnTo>
                  <a:pt x="9869759" y="0"/>
                </a:lnTo>
                <a:cubicBezTo>
                  <a:pt x="9784981" y="299826"/>
                  <a:pt x="9525709" y="529393"/>
                  <a:pt x="9203834" y="582253"/>
                </a:cubicBezTo>
                <a:lnTo>
                  <a:pt x="9203718" y="583392"/>
                </a:lnTo>
                <a:cubicBezTo>
                  <a:pt x="9198407" y="584395"/>
                  <a:pt x="9193078" y="585336"/>
                  <a:pt x="9187501" y="584920"/>
                </a:cubicBezTo>
                <a:cubicBezTo>
                  <a:pt x="9156329" y="590430"/>
                  <a:pt x="9124449" y="593388"/>
                  <a:pt x="9092074" y="593911"/>
                </a:cubicBezTo>
                <a:lnTo>
                  <a:pt x="9074956" y="595524"/>
                </a:lnTo>
                <a:lnTo>
                  <a:pt x="9074930" y="595033"/>
                </a:lnTo>
                <a:lnTo>
                  <a:pt x="9074431" y="595066"/>
                </a:lnTo>
                <a:cubicBezTo>
                  <a:pt x="9073865" y="591293"/>
                  <a:pt x="9073838" y="587507"/>
                  <a:pt x="9073838" y="583715"/>
                </a:cubicBezTo>
                <a:cubicBezTo>
                  <a:pt x="9073838" y="578078"/>
                  <a:pt x="9073897" y="572454"/>
                  <a:pt x="9075209" y="566868"/>
                </a:cubicBezTo>
                <a:cubicBezTo>
                  <a:pt x="9075166" y="535786"/>
                  <a:pt x="9077616" y="505143"/>
                  <a:pt x="9082673" y="475137"/>
                </a:cubicBezTo>
                <a:lnTo>
                  <a:pt x="9083213" y="468500"/>
                </a:lnTo>
                <a:cubicBezTo>
                  <a:pt x="9083382" y="468495"/>
                  <a:pt x="9083551" y="468490"/>
                  <a:pt x="9083718" y="468437"/>
                </a:cubicBezTo>
                <a:cubicBezTo>
                  <a:pt x="9110021" y="285283"/>
                  <a:pt x="9199481" y="121704"/>
                  <a:pt x="9331225" y="0"/>
                </a:cubicBezTo>
                <a:close/>
                <a:moveTo>
                  <a:pt x="8257405" y="0"/>
                </a:moveTo>
                <a:lnTo>
                  <a:pt x="8391420" y="0"/>
                </a:lnTo>
                <a:cubicBezTo>
                  <a:pt x="8469316" y="226290"/>
                  <a:pt x="8665906" y="399791"/>
                  <a:pt x="8909958" y="451830"/>
                </a:cubicBezTo>
                <a:cubicBezTo>
                  <a:pt x="8872107" y="260867"/>
                  <a:pt x="8752698" y="98005"/>
                  <a:pt x="8587228" y="0"/>
                </a:cubicBezTo>
                <a:lnTo>
                  <a:pt x="8795937" y="0"/>
                </a:lnTo>
                <a:cubicBezTo>
                  <a:pt x="8927681" y="121704"/>
                  <a:pt x="9017142" y="285283"/>
                  <a:pt x="9043444" y="468437"/>
                </a:cubicBezTo>
                <a:cubicBezTo>
                  <a:pt x="9043612" y="468490"/>
                  <a:pt x="9043781" y="468495"/>
                  <a:pt x="9043950" y="468500"/>
                </a:cubicBezTo>
                <a:lnTo>
                  <a:pt x="9044490" y="475137"/>
                </a:lnTo>
                <a:cubicBezTo>
                  <a:pt x="9049547" y="505143"/>
                  <a:pt x="9051997" y="535786"/>
                  <a:pt x="9051954" y="566868"/>
                </a:cubicBezTo>
                <a:cubicBezTo>
                  <a:pt x="9053266" y="572454"/>
                  <a:pt x="9053325" y="578078"/>
                  <a:pt x="9053325" y="583715"/>
                </a:cubicBezTo>
                <a:cubicBezTo>
                  <a:pt x="9053325" y="587507"/>
                  <a:pt x="9053298" y="591293"/>
                  <a:pt x="9052732" y="595066"/>
                </a:cubicBezTo>
                <a:lnTo>
                  <a:pt x="9052233" y="595033"/>
                </a:lnTo>
                <a:lnTo>
                  <a:pt x="9052207" y="595524"/>
                </a:lnTo>
                <a:lnTo>
                  <a:pt x="9035089" y="593911"/>
                </a:lnTo>
                <a:cubicBezTo>
                  <a:pt x="9002714" y="593388"/>
                  <a:pt x="8970834" y="590430"/>
                  <a:pt x="8939662" y="584920"/>
                </a:cubicBezTo>
                <a:cubicBezTo>
                  <a:pt x="8934085" y="585336"/>
                  <a:pt x="8928756" y="584395"/>
                  <a:pt x="8923445" y="583392"/>
                </a:cubicBezTo>
                <a:lnTo>
                  <a:pt x="8923329" y="582253"/>
                </a:lnTo>
                <a:cubicBezTo>
                  <a:pt x="8601454" y="529393"/>
                  <a:pt x="8342182" y="299826"/>
                  <a:pt x="8257405" y="0"/>
                </a:cubicBezTo>
                <a:close/>
                <a:moveTo>
                  <a:pt x="7639075" y="0"/>
                </a:moveTo>
                <a:lnTo>
                  <a:pt x="7847784" y="0"/>
                </a:lnTo>
                <a:cubicBezTo>
                  <a:pt x="7682314" y="98005"/>
                  <a:pt x="7562905" y="260867"/>
                  <a:pt x="7525054" y="451830"/>
                </a:cubicBezTo>
                <a:cubicBezTo>
                  <a:pt x="7769107" y="399791"/>
                  <a:pt x="7965696" y="226290"/>
                  <a:pt x="8043592" y="0"/>
                </a:cubicBezTo>
                <a:lnTo>
                  <a:pt x="8177609" y="0"/>
                </a:lnTo>
                <a:cubicBezTo>
                  <a:pt x="8092830" y="299826"/>
                  <a:pt x="7833558" y="529393"/>
                  <a:pt x="7511683" y="582253"/>
                </a:cubicBezTo>
                <a:lnTo>
                  <a:pt x="7511567" y="583392"/>
                </a:lnTo>
                <a:cubicBezTo>
                  <a:pt x="7506256" y="584395"/>
                  <a:pt x="7500927" y="585336"/>
                  <a:pt x="7495350" y="584920"/>
                </a:cubicBezTo>
                <a:cubicBezTo>
                  <a:pt x="7464178" y="590430"/>
                  <a:pt x="7432298" y="593388"/>
                  <a:pt x="7399924" y="593911"/>
                </a:cubicBezTo>
                <a:lnTo>
                  <a:pt x="7382805" y="595524"/>
                </a:lnTo>
                <a:lnTo>
                  <a:pt x="7382779" y="595033"/>
                </a:lnTo>
                <a:lnTo>
                  <a:pt x="7382280" y="595066"/>
                </a:lnTo>
                <a:cubicBezTo>
                  <a:pt x="7381714" y="591293"/>
                  <a:pt x="7381687" y="587507"/>
                  <a:pt x="7381687" y="583715"/>
                </a:cubicBezTo>
                <a:cubicBezTo>
                  <a:pt x="7381687" y="578078"/>
                  <a:pt x="7381746" y="572454"/>
                  <a:pt x="7383058" y="566868"/>
                </a:cubicBezTo>
                <a:cubicBezTo>
                  <a:pt x="7383016" y="535786"/>
                  <a:pt x="7385465" y="505143"/>
                  <a:pt x="7390522" y="475137"/>
                </a:cubicBezTo>
                <a:lnTo>
                  <a:pt x="7391062" y="468500"/>
                </a:lnTo>
                <a:cubicBezTo>
                  <a:pt x="7391231" y="468495"/>
                  <a:pt x="7391400" y="468490"/>
                  <a:pt x="7391568" y="468437"/>
                </a:cubicBezTo>
                <a:cubicBezTo>
                  <a:pt x="7417870" y="285283"/>
                  <a:pt x="7507331" y="121703"/>
                  <a:pt x="7639075" y="0"/>
                </a:cubicBezTo>
                <a:close/>
                <a:moveTo>
                  <a:pt x="6565254" y="0"/>
                </a:moveTo>
                <a:lnTo>
                  <a:pt x="6699270" y="0"/>
                </a:lnTo>
                <a:cubicBezTo>
                  <a:pt x="6777166" y="226290"/>
                  <a:pt x="6973755" y="399791"/>
                  <a:pt x="7217807" y="451830"/>
                </a:cubicBezTo>
                <a:cubicBezTo>
                  <a:pt x="7179956" y="260867"/>
                  <a:pt x="7060547" y="98005"/>
                  <a:pt x="6895077" y="0"/>
                </a:cubicBezTo>
                <a:lnTo>
                  <a:pt x="7103787" y="0"/>
                </a:lnTo>
                <a:cubicBezTo>
                  <a:pt x="7235531" y="121704"/>
                  <a:pt x="7324992" y="285283"/>
                  <a:pt x="7351294" y="468437"/>
                </a:cubicBezTo>
                <a:cubicBezTo>
                  <a:pt x="7351461" y="468490"/>
                  <a:pt x="7351631" y="468495"/>
                  <a:pt x="7351799" y="468500"/>
                </a:cubicBezTo>
                <a:lnTo>
                  <a:pt x="7352340" y="475137"/>
                </a:lnTo>
                <a:cubicBezTo>
                  <a:pt x="7357396" y="505143"/>
                  <a:pt x="7359846" y="535786"/>
                  <a:pt x="7359804" y="566868"/>
                </a:cubicBezTo>
                <a:cubicBezTo>
                  <a:pt x="7361116" y="572454"/>
                  <a:pt x="7361174" y="578078"/>
                  <a:pt x="7361174" y="583715"/>
                </a:cubicBezTo>
                <a:cubicBezTo>
                  <a:pt x="7361174" y="587507"/>
                  <a:pt x="7361147" y="591293"/>
                  <a:pt x="7360581" y="595066"/>
                </a:cubicBezTo>
                <a:lnTo>
                  <a:pt x="7360082" y="595033"/>
                </a:lnTo>
                <a:lnTo>
                  <a:pt x="7360056" y="595524"/>
                </a:lnTo>
                <a:lnTo>
                  <a:pt x="7342938" y="593911"/>
                </a:lnTo>
                <a:cubicBezTo>
                  <a:pt x="7310564" y="593388"/>
                  <a:pt x="7278683" y="590430"/>
                  <a:pt x="7247511" y="584920"/>
                </a:cubicBezTo>
                <a:cubicBezTo>
                  <a:pt x="7241934" y="585336"/>
                  <a:pt x="7236605" y="584395"/>
                  <a:pt x="7231295" y="583392"/>
                </a:cubicBezTo>
                <a:lnTo>
                  <a:pt x="7231179" y="582253"/>
                </a:lnTo>
                <a:cubicBezTo>
                  <a:pt x="6909304" y="529393"/>
                  <a:pt x="6650032" y="299826"/>
                  <a:pt x="6565254" y="0"/>
                </a:cubicBezTo>
                <a:close/>
                <a:moveTo>
                  <a:pt x="5946924" y="0"/>
                </a:moveTo>
                <a:lnTo>
                  <a:pt x="6155633" y="0"/>
                </a:lnTo>
                <a:cubicBezTo>
                  <a:pt x="5990163" y="98005"/>
                  <a:pt x="5870754" y="260867"/>
                  <a:pt x="5832903" y="451830"/>
                </a:cubicBezTo>
                <a:cubicBezTo>
                  <a:pt x="6076956" y="399791"/>
                  <a:pt x="6273545" y="226290"/>
                  <a:pt x="6351441" y="0"/>
                </a:cubicBezTo>
                <a:lnTo>
                  <a:pt x="6485457" y="0"/>
                </a:lnTo>
                <a:cubicBezTo>
                  <a:pt x="6400679" y="299826"/>
                  <a:pt x="6141407" y="529393"/>
                  <a:pt x="5819531" y="582253"/>
                </a:cubicBezTo>
                <a:lnTo>
                  <a:pt x="5819415" y="583392"/>
                </a:lnTo>
                <a:cubicBezTo>
                  <a:pt x="5814105" y="584395"/>
                  <a:pt x="5808776" y="585336"/>
                  <a:pt x="5803199" y="584920"/>
                </a:cubicBezTo>
                <a:cubicBezTo>
                  <a:pt x="5772027" y="590430"/>
                  <a:pt x="5740146" y="593388"/>
                  <a:pt x="5707772" y="593911"/>
                </a:cubicBezTo>
                <a:lnTo>
                  <a:pt x="5690654" y="595524"/>
                </a:lnTo>
                <a:lnTo>
                  <a:pt x="5690628" y="595033"/>
                </a:lnTo>
                <a:lnTo>
                  <a:pt x="5690129" y="595066"/>
                </a:lnTo>
                <a:cubicBezTo>
                  <a:pt x="5689563" y="591293"/>
                  <a:pt x="5689536" y="587507"/>
                  <a:pt x="5689536" y="583715"/>
                </a:cubicBezTo>
                <a:cubicBezTo>
                  <a:pt x="5689536" y="578078"/>
                  <a:pt x="5689594" y="572454"/>
                  <a:pt x="5690906" y="566868"/>
                </a:cubicBezTo>
                <a:cubicBezTo>
                  <a:pt x="5690864" y="535786"/>
                  <a:pt x="5693314" y="505143"/>
                  <a:pt x="5698370" y="475137"/>
                </a:cubicBezTo>
                <a:lnTo>
                  <a:pt x="5698911" y="468500"/>
                </a:lnTo>
                <a:cubicBezTo>
                  <a:pt x="5699079" y="468495"/>
                  <a:pt x="5699249" y="468490"/>
                  <a:pt x="5699416" y="468437"/>
                </a:cubicBezTo>
                <a:cubicBezTo>
                  <a:pt x="5725719" y="285283"/>
                  <a:pt x="5815180" y="121704"/>
                  <a:pt x="5946924" y="0"/>
                </a:cubicBezTo>
                <a:close/>
                <a:moveTo>
                  <a:pt x="4873102" y="0"/>
                </a:moveTo>
                <a:lnTo>
                  <a:pt x="5007119" y="0"/>
                </a:lnTo>
                <a:cubicBezTo>
                  <a:pt x="5085015" y="226291"/>
                  <a:pt x="5281604" y="399791"/>
                  <a:pt x="5525656" y="451830"/>
                </a:cubicBezTo>
                <a:cubicBezTo>
                  <a:pt x="5487805" y="260867"/>
                  <a:pt x="5368397" y="98005"/>
                  <a:pt x="5202927" y="0"/>
                </a:cubicBezTo>
                <a:lnTo>
                  <a:pt x="5411635" y="0"/>
                </a:lnTo>
                <a:cubicBezTo>
                  <a:pt x="5543380" y="121703"/>
                  <a:pt x="5632840" y="285283"/>
                  <a:pt x="5659142" y="468437"/>
                </a:cubicBezTo>
                <a:cubicBezTo>
                  <a:pt x="5659310" y="468490"/>
                  <a:pt x="5659479" y="468495"/>
                  <a:pt x="5659648" y="468499"/>
                </a:cubicBezTo>
                <a:lnTo>
                  <a:pt x="5660188" y="475137"/>
                </a:lnTo>
                <a:cubicBezTo>
                  <a:pt x="5665245" y="505143"/>
                  <a:pt x="5667694" y="535786"/>
                  <a:pt x="5667652" y="566868"/>
                </a:cubicBezTo>
                <a:cubicBezTo>
                  <a:pt x="5668964" y="572454"/>
                  <a:pt x="5669023" y="578078"/>
                  <a:pt x="5669023" y="583715"/>
                </a:cubicBezTo>
                <a:cubicBezTo>
                  <a:pt x="5669023" y="587508"/>
                  <a:pt x="5668996" y="591293"/>
                  <a:pt x="5668430" y="595066"/>
                </a:cubicBezTo>
                <a:lnTo>
                  <a:pt x="5667931" y="595033"/>
                </a:lnTo>
                <a:lnTo>
                  <a:pt x="5667905" y="595524"/>
                </a:lnTo>
                <a:lnTo>
                  <a:pt x="5650786" y="593911"/>
                </a:lnTo>
                <a:cubicBezTo>
                  <a:pt x="5618412" y="593388"/>
                  <a:pt x="5586532" y="590430"/>
                  <a:pt x="5555360" y="584920"/>
                </a:cubicBezTo>
                <a:cubicBezTo>
                  <a:pt x="5549783" y="585336"/>
                  <a:pt x="5544454" y="584395"/>
                  <a:pt x="5539143" y="583392"/>
                </a:cubicBezTo>
                <a:lnTo>
                  <a:pt x="5539027" y="582253"/>
                </a:lnTo>
                <a:cubicBezTo>
                  <a:pt x="5217153" y="529393"/>
                  <a:pt x="4957881" y="299826"/>
                  <a:pt x="4873102" y="0"/>
                </a:cubicBezTo>
                <a:close/>
                <a:moveTo>
                  <a:pt x="4254773" y="0"/>
                </a:moveTo>
                <a:lnTo>
                  <a:pt x="4463482" y="0"/>
                </a:lnTo>
                <a:cubicBezTo>
                  <a:pt x="4298012" y="98005"/>
                  <a:pt x="4178603" y="260867"/>
                  <a:pt x="4140752" y="451830"/>
                </a:cubicBezTo>
                <a:cubicBezTo>
                  <a:pt x="4384804" y="399791"/>
                  <a:pt x="4581394" y="226291"/>
                  <a:pt x="4659290" y="0"/>
                </a:cubicBezTo>
                <a:lnTo>
                  <a:pt x="4793306" y="0"/>
                </a:lnTo>
                <a:cubicBezTo>
                  <a:pt x="4708528" y="299826"/>
                  <a:pt x="4449256" y="529393"/>
                  <a:pt x="4127381" y="582253"/>
                </a:cubicBezTo>
                <a:lnTo>
                  <a:pt x="4127264" y="583392"/>
                </a:lnTo>
                <a:cubicBezTo>
                  <a:pt x="4121954" y="584395"/>
                  <a:pt x="4116625" y="585336"/>
                  <a:pt x="4111048" y="584920"/>
                </a:cubicBezTo>
                <a:cubicBezTo>
                  <a:pt x="4079876" y="590430"/>
                  <a:pt x="4047996" y="593388"/>
                  <a:pt x="4015621" y="593911"/>
                </a:cubicBezTo>
                <a:lnTo>
                  <a:pt x="3998503" y="595524"/>
                </a:lnTo>
                <a:lnTo>
                  <a:pt x="3998477" y="595033"/>
                </a:lnTo>
                <a:lnTo>
                  <a:pt x="3997978" y="595066"/>
                </a:lnTo>
                <a:cubicBezTo>
                  <a:pt x="3997412" y="591293"/>
                  <a:pt x="3997385" y="587507"/>
                  <a:pt x="3997385" y="583715"/>
                </a:cubicBezTo>
                <a:cubicBezTo>
                  <a:pt x="3997385" y="578078"/>
                  <a:pt x="3997443" y="572454"/>
                  <a:pt x="3998755" y="566868"/>
                </a:cubicBezTo>
                <a:cubicBezTo>
                  <a:pt x="3998713" y="535786"/>
                  <a:pt x="4001163" y="505143"/>
                  <a:pt x="4006219" y="475137"/>
                </a:cubicBezTo>
                <a:lnTo>
                  <a:pt x="4006760" y="468499"/>
                </a:lnTo>
                <a:cubicBezTo>
                  <a:pt x="4006928" y="468495"/>
                  <a:pt x="4007098" y="468490"/>
                  <a:pt x="4007265" y="468437"/>
                </a:cubicBezTo>
                <a:cubicBezTo>
                  <a:pt x="4033568" y="285283"/>
                  <a:pt x="4123028" y="121703"/>
                  <a:pt x="4254773" y="0"/>
                </a:cubicBezTo>
                <a:close/>
                <a:moveTo>
                  <a:pt x="3180951" y="0"/>
                </a:moveTo>
                <a:lnTo>
                  <a:pt x="3314968" y="0"/>
                </a:lnTo>
                <a:cubicBezTo>
                  <a:pt x="3392864" y="226291"/>
                  <a:pt x="3589453" y="399791"/>
                  <a:pt x="3833505" y="451830"/>
                </a:cubicBezTo>
                <a:cubicBezTo>
                  <a:pt x="3795654" y="260867"/>
                  <a:pt x="3676245" y="98005"/>
                  <a:pt x="3510776" y="0"/>
                </a:cubicBezTo>
                <a:lnTo>
                  <a:pt x="3719484" y="0"/>
                </a:lnTo>
                <a:cubicBezTo>
                  <a:pt x="3851229" y="121703"/>
                  <a:pt x="3940689" y="285283"/>
                  <a:pt x="3966991" y="468437"/>
                </a:cubicBezTo>
                <a:cubicBezTo>
                  <a:pt x="3967159" y="468490"/>
                  <a:pt x="3967328" y="468495"/>
                  <a:pt x="3967497" y="468499"/>
                </a:cubicBezTo>
                <a:lnTo>
                  <a:pt x="3968037" y="475137"/>
                </a:lnTo>
                <a:cubicBezTo>
                  <a:pt x="3973094" y="505143"/>
                  <a:pt x="3975543" y="535786"/>
                  <a:pt x="3975501" y="566868"/>
                </a:cubicBezTo>
                <a:cubicBezTo>
                  <a:pt x="3976813" y="572454"/>
                  <a:pt x="3976872" y="578078"/>
                  <a:pt x="3976872" y="583715"/>
                </a:cubicBezTo>
                <a:cubicBezTo>
                  <a:pt x="3976872" y="587508"/>
                  <a:pt x="3976845" y="591293"/>
                  <a:pt x="3976279" y="595066"/>
                </a:cubicBezTo>
                <a:lnTo>
                  <a:pt x="3975780" y="595033"/>
                </a:lnTo>
                <a:lnTo>
                  <a:pt x="3975754" y="595524"/>
                </a:lnTo>
                <a:lnTo>
                  <a:pt x="3958635" y="593911"/>
                </a:lnTo>
                <a:cubicBezTo>
                  <a:pt x="3926261" y="593388"/>
                  <a:pt x="3894381" y="590430"/>
                  <a:pt x="3863209" y="584920"/>
                </a:cubicBezTo>
                <a:cubicBezTo>
                  <a:pt x="3857632" y="585336"/>
                  <a:pt x="3852303" y="584395"/>
                  <a:pt x="3846992" y="583392"/>
                </a:cubicBezTo>
                <a:lnTo>
                  <a:pt x="3846876" y="582253"/>
                </a:lnTo>
                <a:cubicBezTo>
                  <a:pt x="3525002" y="529393"/>
                  <a:pt x="3265729" y="299826"/>
                  <a:pt x="3180951" y="0"/>
                </a:cubicBezTo>
                <a:close/>
                <a:moveTo>
                  <a:pt x="2562622" y="0"/>
                </a:moveTo>
                <a:lnTo>
                  <a:pt x="2771330" y="0"/>
                </a:lnTo>
                <a:cubicBezTo>
                  <a:pt x="2605861" y="98005"/>
                  <a:pt x="2486452" y="260867"/>
                  <a:pt x="2448601" y="451830"/>
                </a:cubicBezTo>
                <a:cubicBezTo>
                  <a:pt x="2692653" y="399791"/>
                  <a:pt x="2889242" y="226291"/>
                  <a:pt x="2967139" y="0"/>
                </a:cubicBezTo>
                <a:lnTo>
                  <a:pt x="3101155" y="0"/>
                </a:lnTo>
                <a:cubicBezTo>
                  <a:pt x="3016377" y="299826"/>
                  <a:pt x="2757105" y="529393"/>
                  <a:pt x="2435230" y="582253"/>
                </a:cubicBezTo>
                <a:lnTo>
                  <a:pt x="2435113" y="583392"/>
                </a:lnTo>
                <a:cubicBezTo>
                  <a:pt x="2429803" y="584395"/>
                  <a:pt x="2424474" y="585336"/>
                  <a:pt x="2418897" y="584920"/>
                </a:cubicBezTo>
                <a:cubicBezTo>
                  <a:pt x="2387725" y="590430"/>
                  <a:pt x="2355845" y="593388"/>
                  <a:pt x="2323470" y="593911"/>
                </a:cubicBezTo>
                <a:lnTo>
                  <a:pt x="2306352" y="595524"/>
                </a:lnTo>
                <a:lnTo>
                  <a:pt x="2306326" y="595033"/>
                </a:lnTo>
                <a:lnTo>
                  <a:pt x="2305827" y="595066"/>
                </a:lnTo>
                <a:cubicBezTo>
                  <a:pt x="2305261" y="591293"/>
                  <a:pt x="2305234" y="587507"/>
                  <a:pt x="2305234" y="583715"/>
                </a:cubicBezTo>
                <a:cubicBezTo>
                  <a:pt x="2305234" y="578078"/>
                  <a:pt x="2305292" y="572454"/>
                  <a:pt x="2306604" y="566868"/>
                </a:cubicBezTo>
                <a:cubicBezTo>
                  <a:pt x="2306562" y="535786"/>
                  <a:pt x="2309012" y="505143"/>
                  <a:pt x="2314068" y="475137"/>
                </a:cubicBezTo>
                <a:lnTo>
                  <a:pt x="2314609" y="468499"/>
                </a:lnTo>
                <a:cubicBezTo>
                  <a:pt x="2314777" y="468495"/>
                  <a:pt x="2314947" y="468490"/>
                  <a:pt x="2315114" y="468437"/>
                </a:cubicBezTo>
                <a:cubicBezTo>
                  <a:pt x="2341417" y="285283"/>
                  <a:pt x="2430877" y="121704"/>
                  <a:pt x="2562622" y="0"/>
                </a:cubicBezTo>
                <a:close/>
                <a:moveTo>
                  <a:pt x="1488800" y="0"/>
                </a:moveTo>
                <a:lnTo>
                  <a:pt x="1622816" y="0"/>
                </a:lnTo>
                <a:cubicBezTo>
                  <a:pt x="1700712" y="226290"/>
                  <a:pt x="1897302" y="399791"/>
                  <a:pt x="2141354" y="451830"/>
                </a:cubicBezTo>
                <a:cubicBezTo>
                  <a:pt x="2103503" y="260867"/>
                  <a:pt x="1984094" y="98005"/>
                  <a:pt x="1818624" y="0"/>
                </a:cubicBezTo>
                <a:lnTo>
                  <a:pt x="2027333" y="0"/>
                </a:lnTo>
                <a:cubicBezTo>
                  <a:pt x="2159078" y="121703"/>
                  <a:pt x="2248538" y="285283"/>
                  <a:pt x="2274840" y="468437"/>
                </a:cubicBezTo>
                <a:cubicBezTo>
                  <a:pt x="2275008" y="468490"/>
                  <a:pt x="2275177" y="468495"/>
                  <a:pt x="2275346" y="468500"/>
                </a:cubicBezTo>
                <a:lnTo>
                  <a:pt x="2275886" y="475137"/>
                </a:lnTo>
                <a:cubicBezTo>
                  <a:pt x="2280943" y="505143"/>
                  <a:pt x="2283392" y="535786"/>
                  <a:pt x="2283350" y="566868"/>
                </a:cubicBezTo>
                <a:cubicBezTo>
                  <a:pt x="2284662" y="572454"/>
                  <a:pt x="2284721" y="578078"/>
                  <a:pt x="2284721" y="583715"/>
                </a:cubicBezTo>
                <a:cubicBezTo>
                  <a:pt x="2284721" y="587508"/>
                  <a:pt x="2284694" y="591293"/>
                  <a:pt x="2284128" y="595066"/>
                </a:cubicBezTo>
                <a:lnTo>
                  <a:pt x="2283629" y="595033"/>
                </a:lnTo>
                <a:lnTo>
                  <a:pt x="2283603" y="595524"/>
                </a:lnTo>
                <a:lnTo>
                  <a:pt x="2266484" y="593911"/>
                </a:lnTo>
                <a:cubicBezTo>
                  <a:pt x="2234110" y="593388"/>
                  <a:pt x="2202230" y="590430"/>
                  <a:pt x="2171058" y="584920"/>
                </a:cubicBezTo>
                <a:cubicBezTo>
                  <a:pt x="2165481" y="585336"/>
                  <a:pt x="2160152" y="584395"/>
                  <a:pt x="2154841" y="583392"/>
                </a:cubicBezTo>
                <a:lnTo>
                  <a:pt x="2154725" y="582253"/>
                </a:lnTo>
                <a:cubicBezTo>
                  <a:pt x="1832850" y="529393"/>
                  <a:pt x="1573578" y="299826"/>
                  <a:pt x="1488800" y="0"/>
                </a:cubicBezTo>
                <a:close/>
                <a:moveTo>
                  <a:pt x="870471" y="0"/>
                </a:moveTo>
                <a:lnTo>
                  <a:pt x="1079179" y="0"/>
                </a:lnTo>
                <a:cubicBezTo>
                  <a:pt x="913710" y="98005"/>
                  <a:pt x="794301" y="260867"/>
                  <a:pt x="756450" y="451830"/>
                </a:cubicBezTo>
                <a:cubicBezTo>
                  <a:pt x="1000502" y="399791"/>
                  <a:pt x="1197091" y="226291"/>
                  <a:pt x="1274988" y="0"/>
                </a:cubicBezTo>
                <a:lnTo>
                  <a:pt x="1409004" y="0"/>
                </a:lnTo>
                <a:cubicBezTo>
                  <a:pt x="1324226" y="299826"/>
                  <a:pt x="1064954" y="529393"/>
                  <a:pt x="743078" y="582253"/>
                </a:cubicBezTo>
                <a:lnTo>
                  <a:pt x="742962" y="583392"/>
                </a:lnTo>
                <a:cubicBezTo>
                  <a:pt x="737652" y="584395"/>
                  <a:pt x="732323" y="585336"/>
                  <a:pt x="726746" y="584920"/>
                </a:cubicBezTo>
                <a:cubicBezTo>
                  <a:pt x="695574" y="590430"/>
                  <a:pt x="663693" y="593388"/>
                  <a:pt x="631319" y="593911"/>
                </a:cubicBezTo>
                <a:lnTo>
                  <a:pt x="614201" y="595524"/>
                </a:lnTo>
                <a:lnTo>
                  <a:pt x="614175" y="595033"/>
                </a:lnTo>
                <a:lnTo>
                  <a:pt x="613676" y="595066"/>
                </a:lnTo>
                <a:cubicBezTo>
                  <a:pt x="613110" y="591293"/>
                  <a:pt x="613083" y="587507"/>
                  <a:pt x="613083" y="583715"/>
                </a:cubicBezTo>
                <a:cubicBezTo>
                  <a:pt x="613083" y="578078"/>
                  <a:pt x="613141" y="572454"/>
                  <a:pt x="614453" y="566868"/>
                </a:cubicBezTo>
                <a:cubicBezTo>
                  <a:pt x="614411" y="535786"/>
                  <a:pt x="616861" y="505143"/>
                  <a:pt x="621918" y="475137"/>
                </a:cubicBezTo>
                <a:lnTo>
                  <a:pt x="622458" y="468499"/>
                </a:lnTo>
                <a:cubicBezTo>
                  <a:pt x="622626" y="468495"/>
                  <a:pt x="622796" y="468490"/>
                  <a:pt x="622963" y="468437"/>
                </a:cubicBezTo>
                <a:cubicBezTo>
                  <a:pt x="649266" y="285283"/>
                  <a:pt x="738726" y="121703"/>
                  <a:pt x="870471" y="0"/>
                </a:cubicBezTo>
                <a:close/>
                <a:moveTo>
                  <a:pt x="126374" y="0"/>
                </a:moveTo>
                <a:lnTo>
                  <a:pt x="334376" y="0"/>
                </a:lnTo>
                <a:cubicBezTo>
                  <a:pt x="466684" y="121261"/>
                  <a:pt x="556352" y="285035"/>
                  <a:pt x="582690" y="468437"/>
                </a:cubicBezTo>
                <a:cubicBezTo>
                  <a:pt x="582857" y="468490"/>
                  <a:pt x="583026" y="468495"/>
                  <a:pt x="583195" y="468499"/>
                </a:cubicBezTo>
                <a:lnTo>
                  <a:pt x="583735" y="475137"/>
                </a:lnTo>
                <a:cubicBezTo>
                  <a:pt x="588792" y="505143"/>
                  <a:pt x="591242" y="535786"/>
                  <a:pt x="591199" y="566868"/>
                </a:cubicBezTo>
                <a:cubicBezTo>
                  <a:pt x="592511" y="572454"/>
                  <a:pt x="592570" y="578078"/>
                  <a:pt x="592570" y="583715"/>
                </a:cubicBezTo>
                <a:cubicBezTo>
                  <a:pt x="592570" y="587507"/>
                  <a:pt x="592543" y="591293"/>
                  <a:pt x="591977" y="595066"/>
                </a:cubicBezTo>
                <a:lnTo>
                  <a:pt x="591478" y="595033"/>
                </a:lnTo>
                <a:lnTo>
                  <a:pt x="591452" y="595524"/>
                </a:lnTo>
                <a:lnTo>
                  <a:pt x="574334" y="593911"/>
                </a:lnTo>
                <a:cubicBezTo>
                  <a:pt x="541959" y="593388"/>
                  <a:pt x="510079" y="590430"/>
                  <a:pt x="478907" y="584920"/>
                </a:cubicBezTo>
                <a:cubicBezTo>
                  <a:pt x="473330" y="585336"/>
                  <a:pt x="468001" y="584395"/>
                  <a:pt x="462690" y="583392"/>
                </a:cubicBezTo>
                <a:lnTo>
                  <a:pt x="462574" y="582253"/>
                </a:lnTo>
                <a:cubicBezTo>
                  <a:pt x="282200" y="552631"/>
                  <a:pt x="121485" y="467518"/>
                  <a:pt x="0" y="345575"/>
                </a:cubicBezTo>
                <a:lnTo>
                  <a:pt x="0" y="140406"/>
                </a:lnTo>
                <a:cubicBezTo>
                  <a:pt x="97584" y="296912"/>
                  <a:pt x="258975" y="411268"/>
                  <a:pt x="449203" y="451830"/>
                </a:cubicBezTo>
                <a:cubicBezTo>
                  <a:pt x="411344" y="260824"/>
                  <a:pt x="291889" y="97931"/>
                  <a:pt x="126374"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457200" y="4960137"/>
            <a:ext cx="7772400" cy="1463040"/>
          </a:xfrm>
        </p:spPr>
        <p:txBody>
          <a:bodyPr anchor="ctr">
            <a:normAutofit/>
          </a:bodyPr>
          <a:lstStyle>
            <a:lvl1pPr algn="r">
              <a:defRPr sz="5000" spc="200" baseline="0"/>
            </a:lvl1pPr>
          </a:lstStyle>
          <a:p>
            <a:r>
              <a:rPr lang="en-US"/>
              <a:t>Click to edit Master title style</a:t>
            </a:r>
            <a:endParaRPr lang="en-US" dirty="0"/>
          </a:p>
        </p:txBody>
      </p:sp>
      <p:sp>
        <p:nvSpPr>
          <p:cNvPr id="3" name="Subtitle 2"/>
          <p:cNvSpPr>
            <a:spLocks noGrp="1"/>
          </p:cNvSpPr>
          <p:nvPr>
            <p:ph type="subTitle" idx="1"/>
          </p:nvPr>
        </p:nvSpPr>
        <p:spPr>
          <a:xfrm>
            <a:off x="8610600" y="4960137"/>
            <a:ext cx="3200400" cy="1463040"/>
          </a:xfrm>
        </p:spPr>
        <p:txBody>
          <a:bodyPr lIns="91440" rIns="91440" anchor="ctr">
            <a:normAutofit/>
          </a:bodyPr>
          <a:lstStyle>
            <a:lvl1pPr marL="0" indent="0" algn="l">
              <a:lnSpc>
                <a:spcPct val="100000"/>
              </a:lnSpc>
              <a:spcBef>
                <a:spcPts val="0"/>
              </a:spcBef>
              <a:buNone/>
              <a:defRPr sz="1800">
                <a:solidFill>
                  <a:schemeClr val="tx1">
                    <a:lumMod val="95000"/>
                    <a:lumOff val="5000"/>
                  </a:schemeClr>
                </a:solidFill>
              </a:defRPr>
            </a:lvl1pPr>
            <a:lvl2pPr marL="457200" indent="0" algn="ctr">
              <a:buNone/>
              <a:defRPr sz="1800"/>
            </a:lvl2pPr>
            <a:lvl3pPr marL="914400" indent="0" algn="ctr">
              <a:buNone/>
              <a:defRPr sz="1800"/>
            </a:lvl3pPr>
            <a:lvl4pPr marL="1371600" indent="0" algn="ctr">
              <a:buNone/>
              <a:defRPr sz="1800"/>
            </a:lvl4pPr>
            <a:lvl5pPr marL="1828800" indent="0" algn="ctr">
              <a:buNone/>
              <a:defRPr sz="1800"/>
            </a:lvl5pPr>
            <a:lvl6pPr marL="2286000" indent="0" algn="ctr">
              <a:buNone/>
              <a:defRPr sz="1800"/>
            </a:lvl6pPr>
            <a:lvl7pPr marL="2743200" indent="0" algn="ctr">
              <a:buNone/>
              <a:defRPr sz="1800"/>
            </a:lvl7pPr>
            <a:lvl8pPr marL="3200400" indent="0" algn="ctr">
              <a:buNone/>
              <a:defRPr sz="1800"/>
            </a:lvl8pPr>
            <a:lvl9pPr marL="3657600" indent="0" algn="ctr">
              <a:buNone/>
              <a:defRPr sz="18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lvl1pPr algn="l">
              <a:defRPr/>
            </a:lvl1pPr>
          </a:lstStyle>
          <a:p>
            <a:fld id="{F50D20D1-FB23-684F-9AB5-129D6BD98B56}" type="datetimeFigureOut">
              <a:rPr lang="en-US" smtClean="0">
                <a:solidFill>
                  <a:prstClr val="black">
                    <a:lumMod val="95000"/>
                    <a:lumOff val="5000"/>
                  </a:prstClr>
                </a:solidFill>
              </a:rPr>
              <a:pPr/>
              <a:t>6/26/24</a:t>
            </a:fld>
            <a:endParaRPr lang="en-US">
              <a:solidFill>
                <a:prstClr val="black">
                  <a:lumMod val="95000"/>
                  <a:lumOff val="5000"/>
                </a:prstClr>
              </a:solidFill>
            </a:endParaRPr>
          </a:p>
        </p:txBody>
      </p:sp>
      <p:sp>
        <p:nvSpPr>
          <p:cNvPr id="5" name="Footer Placeholder 4"/>
          <p:cNvSpPr>
            <a:spLocks noGrp="1"/>
          </p:cNvSpPr>
          <p:nvPr>
            <p:ph type="ftr" sz="quarter" idx="11"/>
          </p:nvPr>
        </p:nvSpPr>
        <p:spPr/>
        <p:txBody>
          <a:bodyPr/>
          <a:lstStyle/>
          <a:p>
            <a:endParaRPr lang="en-US">
              <a:solidFill>
                <a:prstClr val="black">
                  <a:lumMod val="95000"/>
                  <a:lumOff val="5000"/>
                </a:prstClr>
              </a:solidFill>
            </a:endParaRPr>
          </a:p>
        </p:txBody>
      </p:sp>
      <p:sp>
        <p:nvSpPr>
          <p:cNvPr id="6" name="Slide Number Placeholder 5"/>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cxnSp>
        <p:nvCxnSpPr>
          <p:cNvPr id="8" name="Straight Connector 7"/>
          <p:cNvCxnSpPr/>
          <p:nvPr/>
        </p:nvCxnSpPr>
        <p:spPr>
          <a:xfrm flipV="1">
            <a:off x="8386843" y="5264106"/>
            <a:ext cx="0" cy="914400"/>
          </a:xfrm>
          <a:prstGeom prst="line">
            <a:avLst/>
          </a:prstGeom>
          <a:ln w="1905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Tree>
  </p:cSld>
  <p:clrMapOvr>
    <a:masterClrMapping/>
  </p:clrMapOvr>
  <p:extLst>
    <p:ext uri="{DCECCB84-F9BA-43D5-87BE-67443E8EF086}">
      <p15:sldGuideLst xmlns:p15="http://schemas.microsoft.com/office/powerpoint/2012/main"/>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preserve="1" userDrawn="1">
  <p:cSld name="Your_Turn_3min">
    <p:bg>
      <p:bgPr>
        <a:gradFill flip="none" rotWithShape="1">
          <a:gsLst>
            <a:gs pos="0">
              <a:schemeClr val="accent6">
                <a:lumMod val="5000"/>
                <a:lumOff val="95000"/>
              </a:schemeClr>
            </a:gs>
            <a:gs pos="74000">
              <a:schemeClr val="accent6">
                <a:lumMod val="45000"/>
                <a:lumOff val="55000"/>
              </a:schemeClr>
            </a:gs>
            <a:gs pos="83000">
              <a:schemeClr val="accent6">
                <a:lumMod val="45000"/>
                <a:lumOff val="55000"/>
              </a:schemeClr>
            </a:gs>
            <a:gs pos="100000">
              <a:schemeClr val="accent6">
                <a:lumMod val="30000"/>
                <a:lumOff val="70000"/>
              </a:schemeClr>
            </a:gs>
          </a:gsLst>
          <a:lin ang="5400000" scaled="1"/>
          <a:tileRect/>
        </a:gradFill>
        <a:effectLst/>
      </p:bgPr>
    </p:bg>
    <p:spTree>
      <p:nvGrpSpPr>
        <p:cNvPr id="1" name=""/>
        <p:cNvGrpSpPr/>
        <p:nvPr/>
      </p:nvGrpSpPr>
      <p:grpSpPr>
        <a:xfrm>
          <a:off x="0" y="0"/>
          <a:ext cx="0" cy="0"/>
          <a:chOff x="0" y="0"/>
          <a:chExt cx="0" cy="0"/>
        </a:xfrm>
      </p:grpSpPr>
      <p:pic>
        <p:nvPicPr>
          <p:cNvPr id="6" name="timer_3min">
            <a:hlinkClick r:id="" action="ppaction://media"/>
          </p:cNvPr>
          <p:cNvPicPr>
            <a:picLocks noChangeAspect="1"/>
          </p:cNvPicPr>
          <p:nvPr userDrawn="1">
            <a:videoFile r:link="rId2"/>
            <p:extLst>
              <p:ext uri="{DAA4B4D4-6D71-4841-9C94-3DE7FCFB9230}">
                <p14:media xmlns:p14="http://schemas.microsoft.com/office/powerpoint/2010/main" r:embed="rId1"/>
              </p:ext>
            </p:extLst>
          </p:nvPr>
        </p:nvPicPr>
        <p:blipFill>
          <a:blip r:embed="rId4"/>
          <a:stretch>
            <a:fillRect/>
          </a:stretch>
        </p:blipFill>
        <p:spPr>
          <a:xfrm>
            <a:off x="9680030" y="5679827"/>
            <a:ext cx="2130970" cy="637613"/>
          </a:xfrm>
          <a:prstGeom prst="rect">
            <a:avLst/>
          </a:prstGeom>
          <a:ln>
            <a:solidFill>
              <a:schemeClr val="bg1">
                <a:lumMod val="50000"/>
              </a:schemeClr>
            </a:solidFill>
          </a:ln>
        </p:spPr>
      </p:pic>
      <p:sp>
        <p:nvSpPr>
          <p:cNvPr id="2" name="Date Placeholder 1"/>
          <p:cNvSpPr>
            <a:spLocks noGrp="1"/>
          </p:cNvSpPr>
          <p:nvPr>
            <p:ph type="dt" sz="half" idx="10"/>
          </p:nvPr>
        </p:nvSpPr>
        <p:spPr/>
        <p:txBody>
          <a:bodyPr/>
          <a:lstStyle/>
          <a:p>
            <a:fld id="{F50D20D1-FB23-684F-9AB5-129D6BD98B56}" type="datetimeFigureOut">
              <a:rPr lang="en-US" smtClean="0">
                <a:solidFill>
                  <a:prstClr val="black">
                    <a:lumMod val="95000"/>
                    <a:lumOff val="5000"/>
                  </a:prstClr>
                </a:solidFill>
              </a:rPr>
              <a:pPr/>
              <a:t>6/26/24</a:t>
            </a:fld>
            <a:endParaRPr lang="en-US">
              <a:solidFill>
                <a:prstClr val="black">
                  <a:lumMod val="95000"/>
                  <a:lumOff val="5000"/>
                </a:prstClr>
              </a:solidFill>
            </a:endParaRPr>
          </a:p>
        </p:txBody>
      </p:sp>
      <p:sp>
        <p:nvSpPr>
          <p:cNvPr id="3" name="Footer Placeholder 2"/>
          <p:cNvSpPr>
            <a:spLocks noGrp="1"/>
          </p:cNvSpPr>
          <p:nvPr>
            <p:ph type="ftr" sz="quarter" idx="11"/>
          </p:nvPr>
        </p:nvSpPr>
        <p:spPr/>
        <p:txBody>
          <a:bodyPr/>
          <a:lstStyle/>
          <a:p>
            <a:endParaRPr lang="en-US">
              <a:solidFill>
                <a:prstClr val="black">
                  <a:lumMod val="95000"/>
                  <a:lumOff val="5000"/>
                </a:prstClr>
              </a:solidFill>
            </a:endParaRPr>
          </a:p>
        </p:txBody>
      </p:sp>
      <p:sp>
        <p:nvSpPr>
          <p:cNvPr id="4" name="Slide Number Placeholder 3"/>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sp>
        <p:nvSpPr>
          <p:cNvPr id="5" name="Title 1"/>
          <p:cNvSpPr>
            <a:spLocks noGrp="1"/>
          </p:cNvSpPr>
          <p:nvPr>
            <p:ph type="title" hasCustomPrompt="1"/>
          </p:nvPr>
        </p:nvSpPr>
        <p:spPr>
          <a:xfrm>
            <a:off x="1024128" y="585216"/>
            <a:ext cx="9720072" cy="1499616"/>
          </a:xfrm>
        </p:spPr>
        <p:txBody>
          <a:bodyPr>
            <a:normAutofit/>
          </a:bodyPr>
          <a:lstStyle>
            <a:lvl1pPr algn="ctr">
              <a:defRPr sz="6600">
                <a:solidFill>
                  <a:schemeClr val="accent4">
                    <a:lumMod val="75000"/>
                  </a:schemeClr>
                </a:solidFill>
              </a:defRPr>
            </a:lvl1pPr>
          </a:lstStyle>
          <a:p>
            <a:r>
              <a:rPr lang="en-US" dirty="0"/>
              <a:t>Your Turn</a:t>
            </a:r>
          </a:p>
        </p:txBody>
      </p:sp>
      <p:sp>
        <p:nvSpPr>
          <p:cNvPr id="10" name="Text Placeholder 17"/>
          <p:cNvSpPr>
            <a:spLocks noGrp="1"/>
          </p:cNvSpPr>
          <p:nvPr>
            <p:ph type="body" sz="quarter" idx="13" hasCustomPrompt="1"/>
          </p:nvPr>
        </p:nvSpPr>
        <p:spPr>
          <a:xfrm>
            <a:off x="1024128" y="2238375"/>
            <a:ext cx="9720072" cy="3178175"/>
          </a:xfrm>
        </p:spPr>
        <p:txBody>
          <a:bodyPr>
            <a:normAutofit/>
          </a:bodyPr>
          <a:lstStyle>
            <a:lvl1pPr>
              <a:defRPr sz="4800">
                <a:solidFill>
                  <a:schemeClr val="accent4">
                    <a:lumMod val="75000"/>
                  </a:schemeClr>
                </a:solidFill>
              </a:defRPr>
            </a:lvl1pPr>
            <a:lvl2pPr>
              <a:defRPr sz="2800"/>
            </a:lvl2pPr>
            <a:lvl3pPr>
              <a:defRPr sz="2000"/>
            </a:lvl3pPr>
            <a:lvl4pPr>
              <a:defRPr sz="2000"/>
            </a:lvl4pPr>
            <a:lvl5pPr>
              <a:defRPr sz="2000"/>
            </a:lvl5pPr>
          </a:lstStyle>
          <a:p>
            <a:pPr lvl="0"/>
            <a:r>
              <a:rPr lang="en-US" dirty="0"/>
              <a:t>An exercise</a:t>
            </a:r>
          </a:p>
        </p:txBody>
      </p:sp>
    </p:spTree>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6"/>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6"/>
                                        </p:tgtEl>
                                      </p:cBhvr>
                                    </p:cmd>
                                  </p:childTnLst>
                                </p:cTn>
                              </p:par>
                            </p:childTnLst>
                          </p:cTn>
                        </p:par>
                      </p:childTnLst>
                    </p:cTn>
                  </p:par>
                </p:childTnLst>
              </p:cTn>
              <p:nextCondLst>
                <p:cond evt="onClick" delay="0">
                  <p:tgtEl>
                    <p:spTgt spid="6"/>
                  </p:tgtEl>
                </p:cond>
              </p:nextCondLst>
            </p:seq>
            <p:video>
              <p:cMediaNode vol="80000">
                <p:cTn id="7" fill="hold" display="0">
                  <p:stCondLst>
                    <p:cond delay="indefinite"/>
                  </p:stCondLst>
                </p:cTn>
                <p:tgtEl>
                  <p:spTgt spid="6"/>
                </p:tgtEl>
              </p:cMediaNode>
            </p:video>
          </p:childTnLst>
        </p:cTn>
      </p:par>
    </p:tnLst>
  </p:timing>
  <p:extLst>
    <p:ext uri="{DCECCB84-F9BA-43D5-87BE-67443E8EF086}">
      <p15:sldGuideLst xmlns:p15="http://schemas.microsoft.com/office/powerpoint/2012/main"/>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userDrawn="1">
  <p:cSld name="Your_Turn_1min">
    <p:bg>
      <p:bgPr>
        <a:gradFill flip="none" rotWithShape="1">
          <a:gsLst>
            <a:gs pos="0">
              <a:schemeClr val="accent6">
                <a:lumMod val="5000"/>
                <a:lumOff val="95000"/>
              </a:schemeClr>
            </a:gs>
            <a:gs pos="74000">
              <a:schemeClr val="accent6">
                <a:lumMod val="45000"/>
                <a:lumOff val="55000"/>
              </a:schemeClr>
            </a:gs>
            <a:gs pos="83000">
              <a:schemeClr val="accent6">
                <a:lumMod val="45000"/>
                <a:lumOff val="55000"/>
              </a:schemeClr>
            </a:gs>
            <a:gs pos="100000">
              <a:schemeClr val="accent6">
                <a:lumMod val="30000"/>
                <a:lumOff val="70000"/>
              </a:schemeClr>
            </a:gs>
          </a:gsLst>
          <a:lin ang="5400000" scaled="1"/>
          <a:tileRect/>
        </a:gradFill>
        <a:effectLst/>
      </p:bgPr>
    </p:bg>
    <p:spTree>
      <p:nvGrpSpPr>
        <p:cNvPr id="1" name=""/>
        <p:cNvGrpSpPr/>
        <p:nvPr/>
      </p:nvGrpSpPr>
      <p:grpSpPr>
        <a:xfrm>
          <a:off x="0" y="0"/>
          <a:ext cx="0" cy="0"/>
          <a:chOff x="0" y="0"/>
          <a:chExt cx="0" cy="0"/>
        </a:xfrm>
      </p:grpSpPr>
      <p:pic>
        <p:nvPicPr>
          <p:cNvPr id="67" name="timer_1min">
            <a:hlinkClick r:id="" action="ppaction://media"/>
          </p:cNvPr>
          <p:cNvPicPr>
            <a:picLocks noChangeAspect="1"/>
          </p:cNvPicPr>
          <p:nvPr userDrawn="1">
            <a:videoFile r:link="rId2"/>
            <p:extLst>
              <p:ext uri="{DAA4B4D4-6D71-4841-9C94-3DE7FCFB9230}">
                <p14:media xmlns:p14="http://schemas.microsoft.com/office/powerpoint/2010/main" r:embed="rId1"/>
              </p:ext>
            </p:extLst>
          </p:nvPr>
        </p:nvPicPr>
        <p:blipFill>
          <a:blip r:embed="rId4"/>
          <a:stretch>
            <a:fillRect/>
          </a:stretch>
        </p:blipFill>
        <p:spPr>
          <a:xfrm>
            <a:off x="9680030" y="5679827"/>
            <a:ext cx="2130970" cy="637613"/>
          </a:xfrm>
          <a:prstGeom prst="rect">
            <a:avLst/>
          </a:prstGeom>
          <a:ln>
            <a:solidFill>
              <a:schemeClr val="bg1">
                <a:lumMod val="50000"/>
              </a:schemeClr>
            </a:solidFill>
          </a:ln>
        </p:spPr>
      </p:pic>
      <p:sp>
        <p:nvSpPr>
          <p:cNvPr id="2" name="Date Placeholder 1"/>
          <p:cNvSpPr>
            <a:spLocks noGrp="1"/>
          </p:cNvSpPr>
          <p:nvPr>
            <p:ph type="dt" sz="half" idx="10"/>
          </p:nvPr>
        </p:nvSpPr>
        <p:spPr/>
        <p:txBody>
          <a:bodyPr/>
          <a:lstStyle/>
          <a:p>
            <a:fld id="{F50D20D1-FB23-684F-9AB5-129D6BD98B56}" type="datetimeFigureOut">
              <a:rPr lang="en-US" smtClean="0">
                <a:solidFill>
                  <a:prstClr val="black">
                    <a:lumMod val="95000"/>
                    <a:lumOff val="5000"/>
                  </a:prstClr>
                </a:solidFill>
              </a:rPr>
              <a:pPr/>
              <a:t>6/26/24</a:t>
            </a:fld>
            <a:endParaRPr lang="en-US">
              <a:solidFill>
                <a:prstClr val="black">
                  <a:lumMod val="95000"/>
                  <a:lumOff val="5000"/>
                </a:prstClr>
              </a:solidFill>
            </a:endParaRPr>
          </a:p>
        </p:txBody>
      </p:sp>
      <p:sp>
        <p:nvSpPr>
          <p:cNvPr id="3" name="Footer Placeholder 2"/>
          <p:cNvSpPr>
            <a:spLocks noGrp="1"/>
          </p:cNvSpPr>
          <p:nvPr>
            <p:ph type="ftr" sz="quarter" idx="11"/>
          </p:nvPr>
        </p:nvSpPr>
        <p:spPr/>
        <p:txBody>
          <a:bodyPr/>
          <a:lstStyle/>
          <a:p>
            <a:endParaRPr lang="en-US">
              <a:solidFill>
                <a:prstClr val="black">
                  <a:lumMod val="95000"/>
                  <a:lumOff val="5000"/>
                </a:prstClr>
              </a:solidFill>
            </a:endParaRPr>
          </a:p>
        </p:txBody>
      </p:sp>
      <p:sp>
        <p:nvSpPr>
          <p:cNvPr id="4" name="Slide Number Placeholder 3"/>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sp>
        <p:nvSpPr>
          <p:cNvPr id="5" name="Title 1"/>
          <p:cNvSpPr>
            <a:spLocks noGrp="1"/>
          </p:cNvSpPr>
          <p:nvPr>
            <p:ph type="title" hasCustomPrompt="1"/>
          </p:nvPr>
        </p:nvSpPr>
        <p:spPr>
          <a:xfrm>
            <a:off x="1024128" y="585216"/>
            <a:ext cx="9720072" cy="1499616"/>
          </a:xfrm>
        </p:spPr>
        <p:txBody>
          <a:bodyPr>
            <a:normAutofit/>
          </a:bodyPr>
          <a:lstStyle>
            <a:lvl1pPr algn="ctr">
              <a:defRPr sz="6600">
                <a:solidFill>
                  <a:schemeClr val="accent4">
                    <a:lumMod val="75000"/>
                  </a:schemeClr>
                </a:solidFill>
              </a:defRPr>
            </a:lvl1pPr>
          </a:lstStyle>
          <a:p>
            <a:r>
              <a:rPr lang="en-US" dirty="0"/>
              <a:t>Your Turn</a:t>
            </a:r>
          </a:p>
        </p:txBody>
      </p:sp>
      <p:sp>
        <p:nvSpPr>
          <p:cNvPr id="11" name="Text Placeholder 17"/>
          <p:cNvSpPr>
            <a:spLocks noGrp="1"/>
          </p:cNvSpPr>
          <p:nvPr>
            <p:ph type="body" sz="quarter" idx="13" hasCustomPrompt="1"/>
          </p:nvPr>
        </p:nvSpPr>
        <p:spPr>
          <a:xfrm>
            <a:off x="1024128" y="2238375"/>
            <a:ext cx="9720072" cy="3178175"/>
          </a:xfrm>
        </p:spPr>
        <p:txBody>
          <a:bodyPr>
            <a:normAutofit/>
          </a:bodyPr>
          <a:lstStyle>
            <a:lvl1pPr>
              <a:defRPr sz="4800">
                <a:solidFill>
                  <a:schemeClr val="accent4">
                    <a:lumMod val="75000"/>
                  </a:schemeClr>
                </a:solidFill>
              </a:defRPr>
            </a:lvl1pPr>
            <a:lvl2pPr>
              <a:defRPr sz="2800"/>
            </a:lvl2pPr>
            <a:lvl3pPr>
              <a:defRPr sz="2000"/>
            </a:lvl3pPr>
            <a:lvl4pPr>
              <a:defRPr sz="2000"/>
            </a:lvl4pPr>
            <a:lvl5pPr>
              <a:defRPr sz="2000"/>
            </a:lvl5pPr>
          </a:lstStyle>
          <a:p>
            <a:pPr lvl="0"/>
            <a:r>
              <a:rPr lang="en-US" dirty="0"/>
              <a:t>An exercise</a:t>
            </a:r>
          </a:p>
        </p:txBody>
      </p:sp>
    </p:spTree>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67"/>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67"/>
                                        </p:tgtEl>
                                      </p:cBhvr>
                                    </p:cmd>
                                  </p:childTnLst>
                                </p:cTn>
                              </p:par>
                            </p:childTnLst>
                          </p:cTn>
                        </p:par>
                      </p:childTnLst>
                    </p:cTn>
                  </p:par>
                </p:childTnLst>
              </p:cTn>
              <p:nextCondLst>
                <p:cond evt="onClick" delay="0">
                  <p:tgtEl>
                    <p:spTgt spid="67"/>
                  </p:tgtEl>
                </p:cond>
              </p:nextCondLst>
            </p:seq>
            <p:video>
              <p:cMediaNode vol="80000">
                <p:cTn id="7" fill="hold" display="0">
                  <p:stCondLst>
                    <p:cond delay="indefinite"/>
                  </p:stCondLst>
                </p:cTn>
                <p:tgtEl>
                  <p:spTgt spid="67"/>
                </p:tgtEl>
              </p:cMediaNode>
            </p:video>
          </p:childTnLst>
        </p:cTn>
      </p:par>
    </p:tnLst>
  </p:timing>
  <p:extLst>
    <p:ext uri="{DCECCB84-F9BA-43D5-87BE-67443E8EF086}">
      <p15:sldGuideLst xmlns:p15="http://schemas.microsoft.com/office/powerpoint/2012/main"/>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userDrawn="1">
  <p:cSld name="1_Your_Turn_1min">
    <p:bg>
      <p:bgPr>
        <a:gradFill flip="none" rotWithShape="1">
          <a:gsLst>
            <a:gs pos="0">
              <a:schemeClr val="accent6">
                <a:lumMod val="5000"/>
                <a:lumOff val="95000"/>
              </a:schemeClr>
            </a:gs>
            <a:gs pos="74000">
              <a:schemeClr val="accent6">
                <a:lumMod val="45000"/>
                <a:lumOff val="55000"/>
              </a:schemeClr>
            </a:gs>
            <a:gs pos="83000">
              <a:schemeClr val="accent6">
                <a:lumMod val="45000"/>
                <a:lumOff val="55000"/>
              </a:schemeClr>
            </a:gs>
            <a:gs pos="100000">
              <a:schemeClr val="accent6">
                <a:lumMod val="30000"/>
                <a:lumOff val="70000"/>
              </a:schemeClr>
            </a:gs>
          </a:gsLst>
          <a:lin ang="5400000" scaled="1"/>
          <a:tileRect/>
        </a:gradFill>
        <a:effectLst/>
      </p:bgPr>
    </p:bg>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F50D20D1-FB23-684F-9AB5-129D6BD98B56}" type="datetimeFigureOut">
              <a:rPr lang="en-US" smtClean="0">
                <a:solidFill>
                  <a:prstClr val="black">
                    <a:lumMod val="95000"/>
                    <a:lumOff val="5000"/>
                  </a:prstClr>
                </a:solidFill>
              </a:rPr>
              <a:pPr/>
              <a:t>6/26/24</a:t>
            </a:fld>
            <a:endParaRPr lang="en-US">
              <a:solidFill>
                <a:prstClr val="black">
                  <a:lumMod val="95000"/>
                  <a:lumOff val="5000"/>
                </a:prstClr>
              </a:solidFill>
            </a:endParaRPr>
          </a:p>
        </p:txBody>
      </p:sp>
      <p:sp>
        <p:nvSpPr>
          <p:cNvPr id="3" name="Footer Placeholder 2"/>
          <p:cNvSpPr>
            <a:spLocks noGrp="1"/>
          </p:cNvSpPr>
          <p:nvPr>
            <p:ph type="ftr" sz="quarter" idx="11"/>
          </p:nvPr>
        </p:nvSpPr>
        <p:spPr/>
        <p:txBody>
          <a:bodyPr/>
          <a:lstStyle/>
          <a:p>
            <a:endParaRPr lang="en-US">
              <a:solidFill>
                <a:prstClr val="black">
                  <a:lumMod val="95000"/>
                  <a:lumOff val="5000"/>
                </a:prstClr>
              </a:solidFill>
            </a:endParaRPr>
          </a:p>
        </p:txBody>
      </p:sp>
      <p:sp>
        <p:nvSpPr>
          <p:cNvPr id="4" name="Slide Number Placeholder 3"/>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sp>
        <p:nvSpPr>
          <p:cNvPr id="5" name="Title 1"/>
          <p:cNvSpPr>
            <a:spLocks noGrp="1"/>
          </p:cNvSpPr>
          <p:nvPr>
            <p:ph type="title" hasCustomPrompt="1"/>
          </p:nvPr>
        </p:nvSpPr>
        <p:spPr>
          <a:xfrm>
            <a:off x="1024128" y="585216"/>
            <a:ext cx="9720072" cy="1499616"/>
          </a:xfrm>
        </p:spPr>
        <p:txBody>
          <a:bodyPr>
            <a:normAutofit/>
          </a:bodyPr>
          <a:lstStyle>
            <a:lvl1pPr algn="ctr">
              <a:defRPr sz="6600">
                <a:solidFill>
                  <a:schemeClr val="accent4">
                    <a:lumMod val="75000"/>
                  </a:schemeClr>
                </a:solidFill>
              </a:defRPr>
            </a:lvl1pPr>
          </a:lstStyle>
          <a:p>
            <a:r>
              <a:rPr lang="en-US" dirty="0"/>
              <a:t>Your Turn</a:t>
            </a:r>
          </a:p>
        </p:txBody>
      </p:sp>
      <p:sp>
        <p:nvSpPr>
          <p:cNvPr id="11" name="Text Placeholder 17"/>
          <p:cNvSpPr>
            <a:spLocks noGrp="1"/>
          </p:cNvSpPr>
          <p:nvPr>
            <p:ph type="body" sz="quarter" idx="13" hasCustomPrompt="1"/>
          </p:nvPr>
        </p:nvSpPr>
        <p:spPr>
          <a:xfrm>
            <a:off x="1024128" y="2238375"/>
            <a:ext cx="9720072" cy="3178175"/>
          </a:xfrm>
        </p:spPr>
        <p:txBody>
          <a:bodyPr>
            <a:normAutofit/>
          </a:bodyPr>
          <a:lstStyle>
            <a:lvl1pPr>
              <a:defRPr sz="4800">
                <a:solidFill>
                  <a:schemeClr val="accent4">
                    <a:lumMod val="75000"/>
                  </a:schemeClr>
                </a:solidFill>
              </a:defRPr>
            </a:lvl1pPr>
            <a:lvl2pPr>
              <a:defRPr sz="2800"/>
            </a:lvl2pPr>
            <a:lvl3pPr>
              <a:defRPr sz="2000"/>
            </a:lvl3pPr>
            <a:lvl4pPr>
              <a:defRPr sz="2000"/>
            </a:lvl4pPr>
            <a:lvl5pPr>
              <a:defRPr sz="2000"/>
            </a:lvl5pPr>
          </a:lstStyle>
          <a:p>
            <a:pPr lvl="0"/>
            <a:r>
              <a:rPr lang="en-US" dirty="0"/>
              <a:t>An exercise</a:t>
            </a:r>
          </a:p>
        </p:txBody>
      </p:sp>
    </p:spTree>
    <p:extLst>
      <p:ext uri="{BB962C8B-B14F-4D97-AF65-F5344CB8AC3E}">
        <p14:creationId xmlns:p14="http://schemas.microsoft.com/office/powerpoint/2010/main" val="93292768"/>
      </p:ext>
    </p:extLst>
  </p:cSld>
  <p:clrMapOvr>
    <a:masterClrMapping/>
  </p:clrMapOvr>
  <p:extLst>
    <p:ext uri="{DCECCB84-F9BA-43D5-87BE-67443E8EF086}">
      <p15:sldGuideLst xmlns:p15="http://schemas.microsoft.com/office/powerpoint/2012/main"/>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F50D20D1-FB23-684F-9AB5-129D6BD98B56}" type="datetimeFigureOut">
              <a:rPr lang="en-US" smtClean="0">
                <a:solidFill>
                  <a:prstClr val="black">
                    <a:lumMod val="95000"/>
                    <a:lumOff val="5000"/>
                  </a:prstClr>
                </a:solidFill>
              </a:rPr>
              <a:pPr/>
              <a:t>6/26/24</a:t>
            </a:fld>
            <a:endParaRPr lang="en-US">
              <a:solidFill>
                <a:prstClr val="black">
                  <a:lumMod val="95000"/>
                  <a:lumOff val="5000"/>
                </a:prstClr>
              </a:solidFill>
            </a:endParaRPr>
          </a:p>
        </p:txBody>
      </p:sp>
      <p:sp>
        <p:nvSpPr>
          <p:cNvPr id="3" name="Footer Placeholder 2"/>
          <p:cNvSpPr>
            <a:spLocks noGrp="1"/>
          </p:cNvSpPr>
          <p:nvPr>
            <p:ph type="ftr" sz="quarter" idx="11"/>
          </p:nvPr>
        </p:nvSpPr>
        <p:spPr/>
        <p:txBody>
          <a:bodyPr/>
          <a:lstStyle/>
          <a:p>
            <a:endParaRPr lang="en-US">
              <a:solidFill>
                <a:prstClr val="black">
                  <a:lumMod val="95000"/>
                  <a:lumOff val="5000"/>
                </a:prstClr>
              </a:solidFill>
            </a:endParaRPr>
          </a:p>
        </p:txBody>
      </p:sp>
      <p:sp>
        <p:nvSpPr>
          <p:cNvPr id="4" name="Slide Number Placeholder 3"/>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spTree>
  </p:cSld>
  <p:clrMapOvr>
    <a:masterClrMapping/>
  </p:clrMapOvr>
  <p:extLst>
    <p:ext uri="{DCECCB84-F9BA-43D5-87BE-67443E8EF086}">
      <p15:sldGuideLst xmlns:p15="http://schemas.microsoft.com/office/powerpoint/2012/main"/>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8" name="Title 7"/>
          <p:cNvSpPr>
            <a:spLocks noGrp="1"/>
          </p:cNvSpPr>
          <p:nvPr>
            <p:ph type="title"/>
          </p:nvPr>
        </p:nvSpPr>
        <p:spPr>
          <a:xfrm>
            <a:off x="1024128" y="471509"/>
            <a:ext cx="4389120" cy="1737360"/>
          </a:xfrm>
        </p:spPr>
        <p:txBody>
          <a:bodyPr>
            <a:noAutofit/>
          </a:bodyPr>
          <a:lstStyle>
            <a:lvl1pPr>
              <a:lnSpc>
                <a:spcPct val="80000"/>
              </a:lnSpc>
              <a:defRPr sz="4000"/>
            </a:lvl1pPr>
          </a:lstStyle>
          <a:p>
            <a:r>
              <a:rPr lang="en-US"/>
              <a:t>Click to edit Master title style</a:t>
            </a:r>
            <a:endParaRPr lang="en-US" dirty="0"/>
          </a:p>
        </p:txBody>
      </p:sp>
      <p:sp>
        <p:nvSpPr>
          <p:cNvPr id="3" name="Content Placeholder 2"/>
          <p:cNvSpPr>
            <a:spLocks noGrp="1"/>
          </p:cNvSpPr>
          <p:nvPr>
            <p:ph idx="1"/>
          </p:nvPr>
        </p:nvSpPr>
        <p:spPr>
          <a:xfrm>
            <a:off x="5715000" y="822960"/>
            <a:ext cx="5678424" cy="5184648"/>
          </a:xfrm>
        </p:spPr>
        <p:txBody>
          <a:bodyPr/>
          <a:lstStyle>
            <a:lvl1pPr>
              <a:defRPr sz="2400"/>
            </a:lvl1pPr>
            <a:lvl2pPr>
              <a:defRPr sz="2000"/>
            </a:lvl2pPr>
            <a:lvl3pPr>
              <a:defRPr sz="16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024128" y="2257506"/>
            <a:ext cx="4389120" cy="3762294"/>
          </a:xfrm>
        </p:spPr>
        <p:txBody>
          <a:bodyPr lIns="91440" rIns="91440">
            <a:normAutofit/>
          </a:bodyPr>
          <a:lstStyle>
            <a:lvl1pPr marL="0" indent="0">
              <a:lnSpc>
                <a:spcPct val="108000"/>
              </a:lnSpc>
              <a:spcBef>
                <a:spcPts val="600"/>
              </a:spcBef>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F50D20D1-FB23-684F-9AB5-129D6BD98B56}" type="datetimeFigureOut">
              <a:rPr lang="en-US" smtClean="0">
                <a:solidFill>
                  <a:prstClr val="black">
                    <a:lumMod val="95000"/>
                    <a:lumOff val="5000"/>
                  </a:prstClr>
                </a:solidFill>
              </a:rPr>
              <a:pPr/>
              <a:t>6/26/24</a:t>
            </a:fld>
            <a:endParaRPr lang="en-US">
              <a:solidFill>
                <a:prstClr val="black">
                  <a:lumMod val="95000"/>
                  <a:lumOff val="5000"/>
                </a:prstClr>
              </a:solidFill>
            </a:endParaRPr>
          </a:p>
        </p:txBody>
      </p:sp>
      <p:sp>
        <p:nvSpPr>
          <p:cNvPr id="6" name="Footer Placeholder 5"/>
          <p:cNvSpPr>
            <a:spLocks noGrp="1"/>
          </p:cNvSpPr>
          <p:nvPr>
            <p:ph type="ftr" sz="quarter" idx="11"/>
          </p:nvPr>
        </p:nvSpPr>
        <p:spPr/>
        <p:txBody>
          <a:bodyPr/>
          <a:lstStyle/>
          <a:p>
            <a:endParaRPr lang="en-US">
              <a:solidFill>
                <a:prstClr val="black">
                  <a:lumMod val="95000"/>
                  <a:lumOff val="5000"/>
                </a:prstClr>
              </a:solidFill>
            </a:endParaRPr>
          </a:p>
        </p:txBody>
      </p:sp>
      <p:sp>
        <p:nvSpPr>
          <p:cNvPr id="7" name="Slide Number Placeholder 6"/>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spTree>
  </p:cSld>
  <p:clrMapOvr>
    <a:masterClrMapping/>
  </p:clrMapOvr>
  <p:extLst>
    <p:ext uri="{DCECCB84-F9BA-43D5-87BE-67443E8EF086}">
      <p15:sldGuideLst xmlns:p15="http://schemas.microsoft.com/office/powerpoint/2012/main"/>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4960138"/>
            <a:ext cx="7772400" cy="1463040"/>
          </a:xfrm>
        </p:spPr>
        <p:txBody>
          <a:bodyPr anchor="ctr">
            <a:normAutofit/>
          </a:bodyPr>
          <a:lstStyle>
            <a:lvl1pPr algn="r">
              <a:defRPr sz="5000" spc="200" baseline="0"/>
            </a:lvl1pPr>
          </a:lstStyle>
          <a:p>
            <a:r>
              <a:rPr lang="en-US"/>
              <a:t>Click to edit Master title style</a:t>
            </a:r>
            <a:endParaRPr lang="en-US" dirty="0"/>
          </a:p>
        </p:txBody>
      </p:sp>
      <p:sp>
        <p:nvSpPr>
          <p:cNvPr id="3" name="Picture Placeholder 2"/>
          <p:cNvSpPr>
            <a:spLocks noGrp="1" noChangeAspect="1"/>
          </p:cNvSpPr>
          <p:nvPr>
            <p:ph type="pic" idx="1"/>
          </p:nvPr>
        </p:nvSpPr>
        <p:spPr>
          <a:xfrm>
            <a:off x="0" y="-1"/>
            <a:ext cx="12188952" cy="4572000"/>
          </a:xfrm>
          <a:solidFill>
            <a:schemeClr val="accent1">
              <a:lumMod val="60000"/>
              <a:lumOff val="40000"/>
            </a:schemeClr>
          </a:solidFill>
        </p:spPr>
        <p:txBody>
          <a:bodyPr lIns="457200" tIns="365760" rIns="45720" bIns="4572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Drag picture to placeholder or click icon to add</a:t>
            </a:r>
            <a:endParaRPr lang="en-US" dirty="0"/>
          </a:p>
        </p:txBody>
      </p:sp>
      <p:sp>
        <p:nvSpPr>
          <p:cNvPr id="4" name="Text Placeholder 3"/>
          <p:cNvSpPr>
            <a:spLocks noGrp="1"/>
          </p:cNvSpPr>
          <p:nvPr>
            <p:ph type="body" sz="half" idx="2"/>
          </p:nvPr>
        </p:nvSpPr>
        <p:spPr>
          <a:xfrm>
            <a:off x="8610600" y="4960138"/>
            <a:ext cx="3200400" cy="1463040"/>
          </a:xfrm>
        </p:spPr>
        <p:txBody>
          <a:bodyPr lIns="91440" rIns="91440" anchor="ctr">
            <a:normAutofit/>
          </a:bodyPr>
          <a:lstStyle>
            <a:lvl1pPr marL="0" indent="0">
              <a:lnSpc>
                <a:spcPct val="100000"/>
              </a:lnSpc>
              <a:spcBef>
                <a:spcPts val="0"/>
              </a:spcBef>
              <a:buNone/>
              <a:defRPr sz="1800">
                <a:solidFill>
                  <a:schemeClr val="tx1">
                    <a:lumMod val="95000"/>
                    <a:lumOff val="5000"/>
                  </a:schemeClr>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F50D20D1-FB23-684F-9AB5-129D6BD98B56}" type="datetimeFigureOut">
              <a:rPr lang="en-US" smtClean="0">
                <a:solidFill>
                  <a:prstClr val="black">
                    <a:lumMod val="95000"/>
                    <a:lumOff val="5000"/>
                  </a:prstClr>
                </a:solidFill>
              </a:rPr>
              <a:pPr/>
              <a:t>6/26/24</a:t>
            </a:fld>
            <a:endParaRPr lang="en-US">
              <a:solidFill>
                <a:prstClr val="black">
                  <a:lumMod val="95000"/>
                  <a:lumOff val="5000"/>
                </a:prstClr>
              </a:solidFill>
            </a:endParaRPr>
          </a:p>
        </p:txBody>
      </p:sp>
      <p:sp>
        <p:nvSpPr>
          <p:cNvPr id="6" name="Footer Placeholder 5"/>
          <p:cNvSpPr>
            <a:spLocks noGrp="1"/>
          </p:cNvSpPr>
          <p:nvPr>
            <p:ph type="ftr" sz="quarter" idx="11"/>
          </p:nvPr>
        </p:nvSpPr>
        <p:spPr/>
        <p:txBody>
          <a:bodyPr/>
          <a:lstStyle/>
          <a:p>
            <a:r>
              <a:rPr lang="en-US">
                <a:solidFill>
                  <a:prstClr val="black">
                    <a:lumMod val="95000"/>
                    <a:lumOff val="5000"/>
                  </a:prstClr>
                </a:solidFill>
              </a:rPr>
              <a:t>
              </a:t>
            </a:r>
            <a:endParaRPr lang="en-US" dirty="0">
              <a:solidFill>
                <a:prstClr val="black">
                  <a:lumMod val="95000"/>
                  <a:lumOff val="5000"/>
                </a:prstClr>
              </a:solidFill>
            </a:endParaRPr>
          </a:p>
        </p:txBody>
      </p:sp>
      <p:sp>
        <p:nvSpPr>
          <p:cNvPr id="7" name="Slide Number Placeholder 6"/>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cxnSp>
        <p:nvCxnSpPr>
          <p:cNvPr id="8" name="Straight Connector 7"/>
          <p:cNvCxnSpPr/>
          <p:nvPr/>
        </p:nvCxnSpPr>
        <p:spPr>
          <a:xfrm flipV="1">
            <a:off x="8386843" y="5264106"/>
            <a:ext cx="0" cy="9144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50D20D1-FB23-684F-9AB5-129D6BD98B56}" type="datetimeFigureOut">
              <a:rPr lang="en-US" smtClean="0">
                <a:solidFill>
                  <a:prstClr val="black">
                    <a:lumMod val="95000"/>
                    <a:lumOff val="5000"/>
                  </a:prstClr>
                </a:solidFill>
              </a:rPr>
              <a:pPr/>
              <a:t>6/26/24</a:t>
            </a:fld>
            <a:endParaRPr lang="en-US">
              <a:solidFill>
                <a:prstClr val="black">
                  <a:lumMod val="95000"/>
                  <a:lumOff val="5000"/>
                </a:prstClr>
              </a:solidFill>
            </a:endParaRPr>
          </a:p>
        </p:txBody>
      </p:sp>
      <p:sp>
        <p:nvSpPr>
          <p:cNvPr id="5" name="Footer Placeholder 4"/>
          <p:cNvSpPr>
            <a:spLocks noGrp="1"/>
          </p:cNvSpPr>
          <p:nvPr>
            <p:ph type="ftr" sz="quarter" idx="11"/>
          </p:nvPr>
        </p:nvSpPr>
        <p:spPr/>
        <p:txBody>
          <a:bodyPr/>
          <a:lstStyle/>
          <a:p>
            <a:endParaRPr lang="en-US">
              <a:solidFill>
                <a:prstClr val="black">
                  <a:lumMod val="95000"/>
                  <a:lumOff val="5000"/>
                </a:prstClr>
              </a:solidFill>
            </a:endParaRPr>
          </a:p>
        </p:txBody>
      </p:sp>
      <p:sp>
        <p:nvSpPr>
          <p:cNvPr id="6" name="Slide Number Placeholder 5"/>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1" y="762000"/>
            <a:ext cx="2628900" cy="5410200"/>
          </a:xfrm>
        </p:spPr>
        <p:txBody>
          <a:bodyPr vert="eaVert" lIns="45720" tIns="91440" rIns="45720" bIns="91440"/>
          <a:lstStyle/>
          <a:p>
            <a:r>
              <a:rPr lang="en-US"/>
              <a:t>Click to edit Master title style</a:t>
            </a:r>
            <a:endParaRPr lang="en-US" dirty="0"/>
          </a:p>
        </p:txBody>
      </p:sp>
      <p:sp>
        <p:nvSpPr>
          <p:cNvPr id="3" name="Vertical Text Placeholder 2"/>
          <p:cNvSpPr>
            <a:spLocks noGrp="1"/>
          </p:cNvSpPr>
          <p:nvPr>
            <p:ph type="body" orient="vert" idx="1"/>
          </p:nvPr>
        </p:nvSpPr>
        <p:spPr>
          <a:xfrm>
            <a:off x="990601" y="762000"/>
            <a:ext cx="7581900" cy="54102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50D20D1-FB23-684F-9AB5-129D6BD98B56}" type="datetimeFigureOut">
              <a:rPr lang="en-US" smtClean="0">
                <a:solidFill>
                  <a:prstClr val="black">
                    <a:lumMod val="95000"/>
                    <a:lumOff val="5000"/>
                  </a:prstClr>
                </a:solidFill>
              </a:rPr>
              <a:pPr/>
              <a:t>6/26/24</a:t>
            </a:fld>
            <a:endParaRPr lang="en-US">
              <a:solidFill>
                <a:prstClr val="black">
                  <a:lumMod val="95000"/>
                  <a:lumOff val="5000"/>
                </a:prstClr>
              </a:solidFill>
            </a:endParaRPr>
          </a:p>
        </p:txBody>
      </p:sp>
      <p:sp>
        <p:nvSpPr>
          <p:cNvPr id="5" name="Footer Placeholder 4"/>
          <p:cNvSpPr>
            <a:spLocks noGrp="1"/>
          </p:cNvSpPr>
          <p:nvPr>
            <p:ph type="ftr" sz="quarter" idx="11"/>
          </p:nvPr>
        </p:nvSpPr>
        <p:spPr/>
        <p:txBody>
          <a:bodyPr/>
          <a:lstStyle/>
          <a:p>
            <a:endParaRPr lang="en-US">
              <a:solidFill>
                <a:prstClr val="black">
                  <a:lumMod val="95000"/>
                  <a:lumOff val="5000"/>
                </a:prstClr>
              </a:solidFill>
            </a:endParaRPr>
          </a:p>
        </p:txBody>
      </p:sp>
      <p:sp>
        <p:nvSpPr>
          <p:cNvPr id="6" name="Slide Number Placeholder 5"/>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cxnSp>
        <p:nvCxnSpPr>
          <p:cNvPr id="7" name="Straight Connector 6"/>
          <p:cNvCxnSpPr/>
          <p:nvPr/>
        </p:nvCxnSpPr>
        <p:spPr>
          <a:xfrm rot="5400000" flipV="1">
            <a:off x="10058400" y="59263"/>
            <a:ext cx="0" cy="9144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cSld>
  <p:clrMapOvr>
    <a:masterClrMapping/>
  </p:clrMapOvr>
  <p:extLst>
    <p:ext uri="{DCECCB84-F9BA-43D5-87BE-67443E8EF086}">
      <p15:sldGuideLst xmlns:p15="http://schemas.microsoft.com/office/powerpoint/2012/main"/>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Only">
  <p:cSld name="1_Title Only">
    <p:spTree>
      <p:nvGrpSpPr>
        <p:cNvPr id="1" name="Shape 23"/>
        <p:cNvGrpSpPr/>
        <p:nvPr/>
      </p:nvGrpSpPr>
      <p:grpSpPr>
        <a:xfrm>
          <a:off x="0" y="0"/>
          <a:ext cx="0" cy="0"/>
          <a:chOff x="0" y="0"/>
          <a:chExt cx="0" cy="0"/>
        </a:xfrm>
      </p:grpSpPr>
      <p:sp>
        <p:nvSpPr>
          <p:cNvPr id="24" name="Google Shape;24;p4"/>
          <p:cNvSpPr txBox="1">
            <a:spLocks noGrp="1"/>
          </p:cNvSpPr>
          <p:nvPr>
            <p:ph type="title"/>
          </p:nvPr>
        </p:nvSpPr>
        <p:spPr>
          <a:xfrm>
            <a:off x="2341061" y="614555"/>
            <a:ext cx="7509878" cy="777536"/>
          </a:xfrm>
          <a:prstGeom prst="rect">
            <a:avLst/>
          </a:prstGeom>
          <a:noFill/>
          <a:ln>
            <a:noFill/>
          </a:ln>
        </p:spPr>
        <p:txBody>
          <a:bodyPr spcFirstLastPara="1" wrap="square" lIns="0" tIns="0" rIns="0" bIns="0" anchor="t" anchorCtr="0"/>
          <a:lstStyle>
            <a:lvl1pPr lvl="0" algn="ctr">
              <a:spcBef>
                <a:spcPts val="0"/>
              </a:spcBef>
              <a:spcAft>
                <a:spcPts val="0"/>
              </a:spcAft>
              <a:buSzPts val="1400"/>
              <a:buNone/>
              <a:defRPr sz="5000" b="0" i="0">
                <a:solidFill>
                  <a:srgbClr val="005493"/>
                </a:solidFill>
                <a:latin typeface="+mj-lt"/>
                <a:ea typeface="Calibri"/>
                <a:cs typeface="Calibri"/>
                <a:sym typeface="Calibri"/>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dirty="0"/>
          </a:p>
        </p:txBody>
      </p:sp>
      <p:sp>
        <p:nvSpPr>
          <p:cNvPr id="25" name="Google Shape;25;p4"/>
          <p:cNvSpPr txBox="1">
            <a:spLocks noGrp="1"/>
          </p:cNvSpPr>
          <p:nvPr>
            <p:ph type="ftr" idx="11"/>
          </p:nvPr>
        </p:nvSpPr>
        <p:spPr>
          <a:xfrm>
            <a:off x="4145280" y="6377941"/>
            <a:ext cx="3901372" cy="342964"/>
          </a:xfrm>
          <a:prstGeom prst="rect">
            <a:avLst/>
          </a:prstGeom>
          <a:noFill/>
          <a:ln>
            <a:noFill/>
          </a:ln>
        </p:spPr>
        <p:txBody>
          <a:bodyPr spcFirstLastPara="1" wrap="square" lIns="0" tIns="0" rIns="0" bIns="0" anchor="t" anchorCtr="0"/>
          <a:lstStyle>
            <a:lvl1pPr lvl="0" algn="ctr">
              <a:spcBef>
                <a:spcPts val="0"/>
              </a:spcBef>
              <a:spcAft>
                <a:spcPts val="0"/>
              </a:spcAft>
              <a:buSzPts val="1400"/>
              <a:buNone/>
              <a:defRPr>
                <a:solidFill>
                  <a:srgbClr val="888888"/>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6" name="Google Shape;26;p4"/>
          <p:cNvSpPr txBox="1">
            <a:spLocks noGrp="1"/>
          </p:cNvSpPr>
          <p:nvPr>
            <p:ph type="dt" idx="10"/>
          </p:nvPr>
        </p:nvSpPr>
        <p:spPr>
          <a:xfrm>
            <a:off x="609600" y="6377941"/>
            <a:ext cx="2804134" cy="342964"/>
          </a:xfrm>
          <a:prstGeom prst="rect">
            <a:avLst/>
          </a:prstGeom>
          <a:noFill/>
          <a:ln>
            <a:noFill/>
          </a:ln>
        </p:spPr>
        <p:txBody>
          <a:bodyPr spcFirstLastPara="1" wrap="square" lIns="0" tIns="0" rIns="0" bIns="0" anchor="t" anchorCtr="0"/>
          <a:lstStyle>
            <a:lvl1pPr lvl="0" algn="l">
              <a:spcBef>
                <a:spcPts val="0"/>
              </a:spcBef>
              <a:spcAft>
                <a:spcPts val="0"/>
              </a:spcAft>
              <a:buSzPts val="1400"/>
              <a:buNone/>
              <a:defRPr>
                <a:solidFill>
                  <a:srgbClr val="888888"/>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7" name="Google Shape;27;p4"/>
          <p:cNvSpPr txBox="1">
            <a:spLocks noGrp="1"/>
          </p:cNvSpPr>
          <p:nvPr>
            <p:ph type="sldNum" idx="12"/>
          </p:nvPr>
        </p:nvSpPr>
        <p:spPr>
          <a:xfrm>
            <a:off x="9292591" y="6467748"/>
            <a:ext cx="2804134" cy="342964"/>
          </a:xfrm>
          <a:prstGeom prst="rect">
            <a:avLst/>
          </a:prstGeom>
          <a:noFill/>
          <a:ln>
            <a:noFill/>
          </a:ln>
        </p:spPr>
        <p:txBody>
          <a:bodyPr spcFirstLastPara="1" wrap="square" lIns="0" tIns="0" rIns="0" bIns="0" anchor="t" anchorCtr="0">
            <a:noAutofit/>
          </a:bodyPr>
          <a:lstStyle>
            <a:lvl1pPr marL="0" lvl="0" indent="0" algn="r">
              <a:spcBef>
                <a:spcPts val="0"/>
              </a:spcBef>
              <a:buNone/>
              <a:defRPr>
                <a:solidFill>
                  <a:srgbClr val="888888"/>
                </a:solidFill>
              </a:defRPr>
            </a:lvl1pPr>
            <a:lvl2pPr marL="0" lvl="1" indent="0" algn="r">
              <a:spcBef>
                <a:spcPts val="0"/>
              </a:spcBef>
              <a:buNone/>
              <a:defRPr>
                <a:solidFill>
                  <a:srgbClr val="888888"/>
                </a:solidFill>
              </a:defRPr>
            </a:lvl2pPr>
            <a:lvl3pPr marL="0" lvl="2" indent="0" algn="r">
              <a:spcBef>
                <a:spcPts val="0"/>
              </a:spcBef>
              <a:buNone/>
              <a:defRPr>
                <a:solidFill>
                  <a:srgbClr val="888888"/>
                </a:solidFill>
              </a:defRPr>
            </a:lvl3pPr>
            <a:lvl4pPr marL="0" lvl="3" indent="0" algn="r">
              <a:spcBef>
                <a:spcPts val="0"/>
              </a:spcBef>
              <a:buNone/>
              <a:defRPr>
                <a:solidFill>
                  <a:srgbClr val="888888"/>
                </a:solidFill>
              </a:defRPr>
            </a:lvl4pPr>
            <a:lvl5pPr marL="0" lvl="4" indent="0" algn="r">
              <a:spcBef>
                <a:spcPts val="0"/>
              </a:spcBef>
              <a:buNone/>
              <a:defRPr>
                <a:solidFill>
                  <a:srgbClr val="888888"/>
                </a:solidFill>
              </a:defRPr>
            </a:lvl5pPr>
            <a:lvl6pPr marL="0" lvl="5" indent="0" algn="r">
              <a:spcBef>
                <a:spcPts val="0"/>
              </a:spcBef>
              <a:buNone/>
              <a:defRPr>
                <a:solidFill>
                  <a:srgbClr val="888888"/>
                </a:solidFill>
              </a:defRPr>
            </a:lvl6pPr>
            <a:lvl7pPr marL="0" lvl="6" indent="0" algn="r">
              <a:spcBef>
                <a:spcPts val="0"/>
              </a:spcBef>
              <a:buNone/>
              <a:defRPr>
                <a:solidFill>
                  <a:srgbClr val="888888"/>
                </a:solidFill>
              </a:defRPr>
            </a:lvl7pPr>
            <a:lvl8pPr marL="0" lvl="7" indent="0" algn="r">
              <a:spcBef>
                <a:spcPts val="0"/>
              </a:spcBef>
              <a:buNone/>
              <a:defRPr>
                <a:solidFill>
                  <a:srgbClr val="888888"/>
                </a:solidFill>
              </a:defRPr>
            </a:lvl8pPr>
            <a:lvl9pPr marL="0" lvl="8" indent="0" algn="r">
              <a:spcBef>
                <a:spcPts val="0"/>
              </a:spcBef>
              <a:buNone/>
              <a:defRPr>
                <a:solidFill>
                  <a:srgbClr val="888888"/>
                </a:solidFill>
              </a:defRPr>
            </a:lvl9pPr>
          </a:lstStyle>
          <a:p>
            <a:fld id="{00000000-1234-1234-1234-123412341234}" type="slidenum">
              <a:rPr lang="en-US" smtClean="0"/>
              <a:pPr/>
              <a:t>‹#›</a:t>
            </a:fld>
            <a:endParaRPr lang="en-US"/>
          </a:p>
        </p:txBody>
      </p:sp>
    </p:spTree>
    <p:extLst>
      <p:ext uri="{BB962C8B-B14F-4D97-AF65-F5344CB8AC3E}">
        <p14:creationId xmlns:p14="http://schemas.microsoft.com/office/powerpoint/2010/main" val="4053502247"/>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tx">
  <p:cSld name="1_Text">
    <p:bg>
      <p:bgPr>
        <a:solidFill>
          <a:srgbClr val="FFFFFF"/>
        </a:solidFill>
        <a:effectLst/>
      </p:bgPr>
    </p:bg>
    <p:spTree>
      <p:nvGrpSpPr>
        <p:cNvPr id="1" name=""/>
        <p:cNvGrpSpPr/>
        <p:nvPr/>
      </p:nvGrpSpPr>
      <p:grpSpPr>
        <a:xfrm>
          <a:off x="0" y="0"/>
          <a:ext cx="0" cy="0"/>
          <a:chOff x="0" y="0"/>
          <a:chExt cx="0" cy="0"/>
        </a:xfrm>
      </p:grpSpPr>
      <p:pic>
        <p:nvPicPr>
          <p:cNvPr id="75" name="pdf-dplyr.pdf"/>
          <p:cNvPicPr>
            <a:picLocks noChangeAspect="1"/>
          </p:cNvPicPr>
          <p:nvPr/>
        </p:nvPicPr>
        <p:blipFill>
          <a:blip r:embed="rId2"/>
          <a:stretch>
            <a:fillRect/>
          </a:stretch>
        </p:blipFill>
        <p:spPr>
          <a:xfrm>
            <a:off x="11226146" y="5861265"/>
            <a:ext cx="768351" cy="890514"/>
          </a:xfrm>
          <a:prstGeom prst="rect">
            <a:avLst/>
          </a:prstGeom>
          <a:ln w="12700">
            <a:miter lim="400000"/>
          </a:ln>
        </p:spPr>
      </p:pic>
      <p:sp>
        <p:nvSpPr>
          <p:cNvPr id="76" name="Shape 76"/>
          <p:cNvSpPr txBox="1">
            <a:spLocks noGrp="1"/>
          </p:cNvSpPr>
          <p:nvPr>
            <p:ph type="title"/>
          </p:nvPr>
        </p:nvSpPr>
        <p:spPr>
          <a:xfrm>
            <a:off x="2416969" y="178593"/>
            <a:ext cx="7358063" cy="1714501"/>
          </a:xfrm>
          <a:prstGeom prst="rect">
            <a:avLst/>
          </a:prstGeom>
        </p:spPr>
        <p:txBody>
          <a:bodyPr lIns="71437" tIns="71437" rIns="71437" bIns="71437"/>
          <a:lstStyle>
            <a:lvl1pPr algn="ctr" defTabSz="292100">
              <a:defRPr sz="5900" cap="none">
                <a:solidFill>
                  <a:srgbClr val="000000"/>
                </a:solidFill>
                <a:latin typeface="+mn-lt"/>
                <a:ea typeface="+mn-ea"/>
                <a:cs typeface="+mn-cs"/>
                <a:sym typeface="Helvetica Neue"/>
              </a:defRPr>
            </a:lvl1pPr>
          </a:lstStyle>
          <a:p>
            <a:r>
              <a:t>Title Text</a:t>
            </a:r>
          </a:p>
        </p:txBody>
      </p:sp>
      <p:sp>
        <p:nvSpPr>
          <p:cNvPr id="77" name="Shape 77"/>
          <p:cNvSpPr txBox="1">
            <a:spLocks noGrp="1"/>
          </p:cNvSpPr>
          <p:nvPr>
            <p:ph type="body" sz="half" idx="1"/>
          </p:nvPr>
        </p:nvSpPr>
        <p:spPr>
          <a:xfrm>
            <a:off x="2763332" y="2252514"/>
            <a:ext cx="7358063" cy="4018360"/>
          </a:xfrm>
          <a:prstGeom prst="rect">
            <a:avLst/>
          </a:prstGeom>
        </p:spPr>
        <p:txBody>
          <a:bodyPr lIns="71437" tIns="71437" rIns="71437" bIns="71437"/>
          <a:lstStyle>
            <a:lvl1pPr marL="0" indent="158750" defTabSz="292100">
              <a:spcBef>
                <a:spcPts val="1200"/>
              </a:spcBef>
              <a:buSzTx/>
              <a:buNone/>
              <a:defRPr sz="2900">
                <a:solidFill>
                  <a:srgbClr val="000000"/>
                </a:solidFill>
                <a:latin typeface="+mn-lt"/>
                <a:ea typeface="+mn-ea"/>
                <a:cs typeface="+mn-cs"/>
                <a:sym typeface="Helvetica Neue"/>
              </a:defRPr>
            </a:lvl1pPr>
            <a:lvl2pPr marL="0" indent="381000" defTabSz="292100">
              <a:spcBef>
                <a:spcPts val="1200"/>
              </a:spcBef>
              <a:buSzTx/>
              <a:buNone/>
              <a:defRPr sz="2900">
                <a:solidFill>
                  <a:srgbClr val="000000"/>
                </a:solidFill>
                <a:latin typeface="+mn-lt"/>
                <a:ea typeface="+mn-ea"/>
                <a:cs typeface="+mn-cs"/>
                <a:sym typeface="Helvetica Neue"/>
              </a:defRPr>
            </a:lvl2pPr>
            <a:lvl3pPr marL="0" indent="603250" defTabSz="292100">
              <a:spcBef>
                <a:spcPts val="1200"/>
              </a:spcBef>
              <a:buSzTx/>
              <a:buNone/>
              <a:defRPr sz="2900">
                <a:solidFill>
                  <a:srgbClr val="000000"/>
                </a:solidFill>
                <a:latin typeface="+mn-lt"/>
                <a:ea typeface="+mn-ea"/>
                <a:cs typeface="+mn-cs"/>
                <a:sym typeface="Helvetica Neue"/>
              </a:defRPr>
            </a:lvl3pPr>
            <a:lvl4pPr marL="0" indent="825500" defTabSz="292100">
              <a:spcBef>
                <a:spcPts val="1200"/>
              </a:spcBef>
              <a:buSzTx/>
              <a:buNone/>
              <a:defRPr sz="2900">
                <a:solidFill>
                  <a:srgbClr val="000000"/>
                </a:solidFill>
                <a:latin typeface="+mn-lt"/>
                <a:ea typeface="+mn-ea"/>
                <a:cs typeface="+mn-cs"/>
                <a:sym typeface="Helvetica Neue"/>
              </a:defRPr>
            </a:lvl4pPr>
            <a:lvl5pPr marL="0" indent="1047750" defTabSz="292100">
              <a:spcBef>
                <a:spcPts val="1200"/>
              </a:spcBef>
              <a:buSzTx/>
              <a:buNone/>
              <a:defRPr sz="2900">
                <a:solidFill>
                  <a:srgbClr val="000000"/>
                </a:solidFill>
                <a:latin typeface="+mn-lt"/>
                <a:ea typeface="+mn-ea"/>
                <a:cs typeface="+mn-cs"/>
                <a:sym typeface="Helvetica Neue"/>
              </a:defRPr>
            </a:lvl5pPr>
          </a:lstStyle>
          <a:p>
            <a:r>
              <a:t>Body Level One</a:t>
            </a:r>
          </a:p>
          <a:p>
            <a:pPr lvl="1"/>
            <a:r>
              <a:t>Body Level Two</a:t>
            </a:r>
          </a:p>
          <a:p>
            <a:pPr lvl="2"/>
            <a:r>
              <a:t>Body Level Three</a:t>
            </a:r>
          </a:p>
          <a:p>
            <a:pPr lvl="3"/>
            <a:r>
              <a:t>Body Level Four</a:t>
            </a:r>
          </a:p>
          <a:p>
            <a:pPr lvl="4"/>
            <a:r>
              <a:t>Body Level Five</a:t>
            </a:r>
          </a:p>
        </p:txBody>
      </p:sp>
      <p:sp>
        <p:nvSpPr>
          <p:cNvPr id="78" name="Shape 78"/>
          <p:cNvSpPr txBox="1">
            <a:spLocks noGrp="1"/>
          </p:cNvSpPr>
          <p:nvPr>
            <p:ph type="sldNum" sz="quarter" idx="2"/>
          </p:nvPr>
        </p:nvSpPr>
        <p:spPr>
          <a:xfrm>
            <a:off x="5976441" y="6509742"/>
            <a:ext cx="230188" cy="249238"/>
          </a:xfrm>
          <a:prstGeom prst="rect">
            <a:avLst/>
          </a:prstGeom>
        </p:spPr>
        <p:txBody>
          <a:bodyPr lIns="71437" tIns="71437" rIns="71437" bIns="71437"/>
          <a:lstStyle>
            <a:lvl1pPr defTabSz="292100">
              <a:defRPr>
                <a:solidFill>
                  <a:srgbClr val="FFFFFF"/>
                </a:solidFill>
                <a:latin typeface="Gill Sans"/>
                <a:ea typeface="Gill Sans"/>
                <a:cs typeface="Gill Sans"/>
                <a:sym typeface="Gill Sans"/>
              </a:defRPr>
            </a:lvl1pPr>
          </a:lstStyle>
          <a:p>
            <a:fld id="{86CB4B4D-7CA3-9044-876B-883B54F8677D}" type="slidenum">
              <a:t>‹#›</a:t>
            </a:fld>
            <a:endParaRPr/>
          </a:p>
        </p:txBody>
      </p:sp>
    </p:spTree>
    <p:extLst>
      <p:ext uri="{BB962C8B-B14F-4D97-AF65-F5344CB8AC3E}">
        <p14:creationId xmlns:p14="http://schemas.microsoft.com/office/powerpoint/2010/main" val="2445684209"/>
      </p:ext>
    </p:extLst>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50D20D1-FB23-684F-9AB5-129D6BD98B56}" type="datetimeFigureOut">
              <a:rPr lang="en-US" smtClean="0">
                <a:solidFill>
                  <a:prstClr val="black">
                    <a:lumMod val="95000"/>
                    <a:lumOff val="5000"/>
                  </a:prstClr>
                </a:solidFill>
              </a:rPr>
              <a:pPr/>
              <a:t>6/26/24</a:t>
            </a:fld>
            <a:endParaRPr lang="en-US">
              <a:solidFill>
                <a:prstClr val="black">
                  <a:lumMod val="95000"/>
                  <a:lumOff val="5000"/>
                </a:prstClr>
              </a:solidFill>
            </a:endParaRPr>
          </a:p>
        </p:txBody>
      </p:sp>
      <p:sp>
        <p:nvSpPr>
          <p:cNvPr id="5" name="Footer Placeholder 4"/>
          <p:cNvSpPr>
            <a:spLocks noGrp="1"/>
          </p:cNvSpPr>
          <p:nvPr>
            <p:ph type="ftr" sz="quarter" idx="11"/>
          </p:nvPr>
        </p:nvSpPr>
        <p:spPr/>
        <p:txBody>
          <a:bodyPr/>
          <a:lstStyle/>
          <a:p>
            <a:endParaRPr lang="en-US">
              <a:solidFill>
                <a:prstClr val="black">
                  <a:lumMod val="95000"/>
                  <a:lumOff val="5000"/>
                </a:prstClr>
              </a:solidFill>
            </a:endParaRPr>
          </a:p>
        </p:txBody>
      </p:sp>
      <p:sp>
        <p:nvSpPr>
          <p:cNvPr id="6" name="Slide Number Placeholder 5"/>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9" name="Rectangle 8"/>
          <p:cNvSpPr/>
          <p:nvPr/>
        </p:nvSpPr>
        <p:spPr>
          <a:xfrm>
            <a:off x="0" y="0"/>
            <a:ext cx="12192000" cy="4572001"/>
          </a:xfrm>
          <a:prstGeom prst="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Oval 5"/>
          <p:cNvSpPr/>
          <p:nvPr/>
        </p:nvSpPr>
        <p:spPr>
          <a:xfrm>
            <a:off x="-1" y="0"/>
            <a:ext cx="12192000" cy="4572001"/>
          </a:xfrm>
          <a:custGeom>
            <a:avLst/>
            <a:gdLst/>
            <a:ahLst/>
            <a:cxnLst/>
            <a:rect l="l" t="t" r="r" b="b"/>
            <a:pathLst>
              <a:path w="12192000" h="4572001">
                <a:moveTo>
                  <a:pt x="12192000" y="4387986"/>
                </a:moveTo>
                <a:lnTo>
                  <a:pt x="12192000" y="4572001"/>
                </a:lnTo>
                <a:lnTo>
                  <a:pt x="12013927" y="4572001"/>
                </a:lnTo>
                <a:cubicBezTo>
                  <a:pt x="12084901" y="4522707"/>
                  <a:pt x="12145198" y="4460004"/>
                  <a:pt x="12192000" y="4387986"/>
                </a:cubicBezTo>
                <a:close/>
                <a:moveTo>
                  <a:pt x="12192000" y="4041440"/>
                </a:moveTo>
                <a:lnTo>
                  <a:pt x="12192000" y="4174488"/>
                </a:lnTo>
                <a:cubicBezTo>
                  <a:pt x="12005469" y="4244657"/>
                  <a:pt x="11857227" y="4389538"/>
                  <a:pt x="11786673" y="4572001"/>
                </a:cubicBezTo>
                <a:lnTo>
                  <a:pt x="11649784" y="4572001"/>
                </a:lnTo>
                <a:cubicBezTo>
                  <a:pt x="11730542" y="4320085"/>
                  <a:pt x="11933879" y="4121396"/>
                  <a:pt x="12192000" y="4041440"/>
                </a:cubicBezTo>
                <a:close/>
                <a:moveTo>
                  <a:pt x="10767111" y="3999419"/>
                </a:moveTo>
                <a:lnTo>
                  <a:pt x="10784198" y="4001042"/>
                </a:lnTo>
                <a:cubicBezTo>
                  <a:pt x="10816584" y="4001569"/>
                  <a:pt x="10848477" y="4004550"/>
                  <a:pt x="10879660" y="4010107"/>
                </a:cubicBezTo>
                <a:cubicBezTo>
                  <a:pt x="10885236" y="4009688"/>
                  <a:pt x="10890564" y="4010636"/>
                  <a:pt x="10895873" y="4011646"/>
                </a:cubicBezTo>
                <a:lnTo>
                  <a:pt x="10895990" y="4012794"/>
                </a:lnTo>
                <a:cubicBezTo>
                  <a:pt x="11208069" y="4064450"/>
                  <a:pt x="11461298" y="4283539"/>
                  <a:pt x="11554662" y="4572001"/>
                </a:cubicBezTo>
                <a:lnTo>
                  <a:pt x="11417114" y="4572001"/>
                </a:lnTo>
                <a:cubicBezTo>
                  <a:pt x="11333731" y="4357380"/>
                  <a:pt x="11143362" y="4194541"/>
                  <a:pt x="10909360" y="4144250"/>
                </a:cubicBezTo>
                <a:cubicBezTo>
                  <a:pt x="10943854" y="4319651"/>
                  <a:pt x="11046077" y="4471530"/>
                  <a:pt x="11189175" y="4572001"/>
                </a:cubicBezTo>
                <a:lnTo>
                  <a:pt x="10994934" y="4572001"/>
                </a:lnTo>
                <a:cubicBezTo>
                  <a:pt x="10878802" y="4452596"/>
                  <a:pt x="10800240" y="4298519"/>
                  <a:pt x="10775875" y="4127511"/>
                </a:cubicBezTo>
                <a:cubicBezTo>
                  <a:pt x="10775707" y="4127458"/>
                  <a:pt x="10775539" y="4127453"/>
                  <a:pt x="10775369" y="4127448"/>
                </a:cubicBezTo>
                <a:lnTo>
                  <a:pt x="10774831" y="4120772"/>
                </a:lnTo>
                <a:cubicBezTo>
                  <a:pt x="10769772" y="4090522"/>
                  <a:pt x="10767321" y="4059631"/>
                  <a:pt x="10767364" y="4028296"/>
                </a:cubicBezTo>
                <a:cubicBezTo>
                  <a:pt x="10766052" y="4022668"/>
                  <a:pt x="10765993" y="4017001"/>
                  <a:pt x="10765993" y="4011320"/>
                </a:cubicBezTo>
                <a:lnTo>
                  <a:pt x="10766587" y="3999880"/>
                </a:lnTo>
                <a:lnTo>
                  <a:pt x="10767085" y="3999913"/>
                </a:lnTo>
                <a:close/>
                <a:moveTo>
                  <a:pt x="10744358" y="3999419"/>
                </a:moveTo>
                <a:lnTo>
                  <a:pt x="10744384" y="3999913"/>
                </a:lnTo>
                <a:lnTo>
                  <a:pt x="10744882" y="3999880"/>
                </a:lnTo>
                <a:lnTo>
                  <a:pt x="10745476" y="4011320"/>
                </a:lnTo>
                <a:cubicBezTo>
                  <a:pt x="10745476" y="4017001"/>
                  <a:pt x="10745417" y="4022668"/>
                  <a:pt x="10744105" y="4028296"/>
                </a:cubicBezTo>
                <a:cubicBezTo>
                  <a:pt x="10744148" y="4059631"/>
                  <a:pt x="10741697" y="4090522"/>
                  <a:pt x="10736638" y="4120772"/>
                </a:cubicBezTo>
                <a:lnTo>
                  <a:pt x="10736100" y="4127448"/>
                </a:lnTo>
                <a:cubicBezTo>
                  <a:pt x="10735930" y="4127453"/>
                  <a:pt x="10735762" y="4127458"/>
                  <a:pt x="10735594" y="4127511"/>
                </a:cubicBezTo>
                <a:cubicBezTo>
                  <a:pt x="10711229" y="4298519"/>
                  <a:pt x="10632667" y="4452596"/>
                  <a:pt x="10516535" y="4572001"/>
                </a:cubicBezTo>
                <a:lnTo>
                  <a:pt x="10322294" y="4572001"/>
                </a:lnTo>
                <a:cubicBezTo>
                  <a:pt x="10465392" y="4471530"/>
                  <a:pt x="10567615" y="4319650"/>
                  <a:pt x="10602109" y="4144250"/>
                </a:cubicBezTo>
                <a:cubicBezTo>
                  <a:pt x="10368107" y="4194541"/>
                  <a:pt x="10177738" y="4357380"/>
                  <a:pt x="10094355" y="4572001"/>
                </a:cubicBezTo>
                <a:lnTo>
                  <a:pt x="9956808" y="4572001"/>
                </a:lnTo>
                <a:cubicBezTo>
                  <a:pt x="10050171" y="4283539"/>
                  <a:pt x="10303400" y="4064450"/>
                  <a:pt x="10615479" y="4012794"/>
                </a:cubicBezTo>
                <a:lnTo>
                  <a:pt x="10615596" y="4011646"/>
                </a:lnTo>
                <a:cubicBezTo>
                  <a:pt x="10620905" y="4010636"/>
                  <a:pt x="10626233" y="4009688"/>
                  <a:pt x="10631809" y="4010107"/>
                </a:cubicBezTo>
                <a:cubicBezTo>
                  <a:pt x="10662992" y="4004550"/>
                  <a:pt x="10694885" y="4001569"/>
                  <a:pt x="10727271" y="4001042"/>
                </a:cubicBezTo>
                <a:close/>
                <a:moveTo>
                  <a:pt x="9074958" y="3999419"/>
                </a:moveTo>
                <a:lnTo>
                  <a:pt x="9092045" y="4001042"/>
                </a:lnTo>
                <a:cubicBezTo>
                  <a:pt x="9124431" y="4001569"/>
                  <a:pt x="9156324" y="4004550"/>
                  <a:pt x="9187507" y="4010107"/>
                </a:cubicBezTo>
                <a:cubicBezTo>
                  <a:pt x="9193083" y="4009688"/>
                  <a:pt x="9198411" y="4010636"/>
                  <a:pt x="9203720" y="4011646"/>
                </a:cubicBezTo>
                <a:lnTo>
                  <a:pt x="9203837" y="4012794"/>
                </a:lnTo>
                <a:cubicBezTo>
                  <a:pt x="9515916" y="4064450"/>
                  <a:pt x="9769145" y="4283539"/>
                  <a:pt x="9862508" y="4572001"/>
                </a:cubicBezTo>
                <a:lnTo>
                  <a:pt x="9724961" y="4572001"/>
                </a:lnTo>
                <a:cubicBezTo>
                  <a:pt x="9641578" y="4357380"/>
                  <a:pt x="9451209" y="4194541"/>
                  <a:pt x="9217207" y="4144250"/>
                </a:cubicBezTo>
                <a:cubicBezTo>
                  <a:pt x="9251701" y="4319651"/>
                  <a:pt x="9353924" y="4471530"/>
                  <a:pt x="9497022" y="4572001"/>
                </a:cubicBezTo>
                <a:lnTo>
                  <a:pt x="9302781" y="4572001"/>
                </a:lnTo>
                <a:cubicBezTo>
                  <a:pt x="9186649" y="4452596"/>
                  <a:pt x="9108087" y="4298519"/>
                  <a:pt x="9083722" y="4127511"/>
                </a:cubicBezTo>
                <a:cubicBezTo>
                  <a:pt x="9083554" y="4127458"/>
                  <a:pt x="9083386" y="4127453"/>
                  <a:pt x="9083216" y="4127448"/>
                </a:cubicBezTo>
                <a:lnTo>
                  <a:pt x="9082678" y="4120772"/>
                </a:lnTo>
                <a:cubicBezTo>
                  <a:pt x="9077619" y="4090522"/>
                  <a:pt x="9075168" y="4059631"/>
                  <a:pt x="9075211" y="4028296"/>
                </a:cubicBezTo>
                <a:cubicBezTo>
                  <a:pt x="9073899" y="4022668"/>
                  <a:pt x="9073840" y="4017001"/>
                  <a:pt x="9073840" y="4011320"/>
                </a:cubicBezTo>
                <a:lnTo>
                  <a:pt x="9074434" y="3999880"/>
                </a:lnTo>
                <a:lnTo>
                  <a:pt x="9074932" y="3999913"/>
                </a:lnTo>
                <a:close/>
                <a:moveTo>
                  <a:pt x="9052207" y="3999419"/>
                </a:moveTo>
                <a:lnTo>
                  <a:pt x="9052233" y="3999913"/>
                </a:lnTo>
                <a:lnTo>
                  <a:pt x="9052731" y="3999880"/>
                </a:lnTo>
                <a:lnTo>
                  <a:pt x="9053325" y="4011320"/>
                </a:lnTo>
                <a:cubicBezTo>
                  <a:pt x="9053325" y="4017001"/>
                  <a:pt x="9053266" y="4022668"/>
                  <a:pt x="9051954" y="4028296"/>
                </a:cubicBezTo>
                <a:cubicBezTo>
                  <a:pt x="9051997" y="4059631"/>
                  <a:pt x="9049546" y="4090522"/>
                  <a:pt x="9044487" y="4120772"/>
                </a:cubicBezTo>
                <a:lnTo>
                  <a:pt x="9043949" y="4127448"/>
                </a:lnTo>
                <a:cubicBezTo>
                  <a:pt x="9043779" y="4127453"/>
                  <a:pt x="9043611" y="4127458"/>
                  <a:pt x="9043443" y="4127511"/>
                </a:cubicBezTo>
                <a:cubicBezTo>
                  <a:pt x="9019078" y="4298519"/>
                  <a:pt x="8940516" y="4452596"/>
                  <a:pt x="8824384" y="4572001"/>
                </a:cubicBezTo>
                <a:lnTo>
                  <a:pt x="8630143" y="4572001"/>
                </a:lnTo>
                <a:cubicBezTo>
                  <a:pt x="8773241" y="4471530"/>
                  <a:pt x="8875464" y="4319651"/>
                  <a:pt x="8909958" y="4144250"/>
                </a:cubicBezTo>
                <a:cubicBezTo>
                  <a:pt x="8675956" y="4194541"/>
                  <a:pt x="8485587" y="4357380"/>
                  <a:pt x="8402204" y="4572001"/>
                </a:cubicBezTo>
                <a:lnTo>
                  <a:pt x="8264656" y="4572001"/>
                </a:lnTo>
                <a:cubicBezTo>
                  <a:pt x="8358019" y="4283539"/>
                  <a:pt x="8611249" y="4064450"/>
                  <a:pt x="8923328" y="4012794"/>
                </a:cubicBezTo>
                <a:lnTo>
                  <a:pt x="8923445" y="4011646"/>
                </a:lnTo>
                <a:cubicBezTo>
                  <a:pt x="8928754" y="4010636"/>
                  <a:pt x="8934082" y="4009688"/>
                  <a:pt x="8939658" y="4010107"/>
                </a:cubicBezTo>
                <a:cubicBezTo>
                  <a:pt x="8970841" y="4004550"/>
                  <a:pt x="9002734" y="4001569"/>
                  <a:pt x="9035120" y="4001042"/>
                </a:cubicBezTo>
                <a:close/>
                <a:moveTo>
                  <a:pt x="7382807" y="3999419"/>
                </a:moveTo>
                <a:lnTo>
                  <a:pt x="7399895" y="4001042"/>
                </a:lnTo>
                <a:cubicBezTo>
                  <a:pt x="7432280" y="4001569"/>
                  <a:pt x="7464173" y="4004550"/>
                  <a:pt x="7495356" y="4010107"/>
                </a:cubicBezTo>
                <a:cubicBezTo>
                  <a:pt x="7500932" y="4009688"/>
                  <a:pt x="7506260" y="4010636"/>
                  <a:pt x="7511569" y="4011646"/>
                </a:cubicBezTo>
                <a:lnTo>
                  <a:pt x="7511686" y="4012794"/>
                </a:lnTo>
                <a:cubicBezTo>
                  <a:pt x="7823765" y="4064450"/>
                  <a:pt x="8076994" y="4283539"/>
                  <a:pt x="8170358" y="4572001"/>
                </a:cubicBezTo>
                <a:lnTo>
                  <a:pt x="8032809" y="4572001"/>
                </a:lnTo>
                <a:cubicBezTo>
                  <a:pt x="7949426" y="4357380"/>
                  <a:pt x="7759058" y="4194541"/>
                  <a:pt x="7525056" y="4144250"/>
                </a:cubicBezTo>
                <a:cubicBezTo>
                  <a:pt x="7559550" y="4319650"/>
                  <a:pt x="7661773" y="4471530"/>
                  <a:pt x="7804870" y="4572001"/>
                </a:cubicBezTo>
                <a:lnTo>
                  <a:pt x="7610630" y="4572001"/>
                </a:lnTo>
                <a:cubicBezTo>
                  <a:pt x="7494498" y="4452596"/>
                  <a:pt x="7415935" y="4298519"/>
                  <a:pt x="7391571" y="4127511"/>
                </a:cubicBezTo>
                <a:cubicBezTo>
                  <a:pt x="7391403" y="4127458"/>
                  <a:pt x="7391235" y="4127453"/>
                  <a:pt x="7391065" y="4127448"/>
                </a:cubicBezTo>
                <a:lnTo>
                  <a:pt x="7390527" y="4120772"/>
                </a:lnTo>
                <a:cubicBezTo>
                  <a:pt x="7385468" y="4090522"/>
                  <a:pt x="7383018" y="4059631"/>
                  <a:pt x="7383060" y="4028296"/>
                </a:cubicBezTo>
                <a:cubicBezTo>
                  <a:pt x="7381748" y="4022668"/>
                  <a:pt x="7381689" y="4017001"/>
                  <a:pt x="7381689" y="4011320"/>
                </a:cubicBezTo>
                <a:lnTo>
                  <a:pt x="7382283" y="3999880"/>
                </a:lnTo>
                <a:lnTo>
                  <a:pt x="7382781" y="3999913"/>
                </a:lnTo>
                <a:close/>
                <a:moveTo>
                  <a:pt x="7360056" y="3999419"/>
                </a:moveTo>
                <a:lnTo>
                  <a:pt x="7360082" y="3999913"/>
                </a:lnTo>
                <a:lnTo>
                  <a:pt x="7360580" y="3999880"/>
                </a:lnTo>
                <a:lnTo>
                  <a:pt x="7361174" y="4011320"/>
                </a:lnTo>
                <a:cubicBezTo>
                  <a:pt x="7361174" y="4017001"/>
                  <a:pt x="7361115" y="4022668"/>
                  <a:pt x="7359803" y="4028296"/>
                </a:cubicBezTo>
                <a:cubicBezTo>
                  <a:pt x="7359845" y="4059631"/>
                  <a:pt x="7357395" y="4090522"/>
                  <a:pt x="7352336" y="4120772"/>
                </a:cubicBezTo>
                <a:lnTo>
                  <a:pt x="7351798" y="4127448"/>
                </a:lnTo>
                <a:cubicBezTo>
                  <a:pt x="7351628" y="4127453"/>
                  <a:pt x="7351460" y="4127458"/>
                  <a:pt x="7351292" y="4127511"/>
                </a:cubicBezTo>
                <a:cubicBezTo>
                  <a:pt x="7326927" y="4298519"/>
                  <a:pt x="7248364" y="4452596"/>
                  <a:pt x="7132233" y="4572001"/>
                </a:cubicBezTo>
                <a:lnTo>
                  <a:pt x="6937992" y="4572001"/>
                </a:lnTo>
                <a:cubicBezTo>
                  <a:pt x="7081090" y="4471530"/>
                  <a:pt x="7183313" y="4319650"/>
                  <a:pt x="7217807" y="4144250"/>
                </a:cubicBezTo>
                <a:cubicBezTo>
                  <a:pt x="6983804" y="4194541"/>
                  <a:pt x="6793436" y="4357380"/>
                  <a:pt x="6710053" y="4572001"/>
                </a:cubicBezTo>
                <a:lnTo>
                  <a:pt x="6572505" y="4572001"/>
                </a:lnTo>
                <a:cubicBezTo>
                  <a:pt x="6665868" y="4283539"/>
                  <a:pt x="6919098" y="4064450"/>
                  <a:pt x="7231177" y="4012794"/>
                </a:cubicBezTo>
                <a:lnTo>
                  <a:pt x="7231294" y="4011646"/>
                </a:lnTo>
                <a:cubicBezTo>
                  <a:pt x="7236603" y="4010636"/>
                  <a:pt x="7241931" y="4009688"/>
                  <a:pt x="7247507" y="4010107"/>
                </a:cubicBezTo>
                <a:cubicBezTo>
                  <a:pt x="7278690" y="4004550"/>
                  <a:pt x="7310583" y="4001569"/>
                  <a:pt x="7342968" y="4001042"/>
                </a:cubicBezTo>
                <a:close/>
                <a:moveTo>
                  <a:pt x="5690656" y="3999419"/>
                </a:moveTo>
                <a:lnTo>
                  <a:pt x="5707743" y="4001042"/>
                </a:lnTo>
                <a:cubicBezTo>
                  <a:pt x="5740129" y="4001569"/>
                  <a:pt x="5772021" y="4004550"/>
                  <a:pt x="5803205" y="4010107"/>
                </a:cubicBezTo>
                <a:cubicBezTo>
                  <a:pt x="5808781" y="4009688"/>
                  <a:pt x="5814109" y="4010636"/>
                  <a:pt x="5819417" y="4011646"/>
                </a:cubicBezTo>
                <a:lnTo>
                  <a:pt x="5819534" y="4012794"/>
                </a:lnTo>
                <a:cubicBezTo>
                  <a:pt x="6131614" y="4064450"/>
                  <a:pt x="6384843" y="4283539"/>
                  <a:pt x="6478206" y="4572001"/>
                </a:cubicBezTo>
                <a:lnTo>
                  <a:pt x="6340658" y="4572001"/>
                </a:lnTo>
                <a:cubicBezTo>
                  <a:pt x="6257275" y="4357380"/>
                  <a:pt x="6066907" y="4194541"/>
                  <a:pt x="5832905" y="4144250"/>
                </a:cubicBezTo>
                <a:cubicBezTo>
                  <a:pt x="5867399" y="4319651"/>
                  <a:pt x="5969622" y="4471530"/>
                  <a:pt x="6112719" y="4572001"/>
                </a:cubicBezTo>
                <a:lnTo>
                  <a:pt x="5918478" y="4572001"/>
                </a:lnTo>
                <a:cubicBezTo>
                  <a:pt x="5802347" y="4452596"/>
                  <a:pt x="5723784" y="4298519"/>
                  <a:pt x="5699419" y="4127511"/>
                </a:cubicBezTo>
                <a:cubicBezTo>
                  <a:pt x="5699252" y="4127458"/>
                  <a:pt x="5699083" y="4127453"/>
                  <a:pt x="5698914" y="4127448"/>
                </a:cubicBezTo>
                <a:lnTo>
                  <a:pt x="5698375" y="4120772"/>
                </a:lnTo>
                <a:cubicBezTo>
                  <a:pt x="5693317" y="4090522"/>
                  <a:pt x="5690866" y="4059631"/>
                  <a:pt x="5690908" y="4028296"/>
                </a:cubicBezTo>
                <a:cubicBezTo>
                  <a:pt x="5689596" y="4022668"/>
                  <a:pt x="5689538" y="4017001"/>
                  <a:pt x="5689538" y="4011320"/>
                </a:cubicBezTo>
                <a:lnTo>
                  <a:pt x="5690132" y="3999880"/>
                </a:lnTo>
                <a:lnTo>
                  <a:pt x="5690630" y="3999913"/>
                </a:lnTo>
                <a:close/>
                <a:moveTo>
                  <a:pt x="5667905" y="3999419"/>
                </a:moveTo>
                <a:lnTo>
                  <a:pt x="5667931" y="3999913"/>
                </a:lnTo>
                <a:lnTo>
                  <a:pt x="5668429" y="3999880"/>
                </a:lnTo>
                <a:lnTo>
                  <a:pt x="5669023" y="4011320"/>
                </a:lnTo>
                <a:cubicBezTo>
                  <a:pt x="5669023" y="4017001"/>
                  <a:pt x="5668964" y="4022668"/>
                  <a:pt x="5667652" y="4028296"/>
                </a:cubicBezTo>
                <a:cubicBezTo>
                  <a:pt x="5667694" y="4059631"/>
                  <a:pt x="5665244" y="4090522"/>
                  <a:pt x="5660185" y="4120772"/>
                </a:cubicBezTo>
                <a:lnTo>
                  <a:pt x="5659647" y="4127448"/>
                </a:lnTo>
                <a:cubicBezTo>
                  <a:pt x="5659477" y="4127453"/>
                  <a:pt x="5659309" y="4127458"/>
                  <a:pt x="5659141" y="4127511"/>
                </a:cubicBezTo>
                <a:cubicBezTo>
                  <a:pt x="5634776" y="4298519"/>
                  <a:pt x="5556213" y="4452596"/>
                  <a:pt x="5440082" y="4572001"/>
                </a:cubicBezTo>
                <a:lnTo>
                  <a:pt x="5245841" y="4572001"/>
                </a:lnTo>
                <a:cubicBezTo>
                  <a:pt x="5388939" y="4471530"/>
                  <a:pt x="5491162" y="4319651"/>
                  <a:pt x="5525656" y="4144250"/>
                </a:cubicBezTo>
                <a:cubicBezTo>
                  <a:pt x="5291653" y="4194541"/>
                  <a:pt x="5101285" y="4357380"/>
                  <a:pt x="5017902" y="4572001"/>
                </a:cubicBezTo>
                <a:lnTo>
                  <a:pt x="4880354" y="4572001"/>
                </a:lnTo>
                <a:cubicBezTo>
                  <a:pt x="4973717" y="4283539"/>
                  <a:pt x="5226947" y="4064450"/>
                  <a:pt x="5539026" y="4012794"/>
                </a:cubicBezTo>
                <a:lnTo>
                  <a:pt x="5539143" y="4011646"/>
                </a:lnTo>
                <a:cubicBezTo>
                  <a:pt x="5544452" y="4010636"/>
                  <a:pt x="5549780" y="4009688"/>
                  <a:pt x="5555356" y="4010107"/>
                </a:cubicBezTo>
                <a:cubicBezTo>
                  <a:pt x="5586539" y="4004550"/>
                  <a:pt x="5618432" y="4001569"/>
                  <a:pt x="5650817" y="4001042"/>
                </a:cubicBezTo>
                <a:close/>
                <a:moveTo>
                  <a:pt x="3998505" y="3999419"/>
                </a:moveTo>
                <a:lnTo>
                  <a:pt x="4015592" y="4001042"/>
                </a:lnTo>
                <a:cubicBezTo>
                  <a:pt x="4047978" y="4001569"/>
                  <a:pt x="4079870" y="4004550"/>
                  <a:pt x="4111054" y="4010107"/>
                </a:cubicBezTo>
                <a:cubicBezTo>
                  <a:pt x="4116630" y="4009688"/>
                  <a:pt x="4121958" y="4010636"/>
                  <a:pt x="4127266" y="4011646"/>
                </a:cubicBezTo>
                <a:lnTo>
                  <a:pt x="4127384" y="4012794"/>
                </a:lnTo>
                <a:cubicBezTo>
                  <a:pt x="4439463" y="4064450"/>
                  <a:pt x="4692692" y="4283539"/>
                  <a:pt x="4786055" y="4572001"/>
                </a:cubicBezTo>
                <a:lnTo>
                  <a:pt x="4648508" y="4572001"/>
                </a:lnTo>
                <a:cubicBezTo>
                  <a:pt x="4565124" y="4357380"/>
                  <a:pt x="4374756" y="4194541"/>
                  <a:pt x="4140754" y="4144250"/>
                </a:cubicBezTo>
                <a:cubicBezTo>
                  <a:pt x="4175248" y="4319650"/>
                  <a:pt x="4277471" y="4471530"/>
                  <a:pt x="4420568" y="4572001"/>
                </a:cubicBezTo>
                <a:lnTo>
                  <a:pt x="4226327" y="4572001"/>
                </a:lnTo>
                <a:cubicBezTo>
                  <a:pt x="4110196" y="4452596"/>
                  <a:pt x="4031633" y="4298519"/>
                  <a:pt x="4007268" y="4127511"/>
                </a:cubicBezTo>
                <a:cubicBezTo>
                  <a:pt x="4007101" y="4127458"/>
                  <a:pt x="4006932" y="4127453"/>
                  <a:pt x="4006763" y="4127448"/>
                </a:cubicBezTo>
                <a:lnTo>
                  <a:pt x="4006225" y="4120772"/>
                </a:lnTo>
                <a:cubicBezTo>
                  <a:pt x="4001166" y="4090522"/>
                  <a:pt x="3998715" y="4059631"/>
                  <a:pt x="3998757" y="4028296"/>
                </a:cubicBezTo>
                <a:cubicBezTo>
                  <a:pt x="3997445" y="4022668"/>
                  <a:pt x="3997387" y="4017001"/>
                  <a:pt x="3997387" y="4011320"/>
                </a:cubicBezTo>
                <a:lnTo>
                  <a:pt x="3997981" y="3999880"/>
                </a:lnTo>
                <a:lnTo>
                  <a:pt x="3998479" y="3999913"/>
                </a:lnTo>
                <a:close/>
                <a:moveTo>
                  <a:pt x="3975754" y="3999419"/>
                </a:moveTo>
                <a:lnTo>
                  <a:pt x="3975780" y="3999913"/>
                </a:lnTo>
                <a:lnTo>
                  <a:pt x="3976278" y="3999880"/>
                </a:lnTo>
                <a:lnTo>
                  <a:pt x="3976872" y="4011320"/>
                </a:lnTo>
                <a:cubicBezTo>
                  <a:pt x="3976872" y="4017001"/>
                  <a:pt x="3976813" y="4022668"/>
                  <a:pt x="3975501" y="4028296"/>
                </a:cubicBezTo>
                <a:cubicBezTo>
                  <a:pt x="3975543" y="4059631"/>
                  <a:pt x="3973093" y="4090522"/>
                  <a:pt x="3968034" y="4120772"/>
                </a:cubicBezTo>
                <a:lnTo>
                  <a:pt x="3967496" y="4127448"/>
                </a:lnTo>
                <a:cubicBezTo>
                  <a:pt x="3967326" y="4127453"/>
                  <a:pt x="3967158" y="4127458"/>
                  <a:pt x="3966990" y="4127511"/>
                </a:cubicBezTo>
                <a:cubicBezTo>
                  <a:pt x="3942625" y="4298519"/>
                  <a:pt x="3864063" y="4452596"/>
                  <a:pt x="3747931" y="4572001"/>
                </a:cubicBezTo>
                <a:lnTo>
                  <a:pt x="3553690" y="4572001"/>
                </a:lnTo>
                <a:cubicBezTo>
                  <a:pt x="3696788" y="4471530"/>
                  <a:pt x="3799011" y="4319651"/>
                  <a:pt x="3833505" y="4144250"/>
                </a:cubicBezTo>
                <a:cubicBezTo>
                  <a:pt x="3599503" y="4194541"/>
                  <a:pt x="3409134" y="4357380"/>
                  <a:pt x="3325751" y="4572001"/>
                </a:cubicBezTo>
                <a:lnTo>
                  <a:pt x="3188203" y="4572001"/>
                </a:lnTo>
                <a:cubicBezTo>
                  <a:pt x="3281566" y="4283539"/>
                  <a:pt x="3534796" y="4064450"/>
                  <a:pt x="3846875" y="4012794"/>
                </a:cubicBezTo>
                <a:lnTo>
                  <a:pt x="3846992" y="4011646"/>
                </a:lnTo>
                <a:cubicBezTo>
                  <a:pt x="3852301" y="4010636"/>
                  <a:pt x="3857629" y="4009688"/>
                  <a:pt x="3863205" y="4010107"/>
                </a:cubicBezTo>
                <a:cubicBezTo>
                  <a:pt x="3894388" y="4004550"/>
                  <a:pt x="3926281" y="4001569"/>
                  <a:pt x="3958666" y="4001042"/>
                </a:cubicBezTo>
                <a:close/>
                <a:moveTo>
                  <a:pt x="2306354" y="3999419"/>
                </a:moveTo>
                <a:lnTo>
                  <a:pt x="2323441" y="4001042"/>
                </a:lnTo>
                <a:cubicBezTo>
                  <a:pt x="2355827" y="4001569"/>
                  <a:pt x="2387719" y="4004550"/>
                  <a:pt x="2418903" y="4010107"/>
                </a:cubicBezTo>
                <a:cubicBezTo>
                  <a:pt x="2424479" y="4009688"/>
                  <a:pt x="2429807" y="4010636"/>
                  <a:pt x="2435115" y="4011646"/>
                </a:cubicBezTo>
                <a:lnTo>
                  <a:pt x="2435233" y="4012794"/>
                </a:lnTo>
                <a:cubicBezTo>
                  <a:pt x="2747312" y="4064450"/>
                  <a:pt x="3000542" y="4283539"/>
                  <a:pt x="3093904" y="4572001"/>
                </a:cubicBezTo>
                <a:lnTo>
                  <a:pt x="2956357" y="4572001"/>
                </a:lnTo>
                <a:cubicBezTo>
                  <a:pt x="2872974" y="4357380"/>
                  <a:pt x="2682605" y="4194541"/>
                  <a:pt x="2448603" y="4144250"/>
                </a:cubicBezTo>
                <a:cubicBezTo>
                  <a:pt x="2483097" y="4319651"/>
                  <a:pt x="2585320" y="4471530"/>
                  <a:pt x="2728418" y="4572001"/>
                </a:cubicBezTo>
                <a:lnTo>
                  <a:pt x="2534177" y="4572001"/>
                </a:lnTo>
                <a:cubicBezTo>
                  <a:pt x="2418045" y="4452596"/>
                  <a:pt x="2339482" y="4298519"/>
                  <a:pt x="2315117" y="4127511"/>
                </a:cubicBezTo>
                <a:cubicBezTo>
                  <a:pt x="2314950" y="4127458"/>
                  <a:pt x="2314781" y="4127453"/>
                  <a:pt x="2314612" y="4127448"/>
                </a:cubicBezTo>
                <a:lnTo>
                  <a:pt x="2314074" y="4120772"/>
                </a:lnTo>
                <a:cubicBezTo>
                  <a:pt x="2309015" y="4090522"/>
                  <a:pt x="2306564" y="4059631"/>
                  <a:pt x="2306606" y="4028296"/>
                </a:cubicBezTo>
                <a:cubicBezTo>
                  <a:pt x="2305294" y="4022668"/>
                  <a:pt x="2305236" y="4017001"/>
                  <a:pt x="2305236" y="4011320"/>
                </a:cubicBezTo>
                <a:lnTo>
                  <a:pt x="2305830" y="3999880"/>
                </a:lnTo>
                <a:lnTo>
                  <a:pt x="2306328" y="3999913"/>
                </a:lnTo>
                <a:close/>
                <a:moveTo>
                  <a:pt x="2283603" y="3999419"/>
                </a:moveTo>
                <a:lnTo>
                  <a:pt x="2283629" y="3999913"/>
                </a:lnTo>
                <a:lnTo>
                  <a:pt x="2284127" y="3999880"/>
                </a:lnTo>
                <a:lnTo>
                  <a:pt x="2284721" y="4011320"/>
                </a:lnTo>
                <a:cubicBezTo>
                  <a:pt x="2284721" y="4017001"/>
                  <a:pt x="2284662" y="4022668"/>
                  <a:pt x="2283350" y="4028296"/>
                </a:cubicBezTo>
                <a:cubicBezTo>
                  <a:pt x="2283392" y="4059631"/>
                  <a:pt x="2280942" y="4090522"/>
                  <a:pt x="2275883" y="4120772"/>
                </a:cubicBezTo>
                <a:lnTo>
                  <a:pt x="2275345" y="4127448"/>
                </a:lnTo>
                <a:cubicBezTo>
                  <a:pt x="2275175" y="4127453"/>
                  <a:pt x="2275007" y="4127458"/>
                  <a:pt x="2274839" y="4127511"/>
                </a:cubicBezTo>
                <a:cubicBezTo>
                  <a:pt x="2250474" y="4298519"/>
                  <a:pt x="2171912" y="4452596"/>
                  <a:pt x="2055780" y="4572001"/>
                </a:cubicBezTo>
                <a:lnTo>
                  <a:pt x="1861539" y="4572001"/>
                </a:lnTo>
                <a:cubicBezTo>
                  <a:pt x="2004637" y="4471530"/>
                  <a:pt x="2106860" y="4319650"/>
                  <a:pt x="2141354" y="4144250"/>
                </a:cubicBezTo>
                <a:cubicBezTo>
                  <a:pt x="1907352" y="4194541"/>
                  <a:pt x="1716983" y="4357380"/>
                  <a:pt x="1633600" y="4572001"/>
                </a:cubicBezTo>
                <a:lnTo>
                  <a:pt x="1496052" y="4572001"/>
                </a:lnTo>
                <a:cubicBezTo>
                  <a:pt x="1589416" y="4283539"/>
                  <a:pt x="1842645" y="4064450"/>
                  <a:pt x="2154724" y="4012794"/>
                </a:cubicBezTo>
                <a:lnTo>
                  <a:pt x="2154841" y="4011646"/>
                </a:lnTo>
                <a:cubicBezTo>
                  <a:pt x="2160150" y="4010636"/>
                  <a:pt x="2165478" y="4009688"/>
                  <a:pt x="2171054" y="4010107"/>
                </a:cubicBezTo>
                <a:cubicBezTo>
                  <a:pt x="2202237" y="4004550"/>
                  <a:pt x="2234130" y="4001569"/>
                  <a:pt x="2266515" y="4001042"/>
                </a:cubicBezTo>
                <a:close/>
                <a:moveTo>
                  <a:pt x="614203" y="3999419"/>
                </a:moveTo>
                <a:lnTo>
                  <a:pt x="631290" y="4001042"/>
                </a:lnTo>
                <a:cubicBezTo>
                  <a:pt x="663676" y="4001569"/>
                  <a:pt x="695568" y="4004550"/>
                  <a:pt x="726752" y="4010107"/>
                </a:cubicBezTo>
                <a:cubicBezTo>
                  <a:pt x="732328" y="4009688"/>
                  <a:pt x="737656" y="4010636"/>
                  <a:pt x="742964" y="4011646"/>
                </a:cubicBezTo>
                <a:lnTo>
                  <a:pt x="743081" y="4012794"/>
                </a:lnTo>
                <a:cubicBezTo>
                  <a:pt x="1055161" y="4064450"/>
                  <a:pt x="1308390" y="4283539"/>
                  <a:pt x="1401754" y="4572001"/>
                </a:cubicBezTo>
                <a:lnTo>
                  <a:pt x="1264205" y="4572001"/>
                </a:lnTo>
                <a:cubicBezTo>
                  <a:pt x="1180823" y="4357380"/>
                  <a:pt x="990454" y="4194541"/>
                  <a:pt x="756452" y="4144250"/>
                </a:cubicBezTo>
                <a:cubicBezTo>
                  <a:pt x="790946" y="4319651"/>
                  <a:pt x="893169" y="4471530"/>
                  <a:pt x="1036266" y="4572001"/>
                </a:cubicBezTo>
                <a:lnTo>
                  <a:pt x="842026" y="4572001"/>
                </a:lnTo>
                <a:cubicBezTo>
                  <a:pt x="725894" y="4452596"/>
                  <a:pt x="647331" y="4298519"/>
                  <a:pt x="622966" y="4127511"/>
                </a:cubicBezTo>
                <a:cubicBezTo>
                  <a:pt x="622799" y="4127458"/>
                  <a:pt x="622630" y="4127453"/>
                  <a:pt x="622461" y="4127448"/>
                </a:cubicBezTo>
                <a:lnTo>
                  <a:pt x="621923" y="4120772"/>
                </a:lnTo>
                <a:cubicBezTo>
                  <a:pt x="616864" y="4090522"/>
                  <a:pt x="614413" y="4059631"/>
                  <a:pt x="614455" y="4028296"/>
                </a:cubicBezTo>
                <a:cubicBezTo>
                  <a:pt x="613143" y="4022668"/>
                  <a:pt x="613085" y="4017001"/>
                  <a:pt x="613085" y="4011320"/>
                </a:cubicBezTo>
                <a:lnTo>
                  <a:pt x="613679" y="3999880"/>
                </a:lnTo>
                <a:lnTo>
                  <a:pt x="614177" y="3999913"/>
                </a:lnTo>
                <a:close/>
                <a:moveTo>
                  <a:pt x="591452" y="3999419"/>
                </a:moveTo>
                <a:lnTo>
                  <a:pt x="591478" y="3999913"/>
                </a:lnTo>
                <a:lnTo>
                  <a:pt x="591976" y="3999880"/>
                </a:lnTo>
                <a:lnTo>
                  <a:pt x="592570" y="4011320"/>
                </a:lnTo>
                <a:cubicBezTo>
                  <a:pt x="592570" y="4017001"/>
                  <a:pt x="592511" y="4022668"/>
                  <a:pt x="591199" y="4028296"/>
                </a:cubicBezTo>
                <a:cubicBezTo>
                  <a:pt x="591242" y="4059631"/>
                  <a:pt x="588791" y="4090522"/>
                  <a:pt x="583732" y="4120772"/>
                </a:cubicBezTo>
                <a:lnTo>
                  <a:pt x="583194" y="4127448"/>
                </a:lnTo>
                <a:cubicBezTo>
                  <a:pt x="583024" y="4127453"/>
                  <a:pt x="582856" y="4127458"/>
                  <a:pt x="582689" y="4127511"/>
                </a:cubicBezTo>
                <a:cubicBezTo>
                  <a:pt x="558275" y="4298863"/>
                  <a:pt x="479445" y="4453216"/>
                  <a:pt x="362360" y="4572001"/>
                </a:cubicBezTo>
                <a:lnTo>
                  <a:pt x="169811" y="4572001"/>
                </a:lnTo>
                <a:cubicBezTo>
                  <a:pt x="312603" y="4471357"/>
                  <a:pt x="414729" y="4319551"/>
                  <a:pt x="449203" y="4144250"/>
                </a:cubicBezTo>
                <a:cubicBezTo>
                  <a:pt x="258971" y="4185134"/>
                  <a:pt x="97576" y="4300399"/>
                  <a:pt x="0" y="4458139"/>
                </a:cubicBezTo>
                <a:lnTo>
                  <a:pt x="0" y="4251345"/>
                </a:lnTo>
                <a:cubicBezTo>
                  <a:pt x="121484" y="4128438"/>
                  <a:pt x="282199" y="4042650"/>
                  <a:pt x="462573" y="4012794"/>
                </a:cubicBezTo>
                <a:lnTo>
                  <a:pt x="462690" y="4011646"/>
                </a:lnTo>
                <a:cubicBezTo>
                  <a:pt x="467999" y="4010636"/>
                  <a:pt x="473327" y="4009688"/>
                  <a:pt x="478903" y="4010107"/>
                </a:cubicBezTo>
                <a:cubicBezTo>
                  <a:pt x="510086" y="4004550"/>
                  <a:pt x="541979" y="4001569"/>
                  <a:pt x="574365" y="4001042"/>
                </a:cubicBezTo>
                <a:close/>
                <a:moveTo>
                  <a:pt x="11452667" y="3304913"/>
                </a:moveTo>
                <a:cubicBezTo>
                  <a:pt x="11177477" y="3363591"/>
                  <a:pt x="10962633" y="3576701"/>
                  <a:pt x="10909358" y="3845480"/>
                </a:cubicBezTo>
                <a:cubicBezTo>
                  <a:pt x="11184548" y="3786801"/>
                  <a:pt x="11399391" y="3573691"/>
                  <a:pt x="11452667" y="3304913"/>
                </a:cubicBezTo>
                <a:close/>
                <a:moveTo>
                  <a:pt x="10058800" y="3304913"/>
                </a:moveTo>
                <a:cubicBezTo>
                  <a:pt x="10112076" y="3573691"/>
                  <a:pt x="10326919" y="3786801"/>
                  <a:pt x="10602109" y="3845480"/>
                </a:cubicBezTo>
                <a:cubicBezTo>
                  <a:pt x="10548834" y="3576701"/>
                  <a:pt x="10333990" y="3363591"/>
                  <a:pt x="10058800" y="3304913"/>
                </a:cubicBezTo>
                <a:close/>
                <a:moveTo>
                  <a:pt x="9760514" y="3304913"/>
                </a:moveTo>
                <a:cubicBezTo>
                  <a:pt x="9485324" y="3363591"/>
                  <a:pt x="9270480" y="3576701"/>
                  <a:pt x="9217205" y="3845480"/>
                </a:cubicBezTo>
                <a:cubicBezTo>
                  <a:pt x="9492395" y="3786801"/>
                  <a:pt x="9707238" y="3573691"/>
                  <a:pt x="9760514" y="3304913"/>
                </a:cubicBezTo>
                <a:close/>
                <a:moveTo>
                  <a:pt x="8366649" y="3304913"/>
                </a:moveTo>
                <a:cubicBezTo>
                  <a:pt x="8419925" y="3573691"/>
                  <a:pt x="8634768" y="3786801"/>
                  <a:pt x="8909958" y="3845480"/>
                </a:cubicBezTo>
                <a:cubicBezTo>
                  <a:pt x="8856683" y="3576701"/>
                  <a:pt x="8641839" y="3363591"/>
                  <a:pt x="8366649" y="3304913"/>
                </a:cubicBezTo>
                <a:close/>
                <a:moveTo>
                  <a:pt x="8068363" y="3304913"/>
                </a:moveTo>
                <a:cubicBezTo>
                  <a:pt x="7793173" y="3363591"/>
                  <a:pt x="7578329" y="3576701"/>
                  <a:pt x="7525054" y="3845480"/>
                </a:cubicBezTo>
                <a:cubicBezTo>
                  <a:pt x="7800244" y="3786801"/>
                  <a:pt x="8015087" y="3573691"/>
                  <a:pt x="8068363" y="3304913"/>
                </a:cubicBezTo>
                <a:close/>
                <a:moveTo>
                  <a:pt x="6674498" y="3304913"/>
                </a:moveTo>
                <a:cubicBezTo>
                  <a:pt x="6727774" y="3573691"/>
                  <a:pt x="6942617" y="3786801"/>
                  <a:pt x="7217807" y="3845480"/>
                </a:cubicBezTo>
                <a:cubicBezTo>
                  <a:pt x="7164532" y="3576701"/>
                  <a:pt x="6949688" y="3363591"/>
                  <a:pt x="6674498" y="3304913"/>
                </a:cubicBezTo>
                <a:close/>
                <a:moveTo>
                  <a:pt x="6376212" y="3304913"/>
                </a:moveTo>
                <a:cubicBezTo>
                  <a:pt x="6101022" y="3363591"/>
                  <a:pt x="5886178" y="3576701"/>
                  <a:pt x="5832903" y="3845480"/>
                </a:cubicBezTo>
                <a:cubicBezTo>
                  <a:pt x="6108093" y="3786801"/>
                  <a:pt x="6322936" y="3573691"/>
                  <a:pt x="6376212" y="3304913"/>
                </a:cubicBezTo>
                <a:close/>
                <a:moveTo>
                  <a:pt x="4982347" y="3304913"/>
                </a:moveTo>
                <a:cubicBezTo>
                  <a:pt x="5035623" y="3573691"/>
                  <a:pt x="5250466" y="3786801"/>
                  <a:pt x="5525656" y="3845480"/>
                </a:cubicBezTo>
                <a:cubicBezTo>
                  <a:pt x="5472381" y="3576701"/>
                  <a:pt x="5257537" y="3363591"/>
                  <a:pt x="4982347" y="3304913"/>
                </a:cubicBezTo>
                <a:close/>
                <a:moveTo>
                  <a:pt x="4684061" y="3304913"/>
                </a:moveTo>
                <a:cubicBezTo>
                  <a:pt x="4408871" y="3363591"/>
                  <a:pt x="4194027" y="3576701"/>
                  <a:pt x="4140752" y="3845480"/>
                </a:cubicBezTo>
                <a:cubicBezTo>
                  <a:pt x="4415942" y="3786801"/>
                  <a:pt x="4630785" y="3573691"/>
                  <a:pt x="4684061" y="3304913"/>
                </a:cubicBezTo>
                <a:close/>
                <a:moveTo>
                  <a:pt x="3290196" y="3304913"/>
                </a:moveTo>
                <a:cubicBezTo>
                  <a:pt x="3343472" y="3573691"/>
                  <a:pt x="3558315" y="3786801"/>
                  <a:pt x="3833505" y="3845480"/>
                </a:cubicBezTo>
                <a:cubicBezTo>
                  <a:pt x="3780230" y="3576701"/>
                  <a:pt x="3565386" y="3363591"/>
                  <a:pt x="3290196" y="3304913"/>
                </a:cubicBezTo>
                <a:close/>
                <a:moveTo>
                  <a:pt x="2991910" y="3304913"/>
                </a:moveTo>
                <a:cubicBezTo>
                  <a:pt x="2716720" y="3363591"/>
                  <a:pt x="2501876" y="3576701"/>
                  <a:pt x="2448601" y="3845480"/>
                </a:cubicBezTo>
                <a:cubicBezTo>
                  <a:pt x="2723791" y="3786801"/>
                  <a:pt x="2938634" y="3573691"/>
                  <a:pt x="2991910" y="3304913"/>
                </a:cubicBezTo>
                <a:close/>
                <a:moveTo>
                  <a:pt x="1598045" y="3304913"/>
                </a:moveTo>
                <a:cubicBezTo>
                  <a:pt x="1651321" y="3573691"/>
                  <a:pt x="1866164" y="3786801"/>
                  <a:pt x="2141354" y="3845480"/>
                </a:cubicBezTo>
                <a:cubicBezTo>
                  <a:pt x="2088079" y="3576701"/>
                  <a:pt x="1873235" y="3363591"/>
                  <a:pt x="1598045" y="3304913"/>
                </a:cubicBezTo>
                <a:close/>
                <a:moveTo>
                  <a:pt x="1299759" y="3304913"/>
                </a:moveTo>
                <a:cubicBezTo>
                  <a:pt x="1024569" y="3363591"/>
                  <a:pt x="809725" y="3576701"/>
                  <a:pt x="756450" y="3845480"/>
                </a:cubicBezTo>
                <a:cubicBezTo>
                  <a:pt x="1031640" y="3786801"/>
                  <a:pt x="1246483" y="3573691"/>
                  <a:pt x="1299759" y="3304913"/>
                </a:cubicBezTo>
                <a:close/>
                <a:moveTo>
                  <a:pt x="0" y="3200906"/>
                </a:moveTo>
                <a:cubicBezTo>
                  <a:pt x="306658" y="3291386"/>
                  <a:pt x="537576" y="3547942"/>
                  <a:pt x="582690" y="3862087"/>
                </a:cubicBezTo>
                <a:cubicBezTo>
                  <a:pt x="582857" y="3862140"/>
                  <a:pt x="583026" y="3862145"/>
                  <a:pt x="583195" y="3862150"/>
                </a:cubicBezTo>
                <a:lnTo>
                  <a:pt x="583735" y="3868787"/>
                </a:lnTo>
                <a:cubicBezTo>
                  <a:pt x="588792" y="3898794"/>
                  <a:pt x="591242" y="3929436"/>
                  <a:pt x="591199" y="3960518"/>
                </a:cubicBezTo>
                <a:cubicBezTo>
                  <a:pt x="592511" y="3966104"/>
                  <a:pt x="592570" y="3971728"/>
                  <a:pt x="592570" y="3977366"/>
                </a:cubicBezTo>
                <a:cubicBezTo>
                  <a:pt x="592570" y="3981158"/>
                  <a:pt x="592543" y="3984944"/>
                  <a:pt x="591977" y="3988716"/>
                </a:cubicBezTo>
                <a:lnTo>
                  <a:pt x="591478" y="3988683"/>
                </a:lnTo>
                <a:lnTo>
                  <a:pt x="591452" y="3989174"/>
                </a:lnTo>
                <a:lnTo>
                  <a:pt x="574334" y="3987561"/>
                </a:lnTo>
                <a:cubicBezTo>
                  <a:pt x="541959" y="3987038"/>
                  <a:pt x="510079" y="3984080"/>
                  <a:pt x="478907" y="3978570"/>
                </a:cubicBezTo>
                <a:cubicBezTo>
                  <a:pt x="473330" y="3978986"/>
                  <a:pt x="468001" y="3978045"/>
                  <a:pt x="462690" y="3977042"/>
                </a:cubicBezTo>
                <a:lnTo>
                  <a:pt x="462574" y="3975903"/>
                </a:lnTo>
                <a:cubicBezTo>
                  <a:pt x="282200" y="3946281"/>
                  <a:pt x="121485" y="3861168"/>
                  <a:pt x="0" y="3739225"/>
                </a:cubicBezTo>
                <a:lnTo>
                  <a:pt x="0" y="3534056"/>
                </a:lnTo>
                <a:cubicBezTo>
                  <a:pt x="97584" y="3690562"/>
                  <a:pt x="258975" y="3804918"/>
                  <a:pt x="449203" y="3845480"/>
                </a:cubicBezTo>
                <a:cubicBezTo>
                  <a:pt x="402182" y="3608252"/>
                  <a:pt x="229297" y="3414390"/>
                  <a:pt x="0" y="3332205"/>
                </a:cubicBezTo>
                <a:close/>
                <a:moveTo>
                  <a:pt x="11608704" y="3161219"/>
                </a:moveTo>
                <a:lnTo>
                  <a:pt x="11625791" y="3162829"/>
                </a:lnTo>
                <a:cubicBezTo>
                  <a:pt x="11658177" y="3163352"/>
                  <a:pt x="11690070" y="3166310"/>
                  <a:pt x="11721253" y="3171823"/>
                </a:cubicBezTo>
                <a:cubicBezTo>
                  <a:pt x="11726829" y="3171407"/>
                  <a:pt x="11732157" y="3172348"/>
                  <a:pt x="11737466" y="3173350"/>
                </a:cubicBezTo>
                <a:lnTo>
                  <a:pt x="11737583" y="3174489"/>
                </a:lnTo>
                <a:cubicBezTo>
                  <a:pt x="11914088" y="3203476"/>
                  <a:pt x="12071767" y="3285599"/>
                  <a:pt x="12192000" y="3403667"/>
                </a:cubicBezTo>
                <a:lnTo>
                  <a:pt x="12192000" y="3603658"/>
                </a:lnTo>
                <a:cubicBezTo>
                  <a:pt x="12093732" y="3453636"/>
                  <a:pt x="11935983" y="3344367"/>
                  <a:pt x="11750953" y="3304913"/>
                </a:cubicBezTo>
                <a:cubicBezTo>
                  <a:pt x="11797422" y="3539349"/>
                  <a:pt x="11966808" y="3731433"/>
                  <a:pt x="12192000" y="3815480"/>
                </a:cubicBezTo>
                <a:lnTo>
                  <a:pt x="12192000" y="3947482"/>
                </a:lnTo>
                <a:cubicBezTo>
                  <a:pt x="11889465" y="3854506"/>
                  <a:pt x="11662185" y="3599697"/>
                  <a:pt x="11617468" y="3288305"/>
                </a:cubicBezTo>
                <a:cubicBezTo>
                  <a:pt x="11617300" y="3288253"/>
                  <a:pt x="11617132" y="3288248"/>
                  <a:pt x="11616962" y="3288243"/>
                </a:cubicBezTo>
                <a:lnTo>
                  <a:pt x="11616424" y="3281619"/>
                </a:lnTo>
                <a:cubicBezTo>
                  <a:pt x="11611365" y="3251607"/>
                  <a:pt x="11608914" y="3220958"/>
                  <a:pt x="11608957" y="3189869"/>
                </a:cubicBezTo>
                <a:cubicBezTo>
                  <a:pt x="11607645" y="3184286"/>
                  <a:pt x="11607586" y="3178663"/>
                  <a:pt x="11607586" y="3173027"/>
                </a:cubicBezTo>
                <a:lnTo>
                  <a:pt x="11608180" y="3161677"/>
                </a:lnTo>
                <a:lnTo>
                  <a:pt x="11608678" y="3161709"/>
                </a:lnTo>
                <a:close/>
                <a:moveTo>
                  <a:pt x="11594916" y="3161219"/>
                </a:moveTo>
                <a:lnTo>
                  <a:pt x="11594942" y="3161709"/>
                </a:lnTo>
                <a:lnTo>
                  <a:pt x="11595440" y="3161677"/>
                </a:lnTo>
                <a:lnTo>
                  <a:pt x="11596034" y="3173027"/>
                </a:lnTo>
                <a:cubicBezTo>
                  <a:pt x="11596034" y="3178663"/>
                  <a:pt x="11595975" y="3184286"/>
                  <a:pt x="11594663" y="3189869"/>
                </a:cubicBezTo>
                <a:cubicBezTo>
                  <a:pt x="11594706" y="3220958"/>
                  <a:pt x="11592255" y="3251607"/>
                  <a:pt x="11587196" y="3281619"/>
                </a:cubicBezTo>
                <a:lnTo>
                  <a:pt x="11586658" y="3288243"/>
                </a:lnTo>
                <a:cubicBezTo>
                  <a:pt x="11586488" y="3288248"/>
                  <a:pt x="11586320" y="3288253"/>
                  <a:pt x="11586152" y="3288305"/>
                </a:cubicBezTo>
                <a:cubicBezTo>
                  <a:pt x="11535877" y="3638399"/>
                  <a:pt x="11254838" y="3916971"/>
                  <a:pt x="10895987" y="3975903"/>
                </a:cubicBezTo>
                <a:lnTo>
                  <a:pt x="10895871" y="3977042"/>
                </a:lnTo>
                <a:cubicBezTo>
                  <a:pt x="10890560" y="3978045"/>
                  <a:pt x="10885231" y="3978986"/>
                  <a:pt x="10879654" y="3978570"/>
                </a:cubicBezTo>
                <a:cubicBezTo>
                  <a:pt x="10848482" y="3984080"/>
                  <a:pt x="10816602" y="3987038"/>
                  <a:pt x="10784227" y="3987561"/>
                </a:cubicBezTo>
                <a:lnTo>
                  <a:pt x="10767109" y="3989174"/>
                </a:lnTo>
                <a:lnTo>
                  <a:pt x="10767083" y="3988683"/>
                </a:lnTo>
                <a:lnTo>
                  <a:pt x="10766584" y="3988716"/>
                </a:lnTo>
                <a:cubicBezTo>
                  <a:pt x="10766018" y="3984944"/>
                  <a:pt x="10765991" y="3981158"/>
                  <a:pt x="10765991" y="3977366"/>
                </a:cubicBezTo>
                <a:cubicBezTo>
                  <a:pt x="10765991" y="3971728"/>
                  <a:pt x="10766050" y="3966104"/>
                  <a:pt x="10767362" y="3960518"/>
                </a:cubicBezTo>
                <a:cubicBezTo>
                  <a:pt x="10767319" y="3929436"/>
                  <a:pt x="10769769" y="3898794"/>
                  <a:pt x="10774826" y="3868787"/>
                </a:cubicBezTo>
                <a:lnTo>
                  <a:pt x="10775366" y="3862150"/>
                </a:lnTo>
                <a:cubicBezTo>
                  <a:pt x="10775535" y="3862145"/>
                  <a:pt x="10775704" y="3862140"/>
                  <a:pt x="10775872" y="3862087"/>
                </a:cubicBezTo>
                <a:cubicBezTo>
                  <a:pt x="10826148" y="3511992"/>
                  <a:pt x="11107187" y="3233421"/>
                  <a:pt x="11466037" y="3174489"/>
                </a:cubicBezTo>
                <a:lnTo>
                  <a:pt x="11466154" y="3173350"/>
                </a:lnTo>
                <a:cubicBezTo>
                  <a:pt x="11471463" y="3172348"/>
                  <a:pt x="11476791" y="3171407"/>
                  <a:pt x="11482367" y="3171823"/>
                </a:cubicBezTo>
                <a:cubicBezTo>
                  <a:pt x="11513550" y="3166310"/>
                  <a:pt x="11545443" y="3163352"/>
                  <a:pt x="11577829" y="3162829"/>
                </a:cubicBezTo>
                <a:close/>
                <a:moveTo>
                  <a:pt x="9916551" y="3161219"/>
                </a:moveTo>
                <a:lnTo>
                  <a:pt x="9933638" y="3162829"/>
                </a:lnTo>
                <a:cubicBezTo>
                  <a:pt x="9966024" y="3163352"/>
                  <a:pt x="9997917" y="3166310"/>
                  <a:pt x="10029100" y="3171823"/>
                </a:cubicBezTo>
                <a:cubicBezTo>
                  <a:pt x="10034676" y="3171407"/>
                  <a:pt x="10040004" y="3172348"/>
                  <a:pt x="10045313" y="3173350"/>
                </a:cubicBezTo>
                <a:lnTo>
                  <a:pt x="10045430" y="3174489"/>
                </a:lnTo>
                <a:cubicBezTo>
                  <a:pt x="10404280" y="3233421"/>
                  <a:pt x="10685319" y="3511992"/>
                  <a:pt x="10735596" y="3862087"/>
                </a:cubicBezTo>
                <a:cubicBezTo>
                  <a:pt x="10735763" y="3862140"/>
                  <a:pt x="10735932" y="3862145"/>
                  <a:pt x="10736101" y="3862150"/>
                </a:cubicBezTo>
                <a:lnTo>
                  <a:pt x="10736641" y="3868787"/>
                </a:lnTo>
                <a:cubicBezTo>
                  <a:pt x="10741698" y="3898794"/>
                  <a:pt x="10744148" y="3929436"/>
                  <a:pt x="10744105" y="3960518"/>
                </a:cubicBezTo>
                <a:cubicBezTo>
                  <a:pt x="10745417" y="3966104"/>
                  <a:pt x="10745476" y="3971728"/>
                  <a:pt x="10745476" y="3977366"/>
                </a:cubicBezTo>
                <a:cubicBezTo>
                  <a:pt x="10745476" y="3981158"/>
                  <a:pt x="10745449" y="3984944"/>
                  <a:pt x="10744883" y="3988716"/>
                </a:cubicBezTo>
                <a:lnTo>
                  <a:pt x="10744384" y="3988683"/>
                </a:lnTo>
                <a:lnTo>
                  <a:pt x="10744358" y="3989174"/>
                </a:lnTo>
                <a:lnTo>
                  <a:pt x="10727240" y="3987561"/>
                </a:lnTo>
                <a:cubicBezTo>
                  <a:pt x="10694865" y="3987038"/>
                  <a:pt x="10662985" y="3984080"/>
                  <a:pt x="10631813" y="3978570"/>
                </a:cubicBezTo>
                <a:cubicBezTo>
                  <a:pt x="10626236" y="3978986"/>
                  <a:pt x="10620907" y="3978045"/>
                  <a:pt x="10615596" y="3977042"/>
                </a:cubicBezTo>
                <a:lnTo>
                  <a:pt x="10615480" y="3975903"/>
                </a:lnTo>
                <a:cubicBezTo>
                  <a:pt x="10256629" y="3916971"/>
                  <a:pt x="9975590" y="3638399"/>
                  <a:pt x="9925315" y="3288305"/>
                </a:cubicBezTo>
                <a:cubicBezTo>
                  <a:pt x="9925147" y="3288253"/>
                  <a:pt x="9924979" y="3288248"/>
                  <a:pt x="9924809" y="3288243"/>
                </a:cubicBezTo>
                <a:lnTo>
                  <a:pt x="9924271" y="3281619"/>
                </a:lnTo>
                <a:cubicBezTo>
                  <a:pt x="9919212" y="3251607"/>
                  <a:pt x="9916761" y="3220958"/>
                  <a:pt x="9916804" y="3189869"/>
                </a:cubicBezTo>
                <a:cubicBezTo>
                  <a:pt x="9915492" y="3184286"/>
                  <a:pt x="9915433" y="3178663"/>
                  <a:pt x="9915433" y="3173027"/>
                </a:cubicBezTo>
                <a:lnTo>
                  <a:pt x="9916027" y="3161677"/>
                </a:lnTo>
                <a:lnTo>
                  <a:pt x="9916525" y="3161709"/>
                </a:lnTo>
                <a:close/>
                <a:moveTo>
                  <a:pt x="9902763" y="3161219"/>
                </a:moveTo>
                <a:lnTo>
                  <a:pt x="9902789" y="3161709"/>
                </a:lnTo>
                <a:lnTo>
                  <a:pt x="9903287" y="3161677"/>
                </a:lnTo>
                <a:lnTo>
                  <a:pt x="9903881" y="3173027"/>
                </a:lnTo>
                <a:cubicBezTo>
                  <a:pt x="9903881" y="3178663"/>
                  <a:pt x="9903822" y="3184286"/>
                  <a:pt x="9902510" y="3189869"/>
                </a:cubicBezTo>
                <a:cubicBezTo>
                  <a:pt x="9902553" y="3220958"/>
                  <a:pt x="9900102" y="3251607"/>
                  <a:pt x="9895043" y="3281619"/>
                </a:cubicBezTo>
                <a:lnTo>
                  <a:pt x="9894505" y="3288243"/>
                </a:lnTo>
                <a:cubicBezTo>
                  <a:pt x="9894335" y="3288248"/>
                  <a:pt x="9894167" y="3288253"/>
                  <a:pt x="9893999" y="3288305"/>
                </a:cubicBezTo>
                <a:cubicBezTo>
                  <a:pt x="9843724" y="3638399"/>
                  <a:pt x="9562685" y="3916971"/>
                  <a:pt x="9203834" y="3975903"/>
                </a:cubicBezTo>
                <a:lnTo>
                  <a:pt x="9203718" y="3977042"/>
                </a:lnTo>
                <a:cubicBezTo>
                  <a:pt x="9198407" y="3978045"/>
                  <a:pt x="9193078" y="3978986"/>
                  <a:pt x="9187501" y="3978570"/>
                </a:cubicBezTo>
                <a:cubicBezTo>
                  <a:pt x="9156329" y="3984080"/>
                  <a:pt x="9124449" y="3987038"/>
                  <a:pt x="9092074" y="3987561"/>
                </a:cubicBezTo>
                <a:lnTo>
                  <a:pt x="9074956" y="3989174"/>
                </a:lnTo>
                <a:lnTo>
                  <a:pt x="9074930" y="3988683"/>
                </a:lnTo>
                <a:lnTo>
                  <a:pt x="9074431" y="3988716"/>
                </a:lnTo>
                <a:cubicBezTo>
                  <a:pt x="9073865" y="3984944"/>
                  <a:pt x="9073838" y="3981158"/>
                  <a:pt x="9073838" y="3977366"/>
                </a:cubicBezTo>
                <a:cubicBezTo>
                  <a:pt x="9073838" y="3971728"/>
                  <a:pt x="9073897" y="3966104"/>
                  <a:pt x="9075209" y="3960518"/>
                </a:cubicBezTo>
                <a:cubicBezTo>
                  <a:pt x="9075166" y="3929436"/>
                  <a:pt x="9077616" y="3898794"/>
                  <a:pt x="9082673" y="3868787"/>
                </a:cubicBezTo>
                <a:lnTo>
                  <a:pt x="9083213" y="3862150"/>
                </a:lnTo>
                <a:cubicBezTo>
                  <a:pt x="9083382" y="3862145"/>
                  <a:pt x="9083551" y="3862140"/>
                  <a:pt x="9083718" y="3862087"/>
                </a:cubicBezTo>
                <a:cubicBezTo>
                  <a:pt x="9133995" y="3511992"/>
                  <a:pt x="9415034" y="3233421"/>
                  <a:pt x="9773884" y="3174489"/>
                </a:cubicBezTo>
                <a:lnTo>
                  <a:pt x="9774001" y="3173350"/>
                </a:lnTo>
                <a:cubicBezTo>
                  <a:pt x="9779310" y="3172348"/>
                  <a:pt x="9784638" y="3171407"/>
                  <a:pt x="9790214" y="3171823"/>
                </a:cubicBezTo>
                <a:cubicBezTo>
                  <a:pt x="9821397" y="3166310"/>
                  <a:pt x="9853290" y="3163352"/>
                  <a:pt x="9885676" y="3162829"/>
                </a:cubicBezTo>
                <a:close/>
                <a:moveTo>
                  <a:pt x="8224400" y="3161219"/>
                </a:moveTo>
                <a:lnTo>
                  <a:pt x="8241488" y="3162829"/>
                </a:lnTo>
                <a:cubicBezTo>
                  <a:pt x="8273873" y="3163352"/>
                  <a:pt x="8305766" y="3166310"/>
                  <a:pt x="8336949" y="3171823"/>
                </a:cubicBezTo>
                <a:cubicBezTo>
                  <a:pt x="8342525" y="3171407"/>
                  <a:pt x="8347853" y="3172348"/>
                  <a:pt x="8353162" y="3173350"/>
                </a:cubicBezTo>
                <a:lnTo>
                  <a:pt x="8353279" y="3174489"/>
                </a:lnTo>
                <a:cubicBezTo>
                  <a:pt x="8712129" y="3233421"/>
                  <a:pt x="8993168" y="3511992"/>
                  <a:pt x="9043444" y="3862087"/>
                </a:cubicBezTo>
                <a:cubicBezTo>
                  <a:pt x="9043612" y="3862140"/>
                  <a:pt x="9043781" y="3862145"/>
                  <a:pt x="9043950" y="3862150"/>
                </a:cubicBezTo>
                <a:lnTo>
                  <a:pt x="9044490" y="3868787"/>
                </a:lnTo>
                <a:cubicBezTo>
                  <a:pt x="9049547" y="3898794"/>
                  <a:pt x="9051997" y="3929436"/>
                  <a:pt x="9051954" y="3960518"/>
                </a:cubicBezTo>
                <a:cubicBezTo>
                  <a:pt x="9053266" y="3966104"/>
                  <a:pt x="9053325" y="3971728"/>
                  <a:pt x="9053325" y="3977366"/>
                </a:cubicBezTo>
                <a:cubicBezTo>
                  <a:pt x="9053325" y="3981158"/>
                  <a:pt x="9053298" y="3984944"/>
                  <a:pt x="9052732" y="3988716"/>
                </a:cubicBezTo>
                <a:lnTo>
                  <a:pt x="9052233" y="3988683"/>
                </a:lnTo>
                <a:lnTo>
                  <a:pt x="9052207" y="3989174"/>
                </a:lnTo>
                <a:lnTo>
                  <a:pt x="9035089" y="3987561"/>
                </a:lnTo>
                <a:cubicBezTo>
                  <a:pt x="9002714" y="3987038"/>
                  <a:pt x="8970834" y="3984080"/>
                  <a:pt x="8939662" y="3978570"/>
                </a:cubicBezTo>
                <a:cubicBezTo>
                  <a:pt x="8934085" y="3978986"/>
                  <a:pt x="8928756" y="3978045"/>
                  <a:pt x="8923445" y="3977042"/>
                </a:cubicBezTo>
                <a:lnTo>
                  <a:pt x="8923329" y="3975903"/>
                </a:lnTo>
                <a:cubicBezTo>
                  <a:pt x="8564478" y="3916971"/>
                  <a:pt x="8283439" y="3638399"/>
                  <a:pt x="8233164" y="3288305"/>
                </a:cubicBezTo>
                <a:cubicBezTo>
                  <a:pt x="8232996" y="3288253"/>
                  <a:pt x="8232828" y="3288248"/>
                  <a:pt x="8232658" y="3288243"/>
                </a:cubicBezTo>
                <a:lnTo>
                  <a:pt x="8232120" y="3281619"/>
                </a:lnTo>
                <a:cubicBezTo>
                  <a:pt x="8227061" y="3251607"/>
                  <a:pt x="8224611" y="3220958"/>
                  <a:pt x="8224653" y="3189869"/>
                </a:cubicBezTo>
                <a:cubicBezTo>
                  <a:pt x="8223341" y="3184286"/>
                  <a:pt x="8223282" y="3178663"/>
                  <a:pt x="8223282" y="3173027"/>
                </a:cubicBezTo>
                <a:lnTo>
                  <a:pt x="8223876" y="3161677"/>
                </a:lnTo>
                <a:lnTo>
                  <a:pt x="8224374" y="3161709"/>
                </a:lnTo>
                <a:close/>
                <a:moveTo>
                  <a:pt x="8210612" y="3161219"/>
                </a:moveTo>
                <a:lnTo>
                  <a:pt x="8210638" y="3161709"/>
                </a:lnTo>
                <a:lnTo>
                  <a:pt x="8211136" y="3161677"/>
                </a:lnTo>
                <a:lnTo>
                  <a:pt x="8211730" y="3173027"/>
                </a:lnTo>
                <a:cubicBezTo>
                  <a:pt x="8211730" y="3178663"/>
                  <a:pt x="8211672" y="3184286"/>
                  <a:pt x="8210360" y="3189869"/>
                </a:cubicBezTo>
                <a:cubicBezTo>
                  <a:pt x="8210402" y="3220958"/>
                  <a:pt x="8207951" y="3251607"/>
                  <a:pt x="8202893" y="3281619"/>
                </a:cubicBezTo>
                <a:lnTo>
                  <a:pt x="8202354" y="3288243"/>
                </a:lnTo>
                <a:cubicBezTo>
                  <a:pt x="8202185" y="3288248"/>
                  <a:pt x="8202016" y="3288253"/>
                  <a:pt x="8201849" y="3288305"/>
                </a:cubicBezTo>
                <a:cubicBezTo>
                  <a:pt x="8151573" y="3638399"/>
                  <a:pt x="7870534" y="3916971"/>
                  <a:pt x="7511683" y="3975903"/>
                </a:cubicBezTo>
                <a:lnTo>
                  <a:pt x="7511567" y="3977042"/>
                </a:lnTo>
                <a:cubicBezTo>
                  <a:pt x="7506256" y="3978045"/>
                  <a:pt x="7500927" y="3978986"/>
                  <a:pt x="7495350" y="3978570"/>
                </a:cubicBezTo>
                <a:cubicBezTo>
                  <a:pt x="7464178" y="3984080"/>
                  <a:pt x="7432298" y="3987038"/>
                  <a:pt x="7399924" y="3987561"/>
                </a:cubicBezTo>
                <a:lnTo>
                  <a:pt x="7382805" y="3989174"/>
                </a:lnTo>
                <a:lnTo>
                  <a:pt x="7382779" y="3988683"/>
                </a:lnTo>
                <a:lnTo>
                  <a:pt x="7382280" y="3988716"/>
                </a:lnTo>
                <a:cubicBezTo>
                  <a:pt x="7381714" y="3984944"/>
                  <a:pt x="7381687" y="3981158"/>
                  <a:pt x="7381687" y="3977366"/>
                </a:cubicBezTo>
                <a:cubicBezTo>
                  <a:pt x="7381687" y="3971728"/>
                  <a:pt x="7381746" y="3966104"/>
                  <a:pt x="7383058" y="3960518"/>
                </a:cubicBezTo>
                <a:cubicBezTo>
                  <a:pt x="7383016" y="3929436"/>
                  <a:pt x="7385465" y="3898794"/>
                  <a:pt x="7390522" y="3868787"/>
                </a:cubicBezTo>
                <a:lnTo>
                  <a:pt x="7391062" y="3862150"/>
                </a:lnTo>
                <a:cubicBezTo>
                  <a:pt x="7391231" y="3862145"/>
                  <a:pt x="7391400" y="3862140"/>
                  <a:pt x="7391568" y="3862087"/>
                </a:cubicBezTo>
                <a:cubicBezTo>
                  <a:pt x="7441844" y="3511992"/>
                  <a:pt x="7722883" y="3233421"/>
                  <a:pt x="8081734" y="3174489"/>
                </a:cubicBezTo>
                <a:lnTo>
                  <a:pt x="8081851" y="3173350"/>
                </a:lnTo>
                <a:cubicBezTo>
                  <a:pt x="8087159" y="3172348"/>
                  <a:pt x="8092487" y="3171407"/>
                  <a:pt x="8098063" y="3171823"/>
                </a:cubicBezTo>
                <a:cubicBezTo>
                  <a:pt x="8129247" y="3166310"/>
                  <a:pt x="8161139" y="3163352"/>
                  <a:pt x="8193525" y="3162829"/>
                </a:cubicBezTo>
                <a:close/>
                <a:moveTo>
                  <a:pt x="6532249" y="3161219"/>
                </a:moveTo>
                <a:lnTo>
                  <a:pt x="6549337" y="3162829"/>
                </a:lnTo>
                <a:cubicBezTo>
                  <a:pt x="6581722" y="3163352"/>
                  <a:pt x="6613615" y="3166310"/>
                  <a:pt x="6644798" y="3171823"/>
                </a:cubicBezTo>
                <a:cubicBezTo>
                  <a:pt x="6650374" y="3171407"/>
                  <a:pt x="6655702" y="3172348"/>
                  <a:pt x="6661011" y="3173350"/>
                </a:cubicBezTo>
                <a:lnTo>
                  <a:pt x="6661128" y="3174489"/>
                </a:lnTo>
                <a:cubicBezTo>
                  <a:pt x="7019978" y="3233421"/>
                  <a:pt x="7301017" y="3511992"/>
                  <a:pt x="7351294" y="3862087"/>
                </a:cubicBezTo>
                <a:cubicBezTo>
                  <a:pt x="7351461" y="3862140"/>
                  <a:pt x="7351631" y="3862145"/>
                  <a:pt x="7351799" y="3862150"/>
                </a:cubicBezTo>
                <a:lnTo>
                  <a:pt x="7352340" y="3868787"/>
                </a:lnTo>
                <a:cubicBezTo>
                  <a:pt x="7357396" y="3898794"/>
                  <a:pt x="7359846" y="3929436"/>
                  <a:pt x="7359804" y="3960518"/>
                </a:cubicBezTo>
                <a:cubicBezTo>
                  <a:pt x="7361116" y="3966104"/>
                  <a:pt x="7361174" y="3971728"/>
                  <a:pt x="7361174" y="3977366"/>
                </a:cubicBezTo>
                <a:cubicBezTo>
                  <a:pt x="7361174" y="3981158"/>
                  <a:pt x="7361147" y="3984944"/>
                  <a:pt x="7360581" y="3988716"/>
                </a:cubicBezTo>
                <a:lnTo>
                  <a:pt x="7360082" y="3988683"/>
                </a:lnTo>
                <a:lnTo>
                  <a:pt x="7360056" y="3989174"/>
                </a:lnTo>
                <a:lnTo>
                  <a:pt x="7342938" y="3987561"/>
                </a:lnTo>
                <a:cubicBezTo>
                  <a:pt x="7310564" y="3987038"/>
                  <a:pt x="7278683" y="3984080"/>
                  <a:pt x="7247511" y="3978570"/>
                </a:cubicBezTo>
                <a:cubicBezTo>
                  <a:pt x="7241934" y="3978986"/>
                  <a:pt x="7236605" y="3978045"/>
                  <a:pt x="7231295" y="3977042"/>
                </a:cubicBezTo>
                <a:lnTo>
                  <a:pt x="7231179" y="3975903"/>
                </a:lnTo>
                <a:cubicBezTo>
                  <a:pt x="6872327" y="3916971"/>
                  <a:pt x="6591288" y="3638399"/>
                  <a:pt x="6541013" y="3288305"/>
                </a:cubicBezTo>
                <a:cubicBezTo>
                  <a:pt x="6540845" y="3288253"/>
                  <a:pt x="6540677" y="3288248"/>
                  <a:pt x="6540507" y="3288243"/>
                </a:cubicBezTo>
                <a:lnTo>
                  <a:pt x="6539969" y="3281619"/>
                </a:lnTo>
                <a:cubicBezTo>
                  <a:pt x="6534910" y="3251607"/>
                  <a:pt x="6532460" y="3220958"/>
                  <a:pt x="6532502" y="3189869"/>
                </a:cubicBezTo>
                <a:cubicBezTo>
                  <a:pt x="6531190" y="3184286"/>
                  <a:pt x="6531131" y="3178663"/>
                  <a:pt x="6531131" y="3173027"/>
                </a:cubicBezTo>
                <a:lnTo>
                  <a:pt x="6531725" y="3161677"/>
                </a:lnTo>
                <a:lnTo>
                  <a:pt x="6532223" y="3161709"/>
                </a:lnTo>
                <a:close/>
                <a:moveTo>
                  <a:pt x="6518461" y="3161219"/>
                </a:moveTo>
                <a:lnTo>
                  <a:pt x="6518487" y="3161709"/>
                </a:lnTo>
                <a:lnTo>
                  <a:pt x="6518985" y="3161677"/>
                </a:lnTo>
                <a:lnTo>
                  <a:pt x="6519579" y="3173027"/>
                </a:lnTo>
                <a:cubicBezTo>
                  <a:pt x="6519579" y="3178663"/>
                  <a:pt x="6519520" y="3184286"/>
                  <a:pt x="6518208" y="3189869"/>
                </a:cubicBezTo>
                <a:cubicBezTo>
                  <a:pt x="6518250" y="3220958"/>
                  <a:pt x="6515800" y="3251607"/>
                  <a:pt x="6510741" y="3281619"/>
                </a:cubicBezTo>
                <a:lnTo>
                  <a:pt x="6510203" y="3288243"/>
                </a:lnTo>
                <a:cubicBezTo>
                  <a:pt x="6510033" y="3288248"/>
                  <a:pt x="6509865" y="3288253"/>
                  <a:pt x="6509697" y="3288305"/>
                </a:cubicBezTo>
                <a:cubicBezTo>
                  <a:pt x="6459422" y="3638399"/>
                  <a:pt x="6178383" y="3916971"/>
                  <a:pt x="5819531" y="3975903"/>
                </a:cubicBezTo>
                <a:lnTo>
                  <a:pt x="5819415" y="3977042"/>
                </a:lnTo>
                <a:cubicBezTo>
                  <a:pt x="5814105" y="3978045"/>
                  <a:pt x="5808776" y="3978986"/>
                  <a:pt x="5803199" y="3978570"/>
                </a:cubicBezTo>
                <a:cubicBezTo>
                  <a:pt x="5772027" y="3984080"/>
                  <a:pt x="5740146" y="3987038"/>
                  <a:pt x="5707772" y="3987561"/>
                </a:cubicBezTo>
                <a:lnTo>
                  <a:pt x="5690654" y="3989174"/>
                </a:lnTo>
                <a:lnTo>
                  <a:pt x="5690628" y="3988683"/>
                </a:lnTo>
                <a:lnTo>
                  <a:pt x="5690129" y="3988716"/>
                </a:lnTo>
                <a:cubicBezTo>
                  <a:pt x="5689563" y="3984944"/>
                  <a:pt x="5689536" y="3981158"/>
                  <a:pt x="5689536" y="3977366"/>
                </a:cubicBezTo>
                <a:cubicBezTo>
                  <a:pt x="5689536" y="3971728"/>
                  <a:pt x="5689594" y="3966104"/>
                  <a:pt x="5690906" y="3960518"/>
                </a:cubicBezTo>
                <a:cubicBezTo>
                  <a:pt x="5690864" y="3929436"/>
                  <a:pt x="5693314" y="3898794"/>
                  <a:pt x="5698370" y="3868787"/>
                </a:cubicBezTo>
                <a:lnTo>
                  <a:pt x="5698911" y="3862150"/>
                </a:lnTo>
                <a:cubicBezTo>
                  <a:pt x="5699079" y="3862145"/>
                  <a:pt x="5699249" y="3862140"/>
                  <a:pt x="5699416" y="3862087"/>
                </a:cubicBezTo>
                <a:cubicBezTo>
                  <a:pt x="5749693" y="3511992"/>
                  <a:pt x="6030732" y="3233421"/>
                  <a:pt x="6389582" y="3174489"/>
                </a:cubicBezTo>
                <a:lnTo>
                  <a:pt x="6389699" y="3173350"/>
                </a:lnTo>
                <a:cubicBezTo>
                  <a:pt x="6395008" y="3172348"/>
                  <a:pt x="6400336" y="3171407"/>
                  <a:pt x="6405912" y="3171823"/>
                </a:cubicBezTo>
                <a:cubicBezTo>
                  <a:pt x="6437095" y="3166310"/>
                  <a:pt x="6468988" y="3163352"/>
                  <a:pt x="6501373" y="3162829"/>
                </a:cubicBezTo>
                <a:close/>
                <a:moveTo>
                  <a:pt x="4840098" y="3161219"/>
                </a:moveTo>
                <a:lnTo>
                  <a:pt x="4857185" y="3162829"/>
                </a:lnTo>
                <a:cubicBezTo>
                  <a:pt x="4889571" y="3163352"/>
                  <a:pt x="4921463" y="3166310"/>
                  <a:pt x="4952647" y="3171823"/>
                </a:cubicBezTo>
                <a:cubicBezTo>
                  <a:pt x="4958223" y="3171407"/>
                  <a:pt x="4963551" y="3172348"/>
                  <a:pt x="4968859" y="3173350"/>
                </a:cubicBezTo>
                <a:lnTo>
                  <a:pt x="4968976" y="3174489"/>
                </a:lnTo>
                <a:cubicBezTo>
                  <a:pt x="5327827" y="3233421"/>
                  <a:pt x="5608866" y="3511992"/>
                  <a:pt x="5659142" y="3862087"/>
                </a:cubicBezTo>
                <a:cubicBezTo>
                  <a:pt x="5659310" y="3862140"/>
                  <a:pt x="5659479" y="3862145"/>
                  <a:pt x="5659648" y="3862150"/>
                </a:cubicBezTo>
                <a:lnTo>
                  <a:pt x="5660188" y="3868787"/>
                </a:lnTo>
                <a:cubicBezTo>
                  <a:pt x="5665245" y="3898794"/>
                  <a:pt x="5667694" y="3929436"/>
                  <a:pt x="5667652" y="3960518"/>
                </a:cubicBezTo>
                <a:cubicBezTo>
                  <a:pt x="5668964" y="3966104"/>
                  <a:pt x="5669023" y="3971728"/>
                  <a:pt x="5669023" y="3977366"/>
                </a:cubicBezTo>
                <a:cubicBezTo>
                  <a:pt x="5669023" y="3981158"/>
                  <a:pt x="5668996" y="3984944"/>
                  <a:pt x="5668430" y="3988716"/>
                </a:cubicBezTo>
                <a:lnTo>
                  <a:pt x="5667931" y="3988683"/>
                </a:lnTo>
                <a:lnTo>
                  <a:pt x="5667905" y="3989174"/>
                </a:lnTo>
                <a:lnTo>
                  <a:pt x="5650786" y="3987561"/>
                </a:lnTo>
                <a:cubicBezTo>
                  <a:pt x="5618412" y="3987038"/>
                  <a:pt x="5586532" y="3984080"/>
                  <a:pt x="5555360" y="3978570"/>
                </a:cubicBezTo>
                <a:cubicBezTo>
                  <a:pt x="5549783" y="3978986"/>
                  <a:pt x="5544454" y="3978045"/>
                  <a:pt x="5539143" y="3977042"/>
                </a:cubicBezTo>
                <a:lnTo>
                  <a:pt x="5539027" y="3975903"/>
                </a:lnTo>
                <a:cubicBezTo>
                  <a:pt x="5180176" y="3916971"/>
                  <a:pt x="4899137" y="3638399"/>
                  <a:pt x="4848861" y="3288305"/>
                </a:cubicBezTo>
                <a:cubicBezTo>
                  <a:pt x="4848694" y="3288253"/>
                  <a:pt x="4848525" y="3288248"/>
                  <a:pt x="4848356" y="3288243"/>
                </a:cubicBezTo>
                <a:lnTo>
                  <a:pt x="4847817" y="3281619"/>
                </a:lnTo>
                <a:cubicBezTo>
                  <a:pt x="4842759" y="3251607"/>
                  <a:pt x="4840308" y="3220958"/>
                  <a:pt x="4840350" y="3189869"/>
                </a:cubicBezTo>
                <a:cubicBezTo>
                  <a:pt x="4839038" y="3184286"/>
                  <a:pt x="4838980" y="3178663"/>
                  <a:pt x="4838980" y="3173027"/>
                </a:cubicBezTo>
                <a:lnTo>
                  <a:pt x="4839574" y="3161677"/>
                </a:lnTo>
                <a:lnTo>
                  <a:pt x="4840072" y="3161709"/>
                </a:lnTo>
                <a:close/>
                <a:moveTo>
                  <a:pt x="4826310" y="3161219"/>
                </a:moveTo>
                <a:lnTo>
                  <a:pt x="4826336" y="3161709"/>
                </a:lnTo>
                <a:lnTo>
                  <a:pt x="4826834" y="3161677"/>
                </a:lnTo>
                <a:lnTo>
                  <a:pt x="4827428" y="3173027"/>
                </a:lnTo>
                <a:cubicBezTo>
                  <a:pt x="4827428" y="3178663"/>
                  <a:pt x="4827369" y="3184286"/>
                  <a:pt x="4826057" y="3189869"/>
                </a:cubicBezTo>
                <a:cubicBezTo>
                  <a:pt x="4826099" y="3220958"/>
                  <a:pt x="4823649" y="3251607"/>
                  <a:pt x="4818590" y="3281619"/>
                </a:cubicBezTo>
                <a:lnTo>
                  <a:pt x="4818052" y="3288243"/>
                </a:lnTo>
                <a:cubicBezTo>
                  <a:pt x="4817882" y="3288248"/>
                  <a:pt x="4817714" y="3288253"/>
                  <a:pt x="4817546" y="3288305"/>
                </a:cubicBezTo>
                <a:cubicBezTo>
                  <a:pt x="4767271" y="3638399"/>
                  <a:pt x="4486232" y="3916971"/>
                  <a:pt x="4127381" y="3975903"/>
                </a:cubicBezTo>
                <a:lnTo>
                  <a:pt x="4127264" y="3977042"/>
                </a:lnTo>
                <a:cubicBezTo>
                  <a:pt x="4121954" y="3978045"/>
                  <a:pt x="4116625" y="3978986"/>
                  <a:pt x="4111048" y="3978570"/>
                </a:cubicBezTo>
                <a:cubicBezTo>
                  <a:pt x="4079876" y="3984080"/>
                  <a:pt x="4047996" y="3987038"/>
                  <a:pt x="4015621" y="3987561"/>
                </a:cubicBezTo>
                <a:lnTo>
                  <a:pt x="3998503" y="3989174"/>
                </a:lnTo>
                <a:lnTo>
                  <a:pt x="3998477" y="3988683"/>
                </a:lnTo>
                <a:lnTo>
                  <a:pt x="3997978" y="3988716"/>
                </a:lnTo>
                <a:cubicBezTo>
                  <a:pt x="3997412" y="3984944"/>
                  <a:pt x="3997385" y="3981158"/>
                  <a:pt x="3997385" y="3977366"/>
                </a:cubicBezTo>
                <a:cubicBezTo>
                  <a:pt x="3997385" y="3971728"/>
                  <a:pt x="3997443" y="3966104"/>
                  <a:pt x="3998755" y="3960518"/>
                </a:cubicBezTo>
                <a:cubicBezTo>
                  <a:pt x="3998713" y="3929436"/>
                  <a:pt x="4001163" y="3898794"/>
                  <a:pt x="4006219" y="3868787"/>
                </a:cubicBezTo>
                <a:lnTo>
                  <a:pt x="4006760" y="3862150"/>
                </a:lnTo>
                <a:cubicBezTo>
                  <a:pt x="4006928" y="3862145"/>
                  <a:pt x="4007098" y="3862140"/>
                  <a:pt x="4007265" y="3862087"/>
                </a:cubicBezTo>
                <a:cubicBezTo>
                  <a:pt x="4057542" y="3511992"/>
                  <a:pt x="4338581" y="3233421"/>
                  <a:pt x="4697431" y="3174489"/>
                </a:cubicBezTo>
                <a:lnTo>
                  <a:pt x="4697548" y="3173350"/>
                </a:lnTo>
                <a:cubicBezTo>
                  <a:pt x="4702857" y="3172348"/>
                  <a:pt x="4708185" y="3171407"/>
                  <a:pt x="4713761" y="3171823"/>
                </a:cubicBezTo>
                <a:cubicBezTo>
                  <a:pt x="4744944" y="3166310"/>
                  <a:pt x="4776837" y="3163352"/>
                  <a:pt x="4809222" y="3162829"/>
                </a:cubicBezTo>
                <a:close/>
                <a:moveTo>
                  <a:pt x="3147947" y="3161219"/>
                </a:moveTo>
                <a:lnTo>
                  <a:pt x="3165034" y="3162829"/>
                </a:lnTo>
                <a:cubicBezTo>
                  <a:pt x="3197420" y="3163352"/>
                  <a:pt x="3229312" y="3166310"/>
                  <a:pt x="3260496" y="3171823"/>
                </a:cubicBezTo>
                <a:cubicBezTo>
                  <a:pt x="3266072" y="3171407"/>
                  <a:pt x="3271400" y="3172348"/>
                  <a:pt x="3276708" y="3173350"/>
                </a:cubicBezTo>
                <a:lnTo>
                  <a:pt x="3276826" y="3174489"/>
                </a:lnTo>
                <a:cubicBezTo>
                  <a:pt x="3635676" y="3233421"/>
                  <a:pt x="3916715" y="3511992"/>
                  <a:pt x="3966991" y="3862087"/>
                </a:cubicBezTo>
                <a:cubicBezTo>
                  <a:pt x="3967159" y="3862140"/>
                  <a:pt x="3967328" y="3862145"/>
                  <a:pt x="3967497" y="3862150"/>
                </a:cubicBezTo>
                <a:lnTo>
                  <a:pt x="3968037" y="3868787"/>
                </a:lnTo>
                <a:cubicBezTo>
                  <a:pt x="3973094" y="3898794"/>
                  <a:pt x="3975543" y="3929436"/>
                  <a:pt x="3975501" y="3960518"/>
                </a:cubicBezTo>
                <a:cubicBezTo>
                  <a:pt x="3976813" y="3966104"/>
                  <a:pt x="3976872" y="3971728"/>
                  <a:pt x="3976872" y="3977366"/>
                </a:cubicBezTo>
                <a:cubicBezTo>
                  <a:pt x="3976872" y="3981158"/>
                  <a:pt x="3976845" y="3984944"/>
                  <a:pt x="3976279" y="3988716"/>
                </a:cubicBezTo>
                <a:lnTo>
                  <a:pt x="3975780" y="3988683"/>
                </a:lnTo>
                <a:lnTo>
                  <a:pt x="3975754" y="3989174"/>
                </a:lnTo>
                <a:lnTo>
                  <a:pt x="3958635" y="3987561"/>
                </a:lnTo>
                <a:cubicBezTo>
                  <a:pt x="3926261" y="3987038"/>
                  <a:pt x="3894381" y="3984080"/>
                  <a:pt x="3863209" y="3978570"/>
                </a:cubicBezTo>
                <a:cubicBezTo>
                  <a:pt x="3857632" y="3978986"/>
                  <a:pt x="3852303" y="3978045"/>
                  <a:pt x="3846992" y="3977042"/>
                </a:cubicBezTo>
                <a:lnTo>
                  <a:pt x="3846876" y="3975903"/>
                </a:lnTo>
                <a:cubicBezTo>
                  <a:pt x="3488025" y="3916971"/>
                  <a:pt x="3206986" y="3638399"/>
                  <a:pt x="3156710" y="3288305"/>
                </a:cubicBezTo>
                <a:cubicBezTo>
                  <a:pt x="3156543" y="3288253"/>
                  <a:pt x="3156374" y="3288248"/>
                  <a:pt x="3156205" y="3288243"/>
                </a:cubicBezTo>
                <a:lnTo>
                  <a:pt x="3155667" y="3281619"/>
                </a:lnTo>
                <a:cubicBezTo>
                  <a:pt x="3150608" y="3251607"/>
                  <a:pt x="3148157" y="3220958"/>
                  <a:pt x="3148199" y="3189869"/>
                </a:cubicBezTo>
                <a:cubicBezTo>
                  <a:pt x="3146887" y="3184286"/>
                  <a:pt x="3146829" y="3178663"/>
                  <a:pt x="3146829" y="3173027"/>
                </a:cubicBezTo>
                <a:lnTo>
                  <a:pt x="3147423" y="3161677"/>
                </a:lnTo>
                <a:lnTo>
                  <a:pt x="3147921" y="3161709"/>
                </a:lnTo>
                <a:close/>
                <a:moveTo>
                  <a:pt x="3134159" y="3161219"/>
                </a:moveTo>
                <a:lnTo>
                  <a:pt x="3134185" y="3161709"/>
                </a:lnTo>
                <a:lnTo>
                  <a:pt x="3134683" y="3161677"/>
                </a:lnTo>
                <a:lnTo>
                  <a:pt x="3135277" y="3173027"/>
                </a:lnTo>
                <a:cubicBezTo>
                  <a:pt x="3135277" y="3178663"/>
                  <a:pt x="3135218" y="3184286"/>
                  <a:pt x="3133906" y="3189869"/>
                </a:cubicBezTo>
                <a:cubicBezTo>
                  <a:pt x="3133948" y="3220958"/>
                  <a:pt x="3131498" y="3251607"/>
                  <a:pt x="3126439" y="3281619"/>
                </a:cubicBezTo>
                <a:lnTo>
                  <a:pt x="3125901" y="3288243"/>
                </a:lnTo>
                <a:cubicBezTo>
                  <a:pt x="3125731" y="3288248"/>
                  <a:pt x="3125563" y="3288253"/>
                  <a:pt x="3125395" y="3288305"/>
                </a:cubicBezTo>
                <a:cubicBezTo>
                  <a:pt x="3075120" y="3638399"/>
                  <a:pt x="2794081" y="3916971"/>
                  <a:pt x="2435230" y="3975903"/>
                </a:cubicBezTo>
                <a:lnTo>
                  <a:pt x="2435113" y="3977042"/>
                </a:lnTo>
                <a:cubicBezTo>
                  <a:pt x="2429803" y="3978045"/>
                  <a:pt x="2424474" y="3978986"/>
                  <a:pt x="2418897" y="3978570"/>
                </a:cubicBezTo>
                <a:cubicBezTo>
                  <a:pt x="2387725" y="3984080"/>
                  <a:pt x="2355845" y="3987038"/>
                  <a:pt x="2323470" y="3987561"/>
                </a:cubicBezTo>
                <a:lnTo>
                  <a:pt x="2306352" y="3989174"/>
                </a:lnTo>
                <a:lnTo>
                  <a:pt x="2306326" y="3988683"/>
                </a:lnTo>
                <a:lnTo>
                  <a:pt x="2305827" y="3988716"/>
                </a:lnTo>
                <a:cubicBezTo>
                  <a:pt x="2305261" y="3984944"/>
                  <a:pt x="2305234" y="3981158"/>
                  <a:pt x="2305234" y="3977366"/>
                </a:cubicBezTo>
                <a:cubicBezTo>
                  <a:pt x="2305234" y="3971728"/>
                  <a:pt x="2305292" y="3966104"/>
                  <a:pt x="2306604" y="3960518"/>
                </a:cubicBezTo>
                <a:cubicBezTo>
                  <a:pt x="2306562" y="3929436"/>
                  <a:pt x="2309012" y="3898794"/>
                  <a:pt x="2314068" y="3868787"/>
                </a:cubicBezTo>
                <a:lnTo>
                  <a:pt x="2314609" y="3862150"/>
                </a:lnTo>
                <a:cubicBezTo>
                  <a:pt x="2314777" y="3862145"/>
                  <a:pt x="2314947" y="3862140"/>
                  <a:pt x="2315114" y="3862087"/>
                </a:cubicBezTo>
                <a:cubicBezTo>
                  <a:pt x="2365391" y="3511992"/>
                  <a:pt x="2646430" y="3233421"/>
                  <a:pt x="3005280" y="3174489"/>
                </a:cubicBezTo>
                <a:lnTo>
                  <a:pt x="3005397" y="3173350"/>
                </a:lnTo>
                <a:cubicBezTo>
                  <a:pt x="3010706" y="3172348"/>
                  <a:pt x="3016034" y="3171407"/>
                  <a:pt x="3021610" y="3171823"/>
                </a:cubicBezTo>
                <a:cubicBezTo>
                  <a:pt x="3052793" y="3166310"/>
                  <a:pt x="3084686" y="3163352"/>
                  <a:pt x="3117071" y="3162829"/>
                </a:cubicBezTo>
                <a:close/>
                <a:moveTo>
                  <a:pt x="1455796" y="3161219"/>
                </a:moveTo>
                <a:lnTo>
                  <a:pt x="1472883" y="3162829"/>
                </a:lnTo>
                <a:cubicBezTo>
                  <a:pt x="1505269" y="3163352"/>
                  <a:pt x="1537161" y="3166310"/>
                  <a:pt x="1568345" y="3171823"/>
                </a:cubicBezTo>
                <a:cubicBezTo>
                  <a:pt x="1573921" y="3171407"/>
                  <a:pt x="1579249" y="3172348"/>
                  <a:pt x="1584557" y="3173350"/>
                </a:cubicBezTo>
                <a:lnTo>
                  <a:pt x="1584675" y="3174489"/>
                </a:lnTo>
                <a:cubicBezTo>
                  <a:pt x="1943525" y="3233421"/>
                  <a:pt x="2224564" y="3511992"/>
                  <a:pt x="2274840" y="3862087"/>
                </a:cubicBezTo>
                <a:cubicBezTo>
                  <a:pt x="2275008" y="3862140"/>
                  <a:pt x="2275177" y="3862145"/>
                  <a:pt x="2275346" y="3862150"/>
                </a:cubicBezTo>
                <a:lnTo>
                  <a:pt x="2275886" y="3868787"/>
                </a:lnTo>
                <a:cubicBezTo>
                  <a:pt x="2280943" y="3898794"/>
                  <a:pt x="2283392" y="3929436"/>
                  <a:pt x="2283350" y="3960518"/>
                </a:cubicBezTo>
                <a:cubicBezTo>
                  <a:pt x="2284662" y="3966104"/>
                  <a:pt x="2284721" y="3971728"/>
                  <a:pt x="2284721" y="3977366"/>
                </a:cubicBezTo>
                <a:cubicBezTo>
                  <a:pt x="2284721" y="3981158"/>
                  <a:pt x="2284694" y="3984944"/>
                  <a:pt x="2284128" y="3988716"/>
                </a:cubicBezTo>
                <a:lnTo>
                  <a:pt x="2283629" y="3988683"/>
                </a:lnTo>
                <a:lnTo>
                  <a:pt x="2283603" y="3989174"/>
                </a:lnTo>
                <a:lnTo>
                  <a:pt x="2266484" y="3987561"/>
                </a:lnTo>
                <a:cubicBezTo>
                  <a:pt x="2234110" y="3987038"/>
                  <a:pt x="2202230" y="3984080"/>
                  <a:pt x="2171058" y="3978570"/>
                </a:cubicBezTo>
                <a:cubicBezTo>
                  <a:pt x="2165481" y="3978986"/>
                  <a:pt x="2160152" y="3978045"/>
                  <a:pt x="2154841" y="3977042"/>
                </a:cubicBezTo>
                <a:lnTo>
                  <a:pt x="2154725" y="3975903"/>
                </a:lnTo>
                <a:cubicBezTo>
                  <a:pt x="1795874" y="3916971"/>
                  <a:pt x="1514835" y="3638399"/>
                  <a:pt x="1464559" y="3288305"/>
                </a:cubicBezTo>
                <a:cubicBezTo>
                  <a:pt x="1464392" y="3288253"/>
                  <a:pt x="1464223" y="3288248"/>
                  <a:pt x="1464054" y="3288243"/>
                </a:cubicBezTo>
                <a:lnTo>
                  <a:pt x="1463515" y="3281619"/>
                </a:lnTo>
                <a:cubicBezTo>
                  <a:pt x="1458457" y="3251607"/>
                  <a:pt x="1456006" y="3220958"/>
                  <a:pt x="1456048" y="3189869"/>
                </a:cubicBezTo>
                <a:cubicBezTo>
                  <a:pt x="1454736" y="3184286"/>
                  <a:pt x="1454678" y="3178663"/>
                  <a:pt x="1454678" y="3173027"/>
                </a:cubicBezTo>
                <a:lnTo>
                  <a:pt x="1455272" y="3161677"/>
                </a:lnTo>
                <a:lnTo>
                  <a:pt x="1455770" y="3161709"/>
                </a:lnTo>
                <a:close/>
                <a:moveTo>
                  <a:pt x="1442008" y="3161219"/>
                </a:moveTo>
                <a:lnTo>
                  <a:pt x="1442034" y="3161709"/>
                </a:lnTo>
                <a:lnTo>
                  <a:pt x="1442532" y="3161677"/>
                </a:lnTo>
                <a:lnTo>
                  <a:pt x="1443126" y="3173027"/>
                </a:lnTo>
                <a:cubicBezTo>
                  <a:pt x="1443126" y="3178663"/>
                  <a:pt x="1443067" y="3184286"/>
                  <a:pt x="1441755" y="3189869"/>
                </a:cubicBezTo>
                <a:cubicBezTo>
                  <a:pt x="1441797" y="3220958"/>
                  <a:pt x="1439347" y="3251607"/>
                  <a:pt x="1434288" y="3281619"/>
                </a:cubicBezTo>
                <a:lnTo>
                  <a:pt x="1433750" y="3288243"/>
                </a:lnTo>
                <a:cubicBezTo>
                  <a:pt x="1433580" y="3288248"/>
                  <a:pt x="1433412" y="3288253"/>
                  <a:pt x="1433244" y="3288305"/>
                </a:cubicBezTo>
                <a:cubicBezTo>
                  <a:pt x="1382969" y="3638399"/>
                  <a:pt x="1101930" y="3916971"/>
                  <a:pt x="743079" y="3975903"/>
                </a:cubicBezTo>
                <a:lnTo>
                  <a:pt x="742962" y="3977042"/>
                </a:lnTo>
                <a:cubicBezTo>
                  <a:pt x="737652" y="3978045"/>
                  <a:pt x="732323" y="3978986"/>
                  <a:pt x="726746" y="3978570"/>
                </a:cubicBezTo>
                <a:cubicBezTo>
                  <a:pt x="695574" y="3984080"/>
                  <a:pt x="663693" y="3987038"/>
                  <a:pt x="631319" y="3987561"/>
                </a:cubicBezTo>
                <a:lnTo>
                  <a:pt x="614201" y="3989174"/>
                </a:lnTo>
                <a:lnTo>
                  <a:pt x="614175" y="3988683"/>
                </a:lnTo>
                <a:lnTo>
                  <a:pt x="613676" y="3988716"/>
                </a:lnTo>
                <a:cubicBezTo>
                  <a:pt x="613110" y="3984944"/>
                  <a:pt x="613083" y="3981158"/>
                  <a:pt x="613083" y="3977366"/>
                </a:cubicBezTo>
                <a:cubicBezTo>
                  <a:pt x="613083" y="3971728"/>
                  <a:pt x="613141" y="3966104"/>
                  <a:pt x="614453" y="3960518"/>
                </a:cubicBezTo>
                <a:cubicBezTo>
                  <a:pt x="614411" y="3929436"/>
                  <a:pt x="616861" y="3898794"/>
                  <a:pt x="621917" y="3868787"/>
                </a:cubicBezTo>
                <a:lnTo>
                  <a:pt x="622458" y="3862150"/>
                </a:lnTo>
                <a:cubicBezTo>
                  <a:pt x="622626" y="3862145"/>
                  <a:pt x="622796" y="3862140"/>
                  <a:pt x="622963" y="3862087"/>
                </a:cubicBezTo>
                <a:cubicBezTo>
                  <a:pt x="673240" y="3511992"/>
                  <a:pt x="954279" y="3233421"/>
                  <a:pt x="1313129" y="3174489"/>
                </a:cubicBezTo>
                <a:lnTo>
                  <a:pt x="1313246" y="3173350"/>
                </a:lnTo>
                <a:cubicBezTo>
                  <a:pt x="1318555" y="3172348"/>
                  <a:pt x="1323883" y="3171407"/>
                  <a:pt x="1329459" y="3171823"/>
                </a:cubicBezTo>
                <a:cubicBezTo>
                  <a:pt x="1360642" y="3166310"/>
                  <a:pt x="1392535" y="3163352"/>
                  <a:pt x="1424920" y="3162829"/>
                </a:cubicBezTo>
                <a:close/>
                <a:moveTo>
                  <a:pt x="10909360" y="2447425"/>
                </a:moveTo>
                <a:cubicBezTo>
                  <a:pt x="10962636" y="2718331"/>
                  <a:pt x="11177479" y="2933128"/>
                  <a:pt x="11452669" y="2992271"/>
                </a:cubicBezTo>
                <a:cubicBezTo>
                  <a:pt x="11399394" y="2721365"/>
                  <a:pt x="11184550" y="2506568"/>
                  <a:pt x="10909360" y="2447425"/>
                </a:cubicBezTo>
                <a:close/>
                <a:moveTo>
                  <a:pt x="10602109" y="2447425"/>
                </a:moveTo>
                <a:cubicBezTo>
                  <a:pt x="10326919" y="2506568"/>
                  <a:pt x="10112075" y="2721365"/>
                  <a:pt x="10058800" y="2992271"/>
                </a:cubicBezTo>
                <a:cubicBezTo>
                  <a:pt x="10333990" y="2933128"/>
                  <a:pt x="10548833" y="2718331"/>
                  <a:pt x="10602109" y="2447425"/>
                </a:cubicBezTo>
                <a:close/>
                <a:moveTo>
                  <a:pt x="9217207" y="2447425"/>
                </a:moveTo>
                <a:cubicBezTo>
                  <a:pt x="9270483" y="2718331"/>
                  <a:pt x="9485326" y="2933128"/>
                  <a:pt x="9760516" y="2992271"/>
                </a:cubicBezTo>
                <a:cubicBezTo>
                  <a:pt x="9707241" y="2721365"/>
                  <a:pt x="9492397" y="2506568"/>
                  <a:pt x="9217207" y="2447425"/>
                </a:cubicBezTo>
                <a:close/>
                <a:moveTo>
                  <a:pt x="8909958" y="2447425"/>
                </a:moveTo>
                <a:cubicBezTo>
                  <a:pt x="8634768" y="2506568"/>
                  <a:pt x="8419924" y="2721365"/>
                  <a:pt x="8366649" y="2992271"/>
                </a:cubicBezTo>
                <a:cubicBezTo>
                  <a:pt x="8641839" y="2933128"/>
                  <a:pt x="8856682" y="2718331"/>
                  <a:pt x="8909958" y="2447425"/>
                </a:cubicBezTo>
                <a:close/>
                <a:moveTo>
                  <a:pt x="7525056" y="2447425"/>
                </a:moveTo>
                <a:cubicBezTo>
                  <a:pt x="7578332" y="2718331"/>
                  <a:pt x="7793175" y="2933128"/>
                  <a:pt x="8068365" y="2992271"/>
                </a:cubicBezTo>
                <a:cubicBezTo>
                  <a:pt x="8015090" y="2721365"/>
                  <a:pt x="7800246" y="2506568"/>
                  <a:pt x="7525056" y="2447425"/>
                </a:cubicBezTo>
                <a:close/>
                <a:moveTo>
                  <a:pt x="7217807" y="2447425"/>
                </a:moveTo>
                <a:cubicBezTo>
                  <a:pt x="6942617" y="2506568"/>
                  <a:pt x="6727773" y="2721365"/>
                  <a:pt x="6674498" y="2992271"/>
                </a:cubicBezTo>
                <a:cubicBezTo>
                  <a:pt x="6949688" y="2933128"/>
                  <a:pt x="7164531" y="2718331"/>
                  <a:pt x="7217807" y="2447425"/>
                </a:cubicBezTo>
                <a:close/>
                <a:moveTo>
                  <a:pt x="5832905" y="2447425"/>
                </a:moveTo>
                <a:cubicBezTo>
                  <a:pt x="5886181" y="2718331"/>
                  <a:pt x="6101024" y="2933128"/>
                  <a:pt x="6376214" y="2992271"/>
                </a:cubicBezTo>
                <a:cubicBezTo>
                  <a:pt x="6322939" y="2721365"/>
                  <a:pt x="6108095" y="2506568"/>
                  <a:pt x="5832905" y="2447425"/>
                </a:cubicBezTo>
                <a:close/>
                <a:moveTo>
                  <a:pt x="5525656" y="2447425"/>
                </a:moveTo>
                <a:cubicBezTo>
                  <a:pt x="5250466" y="2506568"/>
                  <a:pt x="5035622" y="2721365"/>
                  <a:pt x="4982347" y="2992271"/>
                </a:cubicBezTo>
                <a:cubicBezTo>
                  <a:pt x="5257537" y="2933128"/>
                  <a:pt x="5472380" y="2718331"/>
                  <a:pt x="5525656" y="2447425"/>
                </a:cubicBezTo>
                <a:close/>
                <a:moveTo>
                  <a:pt x="4140754" y="2447425"/>
                </a:moveTo>
                <a:cubicBezTo>
                  <a:pt x="4194030" y="2718331"/>
                  <a:pt x="4408873" y="2933128"/>
                  <a:pt x="4684063" y="2992271"/>
                </a:cubicBezTo>
                <a:cubicBezTo>
                  <a:pt x="4630788" y="2721365"/>
                  <a:pt x="4415944" y="2506568"/>
                  <a:pt x="4140754" y="2447425"/>
                </a:cubicBezTo>
                <a:close/>
                <a:moveTo>
                  <a:pt x="3833505" y="2447425"/>
                </a:moveTo>
                <a:cubicBezTo>
                  <a:pt x="3558315" y="2506568"/>
                  <a:pt x="3343471" y="2721365"/>
                  <a:pt x="3290196" y="2992271"/>
                </a:cubicBezTo>
                <a:cubicBezTo>
                  <a:pt x="3565386" y="2933128"/>
                  <a:pt x="3780229" y="2718331"/>
                  <a:pt x="3833505" y="2447425"/>
                </a:cubicBezTo>
                <a:close/>
                <a:moveTo>
                  <a:pt x="2448603" y="2447425"/>
                </a:moveTo>
                <a:cubicBezTo>
                  <a:pt x="2501879" y="2718331"/>
                  <a:pt x="2716722" y="2933128"/>
                  <a:pt x="2991912" y="2992271"/>
                </a:cubicBezTo>
                <a:cubicBezTo>
                  <a:pt x="2938637" y="2721365"/>
                  <a:pt x="2723793" y="2506568"/>
                  <a:pt x="2448603" y="2447425"/>
                </a:cubicBezTo>
                <a:close/>
                <a:moveTo>
                  <a:pt x="2141354" y="2447425"/>
                </a:moveTo>
                <a:cubicBezTo>
                  <a:pt x="1866164" y="2506568"/>
                  <a:pt x="1651320" y="2721365"/>
                  <a:pt x="1598045" y="2992271"/>
                </a:cubicBezTo>
                <a:cubicBezTo>
                  <a:pt x="1873235" y="2933128"/>
                  <a:pt x="2088078" y="2718331"/>
                  <a:pt x="2141354" y="2447425"/>
                </a:cubicBezTo>
                <a:close/>
                <a:moveTo>
                  <a:pt x="756452" y="2447425"/>
                </a:moveTo>
                <a:cubicBezTo>
                  <a:pt x="809728" y="2718331"/>
                  <a:pt x="1024571" y="2933128"/>
                  <a:pt x="1299761" y="2992271"/>
                </a:cubicBezTo>
                <a:cubicBezTo>
                  <a:pt x="1246486" y="2721365"/>
                  <a:pt x="1031642" y="2506568"/>
                  <a:pt x="756452" y="2447425"/>
                </a:cubicBezTo>
                <a:close/>
                <a:moveTo>
                  <a:pt x="12192000" y="2344615"/>
                </a:moveTo>
                <a:lnTo>
                  <a:pt x="12192000" y="2477663"/>
                </a:lnTo>
                <a:cubicBezTo>
                  <a:pt x="11966807" y="2562375"/>
                  <a:pt x="11797421" y="2755980"/>
                  <a:pt x="11750953" y="2992271"/>
                </a:cubicBezTo>
                <a:cubicBezTo>
                  <a:pt x="11935988" y="2952504"/>
                  <a:pt x="12093739" y="2842365"/>
                  <a:pt x="12192000" y="2691161"/>
                </a:cubicBezTo>
                <a:lnTo>
                  <a:pt x="12192000" y="2892735"/>
                </a:lnTo>
                <a:cubicBezTo>
                  <a:pt x="12071770" y="3011736"/>
                  <a:pt x="11914089" y="3094511"/>
                  <a:pt x="11737582" y="3123727"/>
                </a:cubicBezTo>
                <a:lnTo>
                  <a:pt x="11737466" y="3124875"/>
                </a:lnTo>
                <a:cubicBezTo>
                  <a:pt x="11732155" y="3125886"/>
                  <a:pt x="11726826" y="3126834"/>
                  <a:pt x="11721249" y="3126415"/>
                </a:cubicBezTo>
                <a:cubicBezTo>
                  <a:pt x="11690077" y="3131969"/>
                  <a:pt x="11658197" y="3134950"/>
                  <a:pt x="11625822" y="3135477"/>
                </a:cubicBezTo>
                <a:lnTo>
                  <a:pt x="11608704" y="3137103"/>
                </a:lnTo>
                <a:lnTo>
                  <a:pt x="11608678" y="3136608"/>
                </a:lnTo>
                <a:lnTo>
                  <a:pt x="11608179" y="3136641"/>
                </a:lnTo>
                <a:cubicBezTo>
                  <a:pt x="11607613" y="3132839"/>
                  <a:pt x="11607586" y="3129023"/>
                  <a:pt x="11607586" y="3125201"/>
                </a:cubicBezTo>
                <a:cubicBezTo>
                  <a:pt x="11607586" y="3119519"/>
                  <a:pt x="11607645" y="3113850"/>
                  <a:pt x="11608957" y="3108220"/>
                </a:cubicBezTo>
                <a:cubicBezTo>
                  <a:pt x="11608914" y="3076892"/>
                  <a:pt x="11611364" y="3046007"/>
                  <a:pt x="11616421" y="3015763"/>
                </a:cubicBezTo>
                <a:lnTo>
                  <a:pt x="11616961" y="3009073"/>
                </a:lnTo>
                <a:cubicBezTo>
                  <a:pt x="11617130" y="3009068"/>
                  <a:pt x="11617299" y="3009063"/>
                  <a:pt x="11617466" y="3009010"/>
                </a:cubicBezTo>
                <a:cubicBezTo>
                  <a:pt x="11662185" y="2695154"/>
                  <a:pt x="11889463" y="2438329"/>
                  <a:pt x="12192000" y="2344615"/>
                </a:cubicBezTo>
                <a:close/>
                <a:moveTo>
                  <a:pt x="10767111" y="2302594"/>
                </a:moveTo>
                <a:lnTo>
                  <a:pt x="10784198" y="2304217"/>
                </a:lnTo>
                <a:cubicBezTo>
                  <a:pt x="10816584" y="2304744"/>
                  <a:pt x="10848477" y="2307725"/>
                  <a:pt x="10879660" y="2313282"/>
                </a:cubicBezTo>
                <a:cubicBezTo>
                  <a:pt x="10885236" y="2312863"/>
                  <a:pt x="10890564" y="2313811"/>
                  <a:pt x="10895873" y="2314821"/>
                </a:cubicBezTo>
                <a:lnTo>
                  <a:pt x="10895990" y="2315969"/>
                </a:lnTo>
                <a:cubicBezTo>
                  <a:pt x="11254840" y="2375367"/>
                  <a:pt x="11535879" y="2656144"/>
                  <a:pt x="11586156" y="3009010"/>
                </a:cubicBezTo>
                <a:cubicBezTo>
                  <a:pt x="11586323" y="3009063"/>
                  <a:pt x="11586492" y="3009068"/>
                  <a:pt x="11586661" y="3009073"/>
                </a:cubicBezTo>
                <a:lnTo>
                  <a:pt x="11587201" y="3015763"/>
                </a:lnTo>
                <a:cubicBezTo>
                  <a:pt x="11592258" y="3046007"/>
                  <a:pt x="11594708" y="3076892"/>
                  <a:pt x="11594665" y="3108220"/>
                </a:cubicBezTo>
                <a:cubicBezTo>
                  <a:pt x="11595977" y="3113850"/>
                  <a:pt x="11596036" y="3119519"/>
                  <a:pt x="11596036" y="3125201"/>
                </a:cubicBezTo>
                <a:cubicBezTo>
                  <a:pt x="11596036" y="3129023"/>
                  <a:pt x="11596009" y="3132839"/>
                  <a:pt x="11595443" y="3136641"/>
                </a:cubicBezTo>
                <a:lnTo>
                  <a:pt x="11594944" y="3136608"/>
                </a:lnTo>
                <a:lnTo>
                  <a:pt x="11594918" y="3137103"/>
                </a:lnTo>
                <a:lnTo>
                  <a:pt x="11577800" y="3135477"/>
                </a:lnTo>
                <a:cubicBezTo>
                  <a:pt x="11545425" y="3134950"/>
                  <a:pt x="11513545" y="3131969"/>
                  <a:pt x="11482373" y="3126415"/>
                </a:cubicBezTo>
                <a:cubicBezTo>
                  <a:pt x="11476796" y="3126834"/>
                  <a:pt x="11471467" y="3125886"/>
                  <a:pt x="11466156" y="3124875"/>
                </a:cubicBezTo>
                <a:lnTo>
                  <a:pt x="11466040" y="3123727"/>
                </a:lnTo>
                <a:cubicBezTo>
                  <a:pt x="11107189" y="3064328"/>
                  <a:pt x="10826150" y="2783551"/>
                  <a:pt x="10775875" y="2430686"/>
                </a:cubicBezTo>
                <a:cubicBezTo>
                  <a:pt x="10775707" y="2430633"/>
                  <a:pt x="10775539" y="2430628"/>
                  <a:pt x="10775369" y="2430623"/>
                </a:cubicBezTo>
                <a:lnTo>
                  <a:pt x="10774831" y="2423947"/>
                </a:lnTo>
                <a:cubicBezTo>
                  <a:pt x="10769772" y="2393697"/>
                  <a:pt x="10767321" y="2362806"/>
                  <a:pt x="10767364" y="2331471"/>
                </a:cubicBezTo>
                <a:cubicBezTo>
                  <a:pt x="10766052" y="2325843"/>
                  <a:pt x="10765993" y="2320176"/>
                  <a:pt x="10765993" y="2314495"/>
                </a:cubicBezTo>
                <a:lnTo>
                  <a:pt x="10766587" y="2303055"/>
                </a:lnTo>
                <a:lnTo>
                  <a:pt x="10767085" y="2303088"/>
                </a:lnTo>
                <a:close/>
                <a:moveTo>
                  <a:pt x="10744358" y="2302594"/>
                </a:moveTo>
                <a:lnTo>
                  <a:pt x="10744384" y="2303088"/>
                </a:lnTo>
                <a:lnTo>
                  <a:pt x="10744882" y="2303055"/>
                </a:lnTo>
                <a:lnTo>
                  <a:pt x="10745476" y="2314495"/>
                </a:lnTo>
                <a:cubicBezTo>
                  <a:pt x="10745476" y="2320176"/>
                  <a:pt x="10745417" y="2325843"/>
                  <a:pt x="10744105" y="2331471"/>
                </a:cubicBezTo>
                <a:cubicBezTo>
                  <a:pt x="10744148" y="2362806"/>
                  <a:pt x="10741697" y="2393697"/>
                  <a:pt x="10736638" y="2423947"/>
                </a:cubicBezTo>
                <a:lnTo>
                  <a:pt x="10736100" y="2430623"/>
                </a:lnTo>
                <a:cubicBezTo>
                  <a:pt x="10735930" y="2430628"/>
                  <a:pt x="10735762" y="2430633"/>
                  <a:pt x="10735594" y="2430686"/>
                </a:cubicBezTo>
                <a:cubicBezTo>
                  <a:pt x="10685319" y="2783551"/>
                  <a:pt x="10404280" y="3064328"/>
                  <a:pt x="10045429" y="3123727"/>
                </a:cubicBezTo>
                <a:lnTo>
                  <a:pt x="10045313" y="3124875"/>
                </a:lnTo>
                <a:cubicBezTo>
                  <a:pt x="10040002" y="3125886"/>
                  <a:pt x="10034673" y="3126834"/>
                  <a:pt x="10029096" y="3126415"/>
                </a:cubicBezTo>
                <a:cubicBezTo>
                  <a:pt x="9997924" y="3131969"/>
                  <a:pt x="9966044" y="3134950"/>
                  <a:pt x="9933669" y="3135477"/>
                </a:cubicBezTo>
                <a:lnTo>
                  <a:pt x="9916551" y="3137103"/>
                </a:lnTo>
                <a:lnTo>
                  <a:pt x="9916525" y="3136608"/>
                </a:lnTo>
                <a:lnTo>
                  <a:pt x="9916026" y="3136641"/>
                </a:lnTo>
                <a:cubicBezTo>
                  <a:pt x="9915460" y="3132839"/>
                  <a:pt x="9915433" y="3129023"/>
                  <a:pt x="9915433" y="3125201"/>
                </a:cubicBezTo>
                <a:cubicBezTo>
                  <a:pt x="9915433" y="3119519"/>
                  <a:pt x="9915492" y="3113850"/>
                  <a:pt x="9916804" y="3108220"/>
                </a:cubicBezTo>
                <a:cubicBezTo>
                  <a:pt x="9916761" y="3076892"/>
                  <a:pt x="9919211" y="3046007"/>
                  <a:pt x="9924268" y="3015763"/>
                </a:cubicBezTo>
                <a:lnTo>
                  <a:pt x="9924808" y="3009073"/>
                </a:lnTo>
                <a:cubicBezTo>
                  <a:pt x="9924977" y="3009068"/>
                  <a:pt x="9925146" y="3009063"/>
                  <a:pt x="9925314" y="3009010"/>
                </a:cubicBezTo>
                <a:cubicBezTo>
                  <a:pt x="9975590" y="2656144"/>
                  <a:pt x="10256629" y="2375367"/>
                  <a:pt x="10615479" y="2315969"/>
                </a:cubicBezTo>
                <a:lnTo>
                  <a:pt x="10615596" y="2314821"/>
                </a:lnTo>
                <a:cubicBezTo>
                  <a:pt x="10620905" y="2313811"/>
                  <a:pt x="10626233" y="2312863"/>
                  <a:pt x="10631809" y="2313282"/>
                </a:cubicBezTo>
                <a:cubicBezTo>
                  <a:pt x="10662992" y="2307725"/>
                  <a:pt x="10694885" y="2304744"/>
                  <a:pt x="10727271" y="2304217"/>
                </a:cubicBezTo>
                <a:close/>
                <a:moveTo>
                  <a:pt x="9074958" y="2302594"/>
                </a:moveTo>
                <a:lnTo>
                  <a:pt x="9092045" y="2304217"/>
                </a:lnTo>
                <a:cubicBezTo>
                  <a:pt x="9124431" y="2304744"/>
                  <a:pt x="9156324" y="2307725"/>
                  <a:pt x="9187507" y="2313282"/>
                </a:cubicBezTo>
                <a:cubicBezTo>
                  <a:pt x="9193083" y="2312863"/>
                  <a:pt x="9198411" y="2313811"/>
                  <a:pt x="9203720" y="2314821"/>
                </a:cubicBezTo>
                <a:lnTo>
                  <a:pt x="9203837" y="2315969"/>
                </a:lnTo>
                <a:cubicBezTo>
                  <a:pt x="9562687" y="2375367"/>
                  <a:pt x="9843726" y="2656144"/>
                  <a:pt x="9894002" y="3009010"/>
                </a:cubicBezTo>
                <a:cubicBezTo>
                  <a:pt x="9894170" y="3009063"/>
                  <a:pt x="9894339" y="3009068"/>
                  <a:pt x="9894508" y="3009073"/>
                </a:cubicBezTo>
                <a:lnTo>
                  <a:pt x="9895048" y="3015763"/>
                </a:lnTo>
                <a:cubicBezTo>
                  <a:pt x="9900105" y="3046007"/>
                  <a:pt x="9902555" y="3076892"/>
                  <a:pt x="9902512" y="3108220"/>
                </a:cubicBezTo>
                <a:cubicBezTo>
                  <a:pt x="9903824" y="3113850"/>
                  <a:pt x="9903883" y="3119519"/>
                  <a:pt x="9903883" y="3125201"/>
                </a:cubicBezTo>
                <a:cubicBezTo>
                  <a:pt x="9903883" y="3129023"/>
                  <a:pt x="9903856" y="3132839"/>
                  <a:pt x="9903290" y="3136641"/>
                </a:cubicBezTo>
                <a:lnTo>
                  <a:pt x="9902791" y="3136608"/>
                </a:lnTo>
                <a:lnTo>
                  <a:pt x="9902765" y="3137103"/>
                </a:lnTo>
                <a:lnTo>
                  <a:pt x="9885647" y="3135477"/>
                </a:lnTo>
                <a:cubicBezTo>
                  <a:pt x="9853272" y="3134950"/>
                  <a:pt x="9821392" y="3131969"/>
                  <a:pt x="9790220" y="3126415"/>
                </a:cubicBezTo>
                <a:cubicBezTo>
                  <a:pt x="9784643" y="3126834"/>
                  <a:pt x="9779314" y="3125886"/>
                  <a:pt x="9774003" y="3124875"/>
                </a:cubicBezTo>
                <a:lnTo>
                  <a:pt x="9773887" y="3123727"/>
                </a:lnTo>
                <a:cubicBezTo>
                  <a:pt x="9415036" y="3064328"/>
                  <a:pt x="9133997" y="2783551"/>
                  <a:pt x="9083722" y="2430686"/>
                </a:cubicBezTo>
                <a:cubicBezTo>
                  <a:pt x="9083554" y="2430633"/>
                  <a:pt x="9083386" y="2430628"/>
                  <a:pt x="9083216" y="2430623"/>
                </a:cubicBezTo>
                <a:lnTo>
                  <a:pt x="9082678" y="2423947"/>
                </a:lnTo>
                <a:cubicBezTo>
                  <a:pt x="9077619" y="2393697"/>
                  <a:pt x="9075168" y="2362806"/>
                  <a:pt x="9075211" y="2331471"/>
                </a:cubicBezTo>
                <a:cubicBezTo>
                  <a:pt x="9073899" y="2325843"/>
                  <a:pt x="9073840" y="2320176"/>
                  <a:pt x="9073840" y="2314495"/>
                </a:cubicBezTo>
                <a:lnTo>
                  <a:pt x="9074434" y="2303055"/>
                </a:lnTo>
                <a:lnTo>
                  <a:pt x="9074932" y="2303088"/>
                </a:lnTo>
                <a:close/>
                <a:moveTo>
                  <a:pt x="9052207" y="2302594"/>
                </a:moveTo>
                <a:lnTo>
                  <a:pt x="9052233" y="2303088"/>
                </a:lnTo>
                <a:lnTo>
                  <a:pt x="9052731" y="2303055"/>
                </a:lnTo>
                <a:lnTo>
                  <a:pt x="9053325" y="2314495"/>
                </a:lnTo>
                <a:cubicBezTo>
                  <a:pt x="9053325" y="2320176"/>
                  <a:pt x="9053266" y="2325843"/>
                  <a:pt x="9051954" y="2331471"/>
                </a:cubicBezTo>
                <a:cubicBezTo>
                  <a:pt x="9051997" y="2362806"/>
                  <a:pt x="9049546" y="2393697"/>
                  <a:pt x="9044487" y="2423947"/>
                </a:cubicBezTo>
                <a:lnTo>
                  <a:pt x="9043949" y="2430623"/>
                </a:lnTo>
                <a:cubicBezTo>
                  <a:pt x="9043779" y="2430628"/>
                  <a:pt x="9043611" y="2430633"/>
                  <a:pt x="9043443" y="2430686"/>
                </a:cubicBezTo>
                <a:cubicBezTo>
                  <a:pt x="8993168" y="2783551"/>
                  <a:pt x="8712129" y="3064328"/>
                  <a:pt x="8353278" y="3123727"/>
                </a:cubicBezTo>
                <a:lnTo>
                  <a:pt x="8353162" y="3124875"/>
                </a:lnTo>
                <a:cubicBezTo>
                  <a:pt x="8347851" y="3125886"/>
                  <a:pt x="8342522" y="3126834"/>
                  <a:pt x="8336945" y="3126415"/>
                </a:cubicBezTo>
                <a:cubicBezTo>
                  <a:pt x="8305773" y="3131969"/>
                  <a:pt x="8273893" y="3134950"/>
                  <a:pt x="8241519" y="3135477"/>
                </a:cubicBezTo>
                <a:lnTo>
                  <a:pt x="8224400" y="3137103"/>
                </a:lnTo>
                <a:lnTo>
                  <a:pt x="8224374" y="3136608"/>
                </a:lnTo>
                <a:lnTo>
                  <a:pt x="8223875" y="3136641"/>
                </a:lnTo>
                <a:cubicBezTo>
                  <a:pt x="8223309" y="3132839"/>
                  <a:pt x="8223282" y="3129023"/>
                  <a:pt x="8223282" y="3125201"/>
                </a:cubicBezTo>
                <a:cubicBezTo>
                  <a:pt x="8223282" y="3119519"/>
                  <a:pt x="8223341" y="3113850"/>
                  <a:pt x="8224653" y="3108220"/>
                </a:cubicBezTo>
                <a:cubicBezTo>
                  <a:pt x="8224611" y="3076892"/>
                  <a:pt x="8227060" y="3046007"/>
                  <a:pt x="8232117" y="3015763"/>
                </a:cubicBezTo>
                <a:lnTo>
                  <a:pt x="8232657" y="3009073"/>
                </a:lnTo>
                <a:cubicBezTo>
                  <a:pt x="8232826" y="3009068"/>
                  <a:pt x="8232995" y="3009063"/>
                  <a:pt x="8233163" y="3009010"/>
                </a:cubicBezTo>
                <a:cubicBezTo>
                  <a:pt x="8283439" y="2656144"/>
                  <a:pt x="8564478" y="2375367"/>
                  <a:pt x="8923328" y="2315969"/>
                </a:cubicBezTo>
                <a:lnTo>
                  <a:pt x="8923445" y="2314821"/>
                </a:lnTo>
                <a:cubicBezTo>
                  <a:pt x="8928754" y="2313811"/>
                  <a:pt x="8934082" y="2312863"/>
                  <a:pt x="8939658" y="2313282"/>
                </a:cubicBezTo>
                <a:cubicBezTo>
                  <a:pt x="8970841" y="2307725"/>
                  <a:pt x="9002734" y="2304744"/>
                  <a:pt x="9035120" y="2304217"/>
                </a:cubicBezTo>
                <a:close/>
                <a:moveTo>
                  <a:pt x="7382807" y="2302594"/>
                </a:moveTo>
                <a:lnTo>
                  <a:pt x="7399895" y="2304217"/>
                </a:lnTo>
                <a:cubicBezTo>
                  <a:pt x="7432280" y="2304744"/>
                  <a:pt x="7464173" y="2307725"/>
                  <a:pt x="7495356" y="2313282"/>
                </a:cubicBezTo>
                <a:cubicBezTo>
                  <a:pt x="7500932" y="2312863"/>
                  <a:pt x="7506260" y="2313811"/>
                  <a:pt x="7511569" y="2314821"/>
                </a:cubicBezTo>
                <a:lnTo>
                  <a:pt x="7511686" y="2315969"/>
                </a:lnTo>
                <a:cubicBezTo>
                  <a:pt x="7870536" y="2375367"/>
                  <a:pt x="8151575" y="2656144"/>
                  <a:pt x="8201852" y="3009010"/>
                </a:cubicBezTo>
                <a:cubicBezTo>
                  <a:pt x="8202019" y="3009063"/>
                  <a:pt x="8202189" y="3009068"/>
                  <a:pt x="8202357" y="3009073"/>
                </a:cubicBezTo>
                <a:lnTo>
                  <a:pt x="8202898" y="3015763"/>
                </a:lnTo>
                <a:cubicBezTo>
                  <a:pt x="8207954" y="3046007"/>
                  <a:pt x="8210404" y="3076892"/>
                  <a:pt x="8210362" y="3108220"/>
                </a:cubicBezTo>
                <a:cubicBezTo>
                  <a:pt x="8211674" y="3113850"/>
                  <a:pt x="8211732" y="3119519"/>
                  <a:pt x="8211732" y="3125201"/>
                </a:cubicBezTo>
                <a:cubicBezTo>
                  <a:pt x="8211732" y="3129023"/>
                  <a:pt x="8211705" y="3132839"/>
                  <a:pt x="8211139" y="3136641"/>
                </a:cubicBezTo>
                <a:lnTo>
                  <a:pt x="8210640" y="3136608"/>
                </a:lnTo>
                <a:lnTo>
                  <a:pt x="8210614" y="3137103"/>
                </a:lnTo>
                <a:lnTo>
                  <a:pt x="8193496" y="3135477"/>
                </a:lnTo>
                <a:cubicBezTo>
                  <a:pt x="8161122" y="3134950"/>
                  <a:pt x="8129241" y="3131969"/>
                  <a:pt x="8098069" y="3126415"/>
                </a:cubicBezTo>
                <a:cubicBezTo>
                  <a:pt x="8092492" y="3126834"/>
                  <a:pt x="8087163" y="3125886"/>
                  <a:pt x="8081853" y="3124875"/>
                </a:cubicBezTo>
                <a:lnTo>
                  <a:pt x="8081737" y="3123727"/>
                </a:lnTo>
                <a:cubicBezTo>
                  <a:pt x="7722885" y="3064328"/>
                  <a:pt x="7441846" y="2783551"/>
                  <a:pt x="7391571" y="2430686"/>
                </a:cubicBezTo>
                <a:cubicBezTo>
                  <a:pt x="7391403" y="2430633"/>
                  <a:pt x="7391235" y="2430628"/>
                  <a:pt x="7391065" y="2430623"/>
                </a:cubicBezTo>
                <a:lnTo>
                  <a:pt x="7390527" y="2423947"/>
                </a:lnTo>
                <a:cubicBezTo>
                  <a:pt x="7385468" y="2393697"/>
                  <a:pt x="7383018" y="2362806"/>
                  <a:pt x="7383060" y="2331471"/>
                </a:cubicBezTo>
                <a:cubicBezTo>
                  <a:pt x="7381748" y="2325843"/>
                  <a:pt x="7381689" y="2320176"/>
                  <a:pt x="7381689" y="2314495"/>
                </a:cubicBezTo>
                <a:lnTo>
                  <a:pt x="7382283" y="2303055"/>
                </a:lnTo>
                <a:lnTo>
                  <a:pt x="7382781" y="2303088"/>
                </a:lnTo>
                <a:close/>
                <a:moveTo>
                  <a:pt x="7360056" y="2302594"/>
                </a:moveTo>
                <a:lnTo>
                  <a:pt x="7360082" y="2303088"/>
                </a:lnTo>
                <a:lnTo>
                  <a:pt x="7360580" y="2303055"/>
                </a:lnTo>
                <a:lnTo>
                  <a:pt x="7361174" y="2314495"/>
                </a:lnTo>
                <a:cubicBezTo>
                  <a:pt x="7361174" y="2320176"/>
                  <a:pt x="7361116" y="2325843"/>
                  <a:pt x="7359804" y="2331471"/>
                </a:cubicBezTo>
                <a:cubicBezTo>
                  <a:pt x="7359846" y="2362806"/>
                  <a:pt x="7357395" y="2393697"/>
                  <a:pt x="7352337" y="2423947"/>
                </a:cubicBezTo>
                <a:lnTo>
                  <a:pt x="7351798" y="2430623"/>
                </a:lnTo>
                <a:cubicBezTo>
                  <a:pt x="7351629" y="2430628"/>
                  <a:pt x="7351460" y="2430633"/>
                  <a:pt x="7351293" y="2430686"/>
                </a:cubicBezTo>
                <a:cubicBezTo>
                  <a:pt x="7301017" y="2783551"/>
                  <a:pt x="7019978" y="3064328"/>
                  <a:pt x="6661127" y="3123727"/>
                </a:cubicBezTo>
                <a:lnTo>
                  <a:pt x="6661011" y="3124875"/>
                </a:lnTo>
                <a:cubicBezTo>
                  <a:pt x="6655700" y="3125886"/>
                  <a:pt x="6650371" y="3126834"/>
                  <a:pt x="6644794" y="3126415"/>
                </a:cubicBezTo>
                <a:cubicBezTo>
                  <a:pt x="6613622" y="3131969"/>
                  <a:pt x="6581742" y="3134950"/>
                  <a:pt x="6549368" y="3135477"/>
                </a:cubicBezTo>
                <a:lnTo>
                  <a:pt x="6532249" y="3137103"/>
                </a:lnTo>
                <a:lnTo>
                  <a:pt x="6532223" y="3136608"/>
                </a:lnTo>
                <a:lnTo>
                  <a:pt x="6531724" y="3136641"/>
                </a:lnTo>
                <a:cubicBezTo>
                  <a:pt x="6531158" y="3132839"/>
                  <a:pt x="6531131" y="3129023"/>
                  <a:pt x="6531131" y="3125201"/>
                </a:cubicBezTo>
                <a:cubicBezTo>
                  <a:pt x="6531131" y="3119519"/>
                  <a:pt x="6531190" y="3113850"/>
                  <a:pt x="6532502" y="3108220"/>
                </a:cubicBezTo>
                <a:cubicBezTo>
                  <a:pt x="6532460" y="3076892"/>
                  <a:pt x="6534909" y="3046007"/>
                  <a:pt x="6539966" y="3015763"/>
                </a:cubicBezTo>
                <a:lnTo>
                  <a:pt x="6540506" y="3009073"/>
                </a:lnTo>
                <a:cubicBezTo>
                  <a:pt x="6540675" y="3009068"/>
                  <a:pt x="6540844" y="3009063"/>
                  <a:pt x="6541012" y="3009010"/>
                </a:cubicBezTo>
                <a:cubicBezTo>
                  <a:pt x="6591288" y="2656144"/>
                  <a:pt x="6872327" y="2375367"/>
                  <a:pt x="7231178" y="2315969"/>
                </a:cubicBezTo>
                <a:lnTo>
                  <a:pt x="7231295" y="2314821"/>
                </a:lnTo>
                <a:cubicBezTo>
                  <a:pt x="7236603" y="2313811"/>
                  <a:pt x="7241931" y="2312863"/>
                  <a:pt x="7247507" y="2313282"/>
                </a:cubicBezTo>
                <a:cubicBezTo>
                  <a:pt x="7278691" y="2307725"/>
                  <a:pt x="7310583" y="2304744"/>
                  <a:pt x="7342969" y="2304217"/>
                </a:cubicBezTo>
                <a:close/>
                <a:moveTo>
                  <a:pt x="5690656" y="2302594"/>
                </a:moveTo>
                <a:lnTo>
                  <a:pt x="5707743" y="2304217"/>
                </a:lnTo>
                <a:cubicBezTo>
                  <a:pt x="5740129" y="2304744"/>
                  <a:pt x="5772021" y="2307725"/>
                  <a:pt x="5803205" y="2313282"/>
                </a:cubicBezTo>
                <a:cubicBezTo>
                  <a:pt x="5808781" y="2312863"/>
                  <a:pt x="5814109" y="2313811"/>
                  <a:pt x="5819417" y="2314821"/>
                </a:cubicBezTo>
                <a:lnTo>
                  <a:pt x="5819534" y="2315969"/>
                </a:lnTo>
                <a:cubicBezTo>
                  <a:pt x="6178385" y="2375367"/>
                  <a:pt x="6459424" y="2656144"/>
                  <a:pt x="6509700" y="3009010"/>
                </a:cubicBezTo>
                <a:cubicBezTo>
                  <a:pt x="6509868" y="3009063"/>
                  <a:pt x="6510037" y="3009068"/>
                  <a:pt x="6510206" y="3009073"/>
                </a:cubicBezTo>
                <a:lnTo>
                  <a:pt x="6510746" y="3015763"/>
                </a:lnTo>
                <a:cubicBezTo>
                  <a:pt x="6515803" y="3046007"/>
                  <a:pt x="6518252" y="3076892"/>
                  <a:pt x="6518210" y="3108220"/>
                </a:cubicBezTo>
                <a:cubicBezTo>
                  <a:pt x="6519522" y="3113850"/>
                  <a:pt x="6519581" y="3119519"/>
                  <a:pt x="6519581" y="3125201"/>
                </a:cubicBezTo>
                <a:cubicBezTo>
                  <a:pt x="6519581" y="3129023"/>
                  <a:pt x="6519554" y="3132839"/>
                  <a:pt x="6518988" y="3136641"/>
                </a:cubicBezTo>
                <a:lnTo>
                  <a:pt x="6518489" y="3136608"/>
                </a:lnTo>
                <a:lnTo>
                  <a:pt x="6518463" y="3137103"/>
                </a:lnTo>
                <a:lnTo>
                  <a:pt x="6501344" y="3135477"/>
                </a:lnTo>
                <a:cubicBezTo>
                  <a:pt x="6468970" y="3134950"/>
                  <a:pt x="6437090" y="3131969"/>
                  <a:pt x="6405918" y="3126415"/>
                </a:cubicBezTo>
                <a:cubicBezTo>
                  <a:pt x="6400341" y="3126834"/>
                  <a:pt x="6395012" y="3125886"/>
                  <a:pt x="6389701" y="3124875"/>
                </a:cubicBezTo>
                <a:lnTo>
                  <a:pt x="6389585" y="3123727"/>
                </a:lnTo>
                <a:cubicBezTo>
                  <a:pt x="6030734" y="3064328"/>
                  <a:pt x="5749695" y="2783551"/>
                  <a:pt x="5699419" y="2430686"/>
                </a:cubicBezTo>
                <a:cubicBezTo>
                  <a:pt x="5699252" y="2430633"/>
                  <a:pt x="5699083" y="2430628"/>
                  <a:pt x="5698914" y="2430623"/>
                </a:cubicBezTo>
                <a:lnTo>
                  <a:pt x="5698375" y="2423947"/>
                </a:lnTo>
                <a:cubicBezTo>
                  <a:pt x="5693317" y="2393697"/>
                  <a:pt x="5690866" y="2362806"/>
                  <a:pt x="5690908" y="2331471"/>
                </a:cubicBezTo>
                <a:cubicBezTo>
                  <a:pt x="5689596" y="2325843"/>
                  <a:pt x="5689538" y="2320176"/>
                  <a:pt x="5689538" y="2314495"/>
                </a:cubicBezTo>
                <a:lnTo>
                  <a:pt x="5690132" y="2303055"/>
                </a:lnTo>
                <a:lnTo>
                  <a:pt x="5690630" y="2303088"/>
                </a:lnTo>
                <a:close/>
                <a:moveTo>
                  <a:pt x="5667905" y="2302594"/>
                </a:moveTo>
                <a:lnTo>
                  <a:pt x="5667931" y="2303088"/>
                </a:lnTo>
                <a:lnTo>
                  <a:pt x="5668429" y="2303055"/>
                </a:lnTo>
                <a:lnTo>
                  <a:pt x="5669023" y="2314495"/>
                </a:lnTo>
                <a:cubicBezTo>
                  <a:pt x="5669023" y="2320176"/>
                  <a:pt x="5668964" y="2325843"/>
                  <a:pt x="5667652" y="2331471"/>
                </a:cubicBezTo>
                <a:cubicBezTo>
                  <a:pt x="5667694" y="2362806"/>
                  <a:pt x="5665244" y="2393697"/>
                  <a:pt x="5660185" y="2423947"/>
                </a:cubicBezTo>
                <a:lnTo>
                  <a:pt x="5659647" y="2430623"/>
                </a:lnTo>
                <a:cubicBezTo>
                  <a:pt x="5659477" y="2430628"/>
                  <a:pt x="5659309" y="2430633"/>
                  <a:pt x="5659141" y="2430686"/>
                </a:cubicBezTo>
                <a:cubicBezTo>
                  <a:pt x="5608866" y="2783551"/>
                  <a:pt x="5327827" y="3064328"/>
                  <a:pt x="4968975" y="3123727"/>
                </a:cubicBezTo>
                <a:lnTo>
                  <a:pt x="4968859" y="3124875"/>
                </a:lnTo>
                <a:cubicBezTo>
                  <a:pt x="4963549" y="3125886"/>
                  <a:pt x="4958220" y="3126834"/>
                  <a:pt x="4952643" y="3126415"/>
                </a:cubicBezTo>
                <a:cubicBezTo>
                  <a:pt x="4921471" y="3131969"/>
                  <a:pt x="4889590" y="3134950"/>
                  <a:pt x="4857216" y="3135477"/>
                </a:cubicBezTo>
                <a:lnTo>
                  <a:pt x="4840098" y="3137103"/>
                </a:lnTo>
                <a:lnTo>
                  <a:pt x="4840072" y="3136608"/>
                </a:lnTo>
                <a:lnTo>
                  <a:pt x="4839573" y="3136641"/>
                </a:lnTo>
                <a:cubicBezTo>
                  <a:pt x="4839007" y="3132839"/>
                  <a:pt x="4838980" y="3129023"/>
                  <a:pt x="4838980" y="3125201"/>
                </a:cubicBezTo>
                <a:cubicBezTo>
                  <a:pt x="4838980" y="3119519"/>
                  <a:pt x="4839038" y="3113850"/>
                  <a:pt x="4840350" y="3108220"/>
                </a:cubicBezTo>
                <a:cubicBezTo>
                  <a:pt x="4840308" y="3076892"/>
                  <a:pt x="4842758" y="3046007"/>
                  <a:pt x="4847814" y="3015763"/>
                </a:cubicBezTo>
                <a:lnTo>
                  <a:pt x="4848355" y="3009073"/>
                </a:lnTo>
                <a:cubicBezTo>
                  <a:pt x="4848523" y="3009068"/>
                  <a:pt x="4848693" y="3009063"/>
                  <a:pt x="4848860" y="3009010"/>
                </a:cubicBezTo>
                <a:cubicBezTo>
                  <a:pt x="4899137" y="2656144"/>
                  <a:pt x="5180176" y="2375367"/>
                  <a:pt x="5539026" y="2315969"/>
                </a:cubicBezTo>
                <a:lnTo>
                  <a:pt x="5539143" y="2314821"/>
                </a:lnTo>
                <a:cubicBezTo>
                  <a:pt x="5544452" y="2313811"/>
                  <a:pt x="5549780" y="2312863"/>
                  <a:pt x="5555356" y="2313282"/>
                </a:cubicBezTo>
                <a:cubicBezTo>
                  <a:pt x="5586539" y="2307725"/>
                  <a:pt x="5618432" y="2304744"/>
                  <a:pt x="5650817" y="2304217"/>
                </a:cubicBezTo>
                <a:close/>
                <a:moveTo>
                  <a:pt x="3998505" y="2302594"/>
                </a:moveTo>
                <a:lnTo>
                  <a:pt x="4015592" y="2304217"/>
                </a:lnTo>
                <a:cubicBezTo>
                  <a:pt x="4047978" y="2304744"/>
                  <a:pt x="4079870" y="2307725"/>
                  <a:pt x="4111054" y="2313282"/>
                </a:cubicBezTo>
                <a:cubicBezTo>
                  <a:pt x="4116630" y="2312863"/>
                  <a:pt x="4121958" y="2313811"/>
                  <a:pt x="4127266" y="2314821"/>
                </a:cubicBezTo>
                <a:lnTo>
                  <a:pt x="4127384" y="2315969"/>
                </a:lnTo>
                <a:cubicBezTo>
                  <a:pt x="4486234" y="2375367"/>
                  <a:pt x="4767273" y="2656144"/>
                  <a:pt x="4817549" y="3009010"/>
                </a:cubicBezTo>
                <a:cubicBezTo>
                  <a:pt x="4817717" y="3009063"/>
                  <a:pt x="4817886" y="3009068"/>
                  <a:pt x="4818055" y="3009073"/>
                </a:cubicBezTo>
                <a:lnTo>
                  <a:pt x="4818595" y="3015763"/>
                </a:lnTo>
                <a:cubicBezTo>
                  <a:pt x="4823652" y="3046007"/>
                  <a:pt x="4826101" y="3076892"/>
                  <a:pt x="4826059" y="3108220"/>
                </a:cubicBezTo>
                <a:cubicBezTo>
                  <a:pt x="4827371" y="3113850"/>
                  <a:pt x="4827430" y="3119519"/>
                  <a:pt x="4827430" y="3125201"/>
                </a:cubicBezTo>
                <a:cubicBezTo>
                  <a:pt x="4827430" y="3129023"/>
                  <a:pt x="4827403" y="3132839"/>
                  <a:pt x="4826837" y="3136641"/>
                </a:cubicBezTo>
                <a:lnTo>
                  <a:pt x="4826338" y="3136608"/>
                </a:lnTo>
                <a:lnTo>
                  <a:pt x="4826312" y="3137103"/>
                </a:lnTo>
                <a:lnTo>
                  <a:pt x="4809193" y="3135477"/>
                </a:lnTo>
                <a:cubicBezTo>
                  <a:pt x="4776819" y="3134950"/>
                  <a:pt x="4744939" y="3131969"/>
                  <a:pt x="4713767" y="3126415"/>
                </a:cubicBezTo>
                <a:cubicBezTo>
                  <a:pt x="4708190" y="3126834"/>
                  <a:pt x="4702861" y="3125886"/>
                  <a:pt x="4697550" y="3124875"/>
                </a:cubicBezTo>
                <a:lnTo>
                  <a:pt x="4697434" y="3123727"/>
                </a:lnTo>
                <a:cubicBezTo>
                  <a:pt x="4338583" y="3064328"/>
                  <a:pt x="4057544" y="2783551"/>
                  <a:pt x="4007268" y="2430686"/>
                </a:cubicBezTo>
                <a:cubicBezTo>
                  <a:pt x="4007101" y="2430633"/>
                  <a:pt x="4006932" y="2430628"/>
                  <a:pt x="4006763" y="2430623"/>
                </a:cubicBezTo>
                <a:lnTo>
                  <a:pt x="4006225" y="2423947"/>
                </a:lnTo>
                <a:cubicBezTo>
                  <a:pt x="4001166" y="2393697"/>
                  <a:pt x="3998715" y="2362806"/>
                  <a:pt x="3998757" y="2331471"/>
                </a:cubicBezTo>
                <a:cubicBezTo>
                  <a:pt x="3997445" y="2325843"/>
                  <a:pt x="3997387" y="2320176"/>
                  <a:pt x="3997387" y="2314495"/>
                </a:cubicBezTo>
                <a:lnTo>
                  <a:pt x="3997981" y="2303055"/>
                </a:lnTo>
                <a:lnTo>
                  <a:pt x="3998479" y="2303088"/>
                </a:lnTo>
                <a:close/>
                <a:moveTo>
                  <a:pt x="3975754" y="2302594"/>
                </a:moveTo>
                <a:lnTo>
                  <a:pt x="3975780" y="2303088"/>
                </a:lnTo>
                <a:lnTo>
                  <a:pt x="3976278" y="2303055"/>
                </a:lnTo>
                <a:lnTo>
                  <a:pt x="3976872" y="2314495"/>
                </a:lnTo>
                <a:cubicBezTo>
                  <a:pt x="3976872" y="2320176"/>
                  <a:pt x="3976813" y="2325843"/>
                  <a:pt x="3975501" y="2331471"/>
                </a:cubicBezTo>
                <a:cubicBezTo>
                  <a:pt x="3975543" y="2362806"/>
                  <a:pt x="3973093" y="2393697"/>
                  <a:pt x="3968034" y="2423947"/>
                </a:cubicBezTo>
                <a:lnTo>
                  <a:pt x="3967496" y="2430623"/>
                </a:lnTo>
                <a:cubicBezTo>
                  <a:pt x="3967326" y="2430628"/>
                  <a:pt x="3967158" y="2430633"/>
                  <a:pt x="3966990" y="2430686"/>
                </a:cubicBezTo>
                <a:cubicBezTo>
                  <a:pt x="3916715" y="2783551"/>
                  <a:pt x="3635676" y="3064328"/>
                  <a:pt x="3276825" y="3123727"/>
                </a:cubicBezTo>
                <a:lnTo>
                  <a:pt x="3276708" y="3124875"/>
                </a:lnTo>
                <a:cubicBezTo>
                  <a:pt x="3271398" y="3125886"/>
                  <a:pt x="3266069" y="3126834"/>
                  <a:pt x="3260492" y="3126415"/>
                </a:cubicBezTo>
                <a:cubicBezTo>
                  <a:pt x="3229320" y="3131969"/>
                  <a:pt x="3197440" y="3134950"/>
                  <a:pt x="3165065" y="3135477"/>
                </a:cubicBezTo>
                <a:lnTo>
                  <a:pt x="3147947" y="3137103"/>
                </a:lnTo>
                <a:lnTo>
                  <a:pt x="3147921" y="3136608"/>
                </a:lnTo>
                <a:lnTo>
                  <a:pt x="3147422" y="3136641"/>
                </a:lnTo>
                <a:cubicBezTo>
                  <a:pt x="3146856" y="3132839"/>
                  <a:pt x="3146829" y="3129023"/>
                  <a:pt x="3146829" y="3125201"/>
                </a:cubicBezTo>
                <a:cubicBezTo>
                  <a:pt x="3146829" y="3119519"/>
                  <a:pt x="3146887" y="3113850"/>
                  <a:pt x="3148199" y="3108220"/>
                </a:cubicBezTo>
                <a:cubicBezTo>
                  <a:pt x="3148157" y="3076892"/>
                  <a:pt x="3150607" y="3046007"/>
                  <a:pt x="3155663" y="3015763"/>
                </a:cubicBezTo>
                <a:lnTo>
                  <a:pt x="3156204" y="3009073"/>
                </a:lnTo>
                <a:cubicBezTo>
                  <a:pt x="3156372" y="3009068"/>
                  <a:pt x="3156542" y="3009063"/>
                  <a:pt x="3156709" y="3009010"/>
                </a:cubicBezTo>
                <a:cubicBezTo>
                  <a:pt x="3206986" y="2656144"/>
                  <a:pt x="3488025" y="2375367"/>
                  <a:pt x="3846875" y="2315969"/>
                </a:cubicBezTo>
                <a:lnTo>
                  <a:pt x="3846992" y="2314821"/>
                </a:lnTo>
                <a:cubicBezTo>
                  <a:pt x="3852301" y="2313811"/>
                  <a:pt x="3857629" y="2312863"/>
                  <a:pt x="3863205" y="2313282"/>
                </a:cubicBezTo>
                <a:cubicBezTo>
                  <a:pt x="3894388" y="2307725"/>
                  <a:pt x="3926281" y="2304744"/>
                  <a:pt x="3958666" y="2304217"/>
                </a:cubicBezTo>
                <a:close/>
                <a:moveTo>
                  <a:pt x="2306354" y="2302594"/>
                </a:moveTo>
                <a:lnTo>
                  <a:pt x="2323441" y="2304217"/>
                </a:lnTo>
                <a:cubicBezTo>
                  <a:pt x="2355827" y="2304744"/>
                  <a:pt x="2387719" y="2307725"/>
                  <a:pt x="2418903" y="2313282"/>
                </a:cubicBezTo>
                <a:cubicBezTo>
                  <a:pt x="2424479" y="2312863"/>
                  <a:pt x="2429807" y="2313811"/>
                  <a:pt x="2435115" y="2314821"/>
                </a:cubicBezTo>
                <a:lnTo>
                  <a:pt x="2435233" y="2315969"/>
                </a:lnTo>
                <a:cubicBezTo>
                  <a:pt x="2794083" y="2375367"/>
                  <a:pt x="3075122" y="2656144"/>
                  <a:pt x="3125398" y="3009010"/>
                </a:cubicBezTo>
                <a:cubicBezTo>
                  <a:pt x="3125566" y="3009063"/>
                  <a:pt x="3125735" y="3009068"/>
                  <a:pt x="3125904" y="3009073"/>
                </a:cubicBezTo>
                <a:lnTo>
                  <a:pt x="3126444" y="3015763"/>
                </a:lnTo>
                <a:cubicBezTo>
                  <a:pt x="3131501" y="3046007"/>
                  <a:pt x="3133950" y="3076892"/>
                  <a:pt x="3133908" y="3108220"/>
                </a:cubicBezTo>
                <a:cubicBezTo>
                  <a:pt x="3135220" y="3113850"/>
                  <a:pt x="3135279" y="3119519"/>
                  <a:pt x="3135279" y="3125201"/>
                </a:cubicBezTo>
                <a:cubicBezTo>
                  <a:pt x="3135279" y="3129023"/>
                  <a:pt x="3135252" y="3132839"/>
                  <a:pt x="3134686" y="3136641"/>
                </a:cubicBezTo>
                <a:lnTo>
                  <a:pt x="3134187" y="3136608"/>
                </a:lnTo>
                <a:lnTo>
                  <a:pt x="3134161" y="3137103"/>
                </a:lnTo>
                <a:lnTo>
                  <a:pt x="3117042" y="3135477"/>
                </a:lnTo>
                <a:cubicBezTo>
                  <a:pt x="3084668" y="3134950"/>
                  <a:pt x="3052788" y="3131969"/>
                  <a:pt x="3021616" y="3126415"/>
                </a:cubicBezTo>
                <a:cubicBezTo>
                  <a:pt x="3016039" y="3126834"/>
                  <a:pt x="3010710" y="3125886"/>
                  <a:pt x="3005399" y="3124875"/>
                </a:cubicBezTo>
                <a:lnTo>
                  <a:pt x="3005283" y="3123727"/>
                </a:lnTo>
                <a:cubicBezTo>
                  <a:pt x="2646432" y="3064328"/>
                  <a:pt x="2365393" y="2783551"/>
                  <a:pt x="2315117" y="2430686"/>
                </a:cubicBezTo>
                <a:cubicBezTo>
                  <a:pt x="2314950" y="2430633"/>
                  <a:pt x="2314781" y="2430628"/>
                  <a:pt x="2314612" y="2430623"/>
                </a:cubicBezTo>
                <a:lnTo>
                  <a:pt x="2314074" y="2423947"/>
                </a:lnTo>
                <a:cubicBezTo>
                  <a:pt x="2309015" y="2393697"/>
                  <a:pt x="2306564" y="2362806"/>
                  <a:pt x="2306606" y="2331471"/>
                </a:cubicBezTo>
                <a:cubicBezTo>
                  <a:pt x="2305294" y="2325843"/>
                  <a:pt x="2305236" y="2320176"/>
                  <a:pt x="2305236" y="2314495"/>
                </a:cubicBezTo>
                <a:lnTo>
                  <a:pt x="2305830" y="2303055"/>
                </a:lnTo>
                <a:lnTo>
                  <a:pt x="2306328" y="2303088"/>
                </a:lnTo>
                <a:close/>
                <a:moveTo>
                  <a:pt x="2283603" y="2302594"/>
                </a:moveTo>
                <a:lnTo>
                  <a:pt x="2283629" y="2303088"/>
                </a:lnTo>
                <a:lnTo>
                  <a:pt x="2284127" y="2303055"/>
                </a:lnTo>
                <a:lnTo>
                  <a:pt x="2284721" y="2314495"/>
                </a:lnTo>
                <a:cubicBezTo>
                  <a:pt x="2284721" y="2320176"/>
                  <a:pt x="2284662" y="2325843"/>
                  <a:pt x="2283350" y="2331471"/>
                </a:cubicBezTo>
                <a:cubicBezTo>
                  <a:pt x="2283392" y="2362806"/>
                  <a:pt x="2280942" y="2393697"/>
                  <a:pt x="2275883" y="2423947"/>
                </a:cubicBezTo>
                <a:lnTo>
                  <a:pt x="2275345" y="2430623"/>
                </a:lnTo>
                <a:cubicBezTo>
                  <a:pt x="2275175" y="2430628"/>
                  <a:pt x="2275007" y="2430633"/>
                  <a:pt x="2274839" y="2430686"/>
                </a:cubicBezTo>
                <a:cubicBezTo>
                  <a:pt x="2224564" y="2783551"/>
                  <a:pt x="1943525" y="3064328"/>
                  <a:pt x="1584673" y="3123727"/>
                </a:cubicBezTo>
                <a:lnTo>
                  <a:pt x="1584557" y="3124875"/>
                </a:lnTo>
                <a:cubicBezTo>
                  <a:pt x="1579247" y="3125886"/>
                  <a:pt x="1573918" y="3126834"/>
                  <a:pt x="1568341" y="3126415"/>
                </a:cubicBezTo>
                <a:cubicBezTo>
                  <a:pt x="1537169" y="3131969"/>
                  <a:pt x="1505289" y="3134950"/>
                  <a:pt x="1472914" y="3135477"/>
                </a:cubicBezTo>
                <a:lnTo>
                  <a:pt x="1455796" y="3137103"/>
                </a:lnTo>
                <a:lnTo>
                  <a:pt x="1455770" y="3136608"/>
                </a:lnTo>
                <a:lnTo>
                  <a:pt x="1455271" y="3136641"/>
                </a:lnTo>
                <a:cubicBezTo>
                  <a:pt x="1454705" y="3132839"/>
                  <a:pt x="1454678" y="3129023"/>
                  <a:pt x="1454678" y="3125201"/>
                </a:cubicBezTo>
                <a:cubicBezTo>
                  <a:pt x="1454678" y="3119519"/>
                  <a:pt x="1454736" y="3113850"/>
                  <a:pt x="1456048" y="3108220"/>
                </a:cubicBezTo>
                <a:cubicBezTo>
                  <a:pt x="1456006" y="3076892"/>
                  <a:pt x="1458456" y="3046007"/>
                  <a:pt x="1463513" y="3015763"/>
                </a:cubicBezTo>
                <a:lnTo>
                  <a:pt x="1464053" y="3009073"/>
                </a:lnTo>
                <a:cubicBezTo>
                  <a:pt x="1464221" y="3009068"/>
                  <a:pt x="1464391" y="3009063"/>
                  <a:pt x="1464558" y="3009010"/>
                </a:cubicBezTo>
                <a:cubicBezTo>
                  <a:pt x="1514835" y="2656144"/>
                  <a:pt x="1795874" y="2375367"/>
                  <a:pt x="2154724" y="2315969"/>
                </a:cubicBezTo>
                <a:lnTo>
                  <a:pt x="2154841" y="2314821"/>
                </a:lnTo>
                <a:cubicBezTo>
                  <a:pt x="2160150" y="2313811"/>
                  <a:pt x="2165478" y="2312863"/>
                  <a:pt x="2171054" y="2313282"/>
                </a:cubicBezTo>
                <a:cubicBezTo>
                  <a:pt x="2202237" y="2307725"/>
                  <a:pt x="2234130" y="2304744"/>
                  <a:pt x="2266515" y="2304217"/>
                </a:cubicBezTo>
                <a:close/>
                <a:moveTo>
                  <a:pt x="614203" y="2302594"/>
                </a:moveTo>
                <a:lnTo>
                  <a:pt x="631290" y="2304217"/>
                </a:lnTo>
                <a:cubicBezTo>
                  <a:pt x="663676" y="2304744"/>
                  <a:pt x="695568" y="2307725"/>
                  <a:pt x="726752" y="2313282"/>
                </a:cubicBezTo>
                <a:cubicBezTo>
                  <a:pt x="732328" y="2312863"/>
                  <a:pt x="737656" y="2313811"/>
                  <a:pt x="742964" y="2314821"/>
                </a:cubicBezTo>
                <a:lnTo>
                  <a:pt x="743081" y="2315969"/>
                </a:lnTo>
                <a:cubicBezTo>
                  <a:pt x="1101932" y="2375367"/>
                  <a:pt x="1382971" y="2656144"/>
                  <a:pt x="1433247" y="3009010"/>
                </a:cubicBezTo>
                <a:cubicBezTo>
                  <a:pt x="1433415" y="3009063"/>
                  <a:pt x="1433584" y="3009068"/>
                  <a:pt x="1433753" y="3009073"/>
                </a:cubicBezTo>
                <a:lnTo>
                  <a:pt x="1434293" y="3015763"/>
                </a:lnTo>
                <a:cubicBezTo>
                  <a:pt x="1439350" y="3046007"/>
                  <a:pt x="1441799" y="3076892"/>
                  <a:pt x="1441757" y="3108220"/>
                </a:cubicBezTo>
                <a:cubicBezTo>
                  <a:pt x="1443069" y="3113850"/>
                  <a:pt x="1443128" y="3119519"/>
                  <a:pt x="1443128" y="3125201"/>
                </a:cubicBezTo>
                <a:cubicBezTo>
                  <a:pt x="1443128" y="3129023"/>
                  <a:pt x="1443101" y="3132839"/>
                  <a:pt x="1442535" y="3136641"/>
                </a:cubicBezTo>
                <a:lnTo>
                  <a:pt x="1442036" y="3136608"/>
                </a:lnTo>
                <a:lnTo>
                  <a:pt x="1442010" y="3137103"/>
                </a:lnTo>
                <a:lnTo>
                  <a:pt x="1424891" y="3135477"/>
                </a:lnTo>
                <a:cubicBezTo>
                  <a:pt x="1392517" y="3134950"/>
                  <a:pt x="1360637" y="3131969"/>
                  <a:pt x="1329465" y="3126415"/>
                </a:cubicBezTo>
                <a:cubicBezTo>
                  <a:pt x="1323888" y="3126834"/>
                  <a:pt x="1318559" y="3125886"/>
                  <a:pt x="1313248" y="3124875"/>
                </a:cubicBezTo>
                <a:lnTo>
                  <a:pt x="1313132" y="3123727"/>
                </a:lnTo>
                <a:cubicBezTo>
                  <a:pt x="954281" y="3064328"/>
                  <a:pt x="673242" y="2783551"/>
                  <a:pt x="622966" y="2430686"/>
                </a:cubicBezTo>
                <a:cubicBezTo>
                  <a:pt x="622799" y="2430633"/>
                  <a:pt x="622630" y="2430628"/>
                  <a:pt x="622461" y="2430623"/>
                </a:cubicBezTo>
                <a:lnTo>
                  <a:pt x="621923" y="2423947"/>
                </a:lnTo>
                <a:cubicBezTo>
                  <a:pt x="616864" y="2393697"/>
                  <a:pt x="614413" y="2362806"/>
                  <a:pt x="614455" y="2331471"/>
                </a:cubicBezTo>
                <a:cubicBezTo>
                  <a:pt x="613143" y="2325843"/>
                  <a:pt x="613085" y="2320176"/>
                  <a:pt x="613085" y="2314495"/>
                </a:cubicBezTo>
                <a:lnTo>
                  <a:pt x="613679" y="2303055"/>
                </a:lnTo>
                <a:lnTo>
                  <a:pt x="614177" y="2303088"/>
                </a:lnTo>
                <a:close/>
                <a:moveTo>
                  <a:pt x="591452" y="2302594"/>
                </a:moveTo>
                <a:lnTo>
                  <a:pt x="591478" y="2303088"/>
                </a:lnTo>
                <a:lnTo>
                  <a:pt x="591976" y="2303055"/>
                </a:lnTo>
                <a:lnTo>
                  <a:pt x="592570" y="2314495"/>
                </a:lnTo>
                <a:cubicBezTo>
                  <a:pt x="592570" y="2320176"/>
                  <a:pt x="592511" y="2325843"/>
                  <a:pt x="591199" y="2331471"/>
                </a:cubicBezTo>
                <a:cubicBezTo>
                  <a:pt x="591242" y="2362806"/>
                  <a:pt x="588791" y="2393697"/>
                  <a:pt x="583732" y="2423947"/>
                </a:cubicBezTo>
                <a:lnTo>
                  <a:pt x="583194" y="2430623"/>
                </a:lnTo>
                <a:cubicBezTo>
                  <a:pt x="583024" y="2430628"/>
                  <a:pt x="582856" y="2430633"/>
                  <a:pt x="582689" y="2430686"/>
                </a:cubicBezTo>
                <a:cubicBezTo>
                  <a:pt x="537576" y="2747315"/>
                  <a:pt x="306662" y="3005901"/>
                  <a:pt x="0" y="3097101"/>
                </a:cubicBezTo>
                <a:lnTo>
                  <a:pt x="0" y="2964763"/>
                </a:lnTo>
                <a:cubicBezTo>
                  <a:pt x="229298" y="2881926"/>
                  <a:pt x="402181" y="2686530"/>
                  <a:pt x="449203" y="2447425"/>
                </a:cubicBezTo>
                <a:cubicBezTo>
                  <a:pt x="258971" y="2488309"/>
                  <a:pt x="97576" y="2603574"/>
                  <a:pt x="0" y="2761314"/>
                </a:cubicBezTo>
                <a:lnTo>
                  <a:pt x="0" y="2554520"/>
                </a:lnTo>
                <a:cubicBezTo>
                  <a:pt x="121484" y="2431613"/>
                  <a:pt x="282199" y="2345825"/>
                  <a:pt x="462573" y="2315969"/>
                </a:cubicBezTo>
                <a:lnTo>
                  <a:pt x="462690" y="2314821"/>
                </a:lnTo>
                <a:cubicBezTo>
                  <a:pt x="467999" y="2313811"/>
                  <a:pt x="473327" y="2312863"/>
                  <a:pt x="478903" y="2313282"/>
                </a:cubicBezTo>
                <a:cubicBezTo>
                  <a:pt x="510086" y="2307725"/>
                  <a:pt x="541979" y="2304744"/>
                  <a:pt x="574365" y="2304217"/>
                </a:cubicBezTo>
                <a:close/>
                <a:moveTo>
                  <a:pt x="11452667" y="1608087"/>
                </a:moveTo>
                <a:cubicBezTo>
                  <a:pt x="11177477" y="1666766"/>
                  <a:pt x="10962633" y="1879876"/>
                  <a:pt x="10909358" y="2148655"/>
                </a:cubicBezTo>
                <a:cubicBezTo>
                  <a:pt x="11184548" y="2089976"/>
                  <a:pt x="11399391" y="1876866"/>
                  <a:pt x="11452667" y="1608087"/>
                </a:cubicBezTo>
                <a:close/>
                <a:moveTo>
                  <a:pt x="10058800" y="1608087"/>
                </a:moveTo>
                <a:cubicBezTo>
                  <a:pt x="10112076" y="1876866"/>
                  <a:pt x="10326919" y="2089976"/>
                  <a:pt x="10602109" y="2148655"/>
                </a:cubicBezTo>
                <a:cubicBezTo>
                  <a:pt x="10548834" y="1879876"/>
                  <a:pt x="10333990" y="1666766"/>
                  <a:pt x="10058800" y="1608087"/>
                </a:cubicBezTo>
                <a:close/>
                <a:moveTo>
                  <a:pt x="9760514" y="1608087"/>
                </a:moveTo>
                <a:cubicBezTo>
                  <a:pt x="9485324" y="1666766"/>
                  <a:pt x="9270480" y="1879876"/>
                  <a:pt x="9217205" y="2148655"/>
                </a:cubicBezTo>
                <a:cubicBezTo>
                  <a:pt x="9492395" y="2089976"/>
                  <a:pt x="9707238" y="1876866"/>
                  <a:pt x="9760514" y="1608087"/>
                </a:cubicBezTo>
                <a:close/>
                <a:moveTo>
                  <a:pt x="8366649" y="1608087"/>
                </a:moveTo>
                <a:cubicBezTo>
                  <a:pt x="8419925" y="1876866"/>
                  <a:pt x="8634768" y="2089976"/>
                  <a:pt x="8909958" y="2148655"/>
                </a:cubicBezTo>
                <a:cubicBezTo>
                  <a:pt x="8856683" y="1879876"/>
                  <a:pt x="8641839" y="1666766"/>
                  <a:pt x="8366649" y="1608087"/>
                </a:cubicBezTo>
                <a:close/>
                <a:moveTo>
                  <a:pt x="8068363" y="1608087"/>
                </a:moveTo>
                <a:cubicBezTo>
                  <a:pt x="7793173" y="1666766"/>
                  <a:pt x="7578329" y="1879876"/>
                  <a:pt x="7525054" y="2148655"/>
                </a:cubicBezTo>
                <a:cubicBezTo>
                  <a:pt x="7800244" y="2089976"/>
                  <a:pt x="8015087" y="1876866"/>
                  <a:pt x="8068363" y="1608087"/>
                </a:cubicBezTo>
                <a:close/>
                <a:moveTo>
                  <a:pt x="6674498" y="1608087"/>
                </a:moveTo>
                <a:cubicBezTo>
                  <a:pt x="6727774" y="1876866"/>
                  <a:pt x="6942617" y="2089976"/>
                  <a:pt x="7217807" y="2148655"/>
                </a:cubicBezTo>
                <a:cubicBezTo>
                  <a:pt x="7164532" y="1879876"/>
                  <a:pt x="6949688" y="1666766"/>
                  <a:pt x="6674498" y="1608087"/>
                </a:cubicBezTo>
                <a:close/>
                <a:moveTo>
                  <a:pt x="6376212" y="1608087"/>
                </a:moveTo>
                <a:cubicBezTo>
                  <a:pt x="6101022" y="1666766"/>
                  <a:pt x="5886178" y="1879876"/>
                  <a:pt x="5832903" y="2148655"/>
                </a:cubicBezTo>
                <a:cubicBezTo>
                  <a:pt x="6108093" y="2089976"/>
                  <a:pt x="6322936" y="1876866"/>
                  <a:pt x="6376212" y="1608087"/>
                </a:cubicBezTo>
                <a:close/>
                <a:moveTo>
                  <a:pt x="4982347" y="1608087"/>
                </a:moveTo>
                <a:cubicBezTo>
                  <a:pt x="5035623" y="1876866"/>
                  <a:pt x="5250466" y="2089976"/>
                  <a:pt x="5525656" y="2148655"/>
                </a:cubicBezTo>
                <a:cubicBezTo>
                  <a:pt x="5472381" y="1879876"/>
                  <a:pt x="5257537" y="1666766"/>
                  <a:pt x="4982347" y="1608087"/>
                </a:cubicBezTo>
                <a:close/>
                <a:moveTo>
                  <a:pt x="4684061" y="1608087"/>
                </a:moveTo>
                <a:cubicBezTo>
                  <a:pt x="4408871" y="1666766"/>
                  <a:pt x="4194027" y="1879876"/>
                  <a:pt x="4140752" y="2148655"/>
                </a:cubicBezTo>
                <a:cubicBezTo>
                  <a:pt x="4415942" y="2089976"/>
                  <a:pt x="4630785" y="1876866"/>
                  <a:pt x="4684061" y="1608087"/>
                </a:cubicBezTo>
                <a:close/>
                <a:moveTo>
                  <a:pt x="3290196" y="1608087"/>
                </a:moveTo>
                <a:cubicBezTo>
                  <a:pt x="3343472" y="1876866"/>
                  <a:pt x="3558315" y="2089976"/>
                  <a:pt x="3833505" y="2148655"/>
                </a:cubicBezTo>
                <a:cubicBezTo>
                  <a:pt x="3780230" y="1879876"/>
                  <a:pt x="3565386" y="1666766"/>
                  <a:pt x="3290196" y="1608087"/>
                </a:cubicBezTo>
                <a:close/>
                <a:moveTo>
                  <a:pt x="2991910" y="1608087"/>
                </a:moveTo>
                <a:cubicBezTo>
                  <a:pt x="2716720" y="1666766"/>
                  <a:pt x="2501876" y="1879876"/>
                  <a:pt x="2448601" y="2148655"/>
                </a:cubicBezTo>
                <a:cubicBezTo>
                  <a:pt x="2723791" y="2089976"/>
                  <a:pt x="2938634" y="1876866"/>
                  <a:pt x="2991910" y="1608087"/>
                </a:cubicBezTo>
                <a:close/>
                <a:moveTo>
                  <a:pt x="1598045" y="1608087"/>
                </a:moveTo>
                <a:cubicBezTo>
                  <a:pt x="1651321" y="1876866"/>
                  <a:pt x="1866164" y="2089976"/>
                  <a:pt x="2141354" y="2148655"/>
                </a:cubicBezTo>
                <a:cubicBezTo>
                  <a:pt x="2088079" y="1879876"/>
                  <a:pt x="1873235" y="1666766"/>
                  <a:pt x="1598045" y="1608087"/>
                </a:cubicBezTo>
                <a:close/>
                <a:moveTo>
                  <a:pt x="1299759" y="1608087"/>
                </a:moveTo>
                <a:cubicBezTo>
                  <a:pt x="1024569" y="1666766"/>
                  <a:pt x="809725" y="1879876"/>
                  <a:pt x="756450" y="2148655"/>
                </a:cubicBezTo>
                <a:cubicBezTo>
                  <a:pt x="1031640" y="2089976"/>
                  <a:pt x="1246483" y="1876866"/>
                  <a:pt x="1299759" y="1608087"/>
                </a:cubicBezTo>
                <a:close/>
                <a:moveTo>
                  <a:pt x="0" y="1504081"/>
                </a:moveTo>
                <a:cubicBezTo>
                  <a:pt x="306658" y="1594561"/>
                  <a:pt x="537576" y="1851117"/>
                  <a:pt x="582690" y="2165262"/>
                </a:cubicBezTo>
                <a:cubicBezTo>
                  <a:pt x="582857" y="2165315"/>
                  <a:pt x="583026" y="2165320"/>
                  <a:pt x="583195" y="2165325"/>
                </a:cubicBezTo>
                <a:lnTo>
                  <a:pt x="583735" y="2171962"/>
                </a:lnTo>
                <a:cubicBezTo>
                  <a:pt x="588792" y="2201969"/>
                  <a:pt x="591242" y="2232611"/>
                  <a:pt x="591199" y="2263693"/>
                </a:cubicBezTo>
                <a:cubicBezTo>
                  <a:pt x="592511" y="2269279"/>
                  <a:pt x="592570" y="2274903"/>
                  <a:pt x="592570" y="2280541"/>
                </a:cubicBezTo>
                <a:cubicBezTo>
                  <a:pt x="592570" y="2284333"/>
                  <a:pt x="592543" y="2288119"/>
                  <a:pt x="591977" y="2291891"/>
                </a:cubicBezTo>
                <a:lnTo>
                  <a:pt x="591478" y="2291858"/>
                </a:lnTo>
                <a:lnTo>
                  <a:pt x="591452" y="2292349"/>
                </a:lnTo>
                <a:lnTo>
                  <a:pt x="574334" y="2290736"/>
                </a:lnTo>
                <a:cubicBezTo>
                  <a:pt x="541959" y="2290213"/>
                  <a:pt x="510079" y="2287255"/>
                  <a:pt x="478907" y="2281745"/>
                </a:cubicBezTo>
                <a:cubicBezTo>
                  <a:pt x="473330" y="2282161"/>
                  <a:pt x="468001" y="2281220"/>
                  <a:pt x="462690" y="2280217"/>
                </a:cubicBezTo>
                <a:lnTo>
                  <a:pt x="462574" y="2279078"/>
                </a:lnTo>
                <a:cubicBezTo>
                  <a:pt x="282200" y="2249456"/>
                  <a:pt x="121485" y="2164343"/>
                  <a:pt x="0" y="2042401"/>
                </a:cubicBezTo>
                <a:lnTo>
                  <a:pt x="0" y="1837231"/>
                </a:lnTo>
                <a:cubicBezTo>
                  <a:pt x="97584" y="1993737"/>
                  <a:pt x="258975" y="2108093"/>
                  <a:pt x="449203" y="2148655"/>
                </a:cubicBezTo>
                <a:cubicBezTo>
                  <a:pt x="402182" y="1911427"/>
                  <a:pt x="229297" y="1717565"/>
                  <a:pt x="0" y="1635380"/>
                </a:cubicBezTo>
                <a:close/>
                <a:moveTo>
                  <a:pt x="11608704" y="1464394"/>
                </a:moveTo>
                <a:lnTo>
                  <a:pt x="11625791" y="1466004"/>
                </a:lnTo>
                <a:cubicBezTo>
                  <a:pt x="11658177" y="1466527"/>
                  <a:pt x="11690070" y="1469485"/>
                  <a:pt x="11721253" y="1474998"/>
                </a:cubicBezTo>
                <a:cubicBezTo>
                  <a:pt x="11726829" y="1474582"/>
                  <a:pt x="11732157" y="1475523"/>
                  <a:pt x="11737466" y="1476525"/>
                </a:cubicBezTo>
                <a:lnTo>
                  <a:pt x="11737583" y="1477664"/>
                </a:lnTo>
                <a:cubicBezTo>
                  <a:pt x="11914088" y="1506650"/>
                  <a:pt x="12071767" y="1588774"/>
                  <a:pt x="12192000" y="1706842"/>
                </a:cubicBezTo>
                <a:lnTo>
                  <a:pt x="12192000" y="1906833"/>
                </a:lnTo>
                <a:cubicBezTo>
                  <a:pt x="12093732" y="1756811"/>
                  <a:pt x="11935983" y="1647542"/>
                  <a:pt x="11750953" y="1608088"/>
                </a:cubicBezTo>
                <a:cubicBezTo>
                  <a:pt x="11797422" y="1842524"/>
                  <a:pt x="11966808" y="2034608"/>
                  <a:pt x="12192000" y="2118654"/>
                </a:cubicBezTo>
                <a:lnTo>
                  <a:pt x="12192000" y="2250657"/>
                </a:lnTo>
                <a:cubicBezTo>
                  <a:pt x="11889465" y="2157681"/>
                  <a:pt x="11662185" y="1902872"/>
                  <a:pt x="11617468" y="1591480"/>
                </a:cubicBezTo>
                <a:cubicBezTo>
                  <a:pt x="11617300" y="1591427"/>
                  <a:pt x="11617132" y="1591423"/>
                  <a:pt x="11616962" y="1591418"/>
                </a:cubicBezTo>
                <a:lnTo>
                  <a:pt x="11616424" y="1584794"/>
                </a:lnTo>
                <a:cubicBezTo>
                  <a:pt x="11611365" y="1554782"/>
                  <a:pt x="11608914" y="1524133"/>
                  <a:pt x="11608957" y="1493044"/>
                </a:cubicBezTo>
                <a:cubicBezTo>
                  <a:pt x="11607645" y="1487460"/>
                  <a:pt x="11607586" y="1481838"/>
                  <a:pt x="11607586" y="1476202"/>
                </a:cubicBezTo>
                <a:lnTo>
                  <a:pt x="11608180" y="1464851"/>
                </a:lnTo>
                <a:lnTo>
                  <a:pt x="11608678" y="1464884"/>
                </a:lnTo>
                <a:close/>
                <a:moveTo>
                  <a:pt x="11594916" y="1464394"/>
                </a:moveTo>
                <a:lnTo>
                  <a:pt x="11594942" y="1464884"/>
                </a:lnTo>
                <a:lnTo>
                  <a:pt x="11595440" y="1464852"/>
                </a:lnTo>
                <a:lnTo>
                  <a:pt x="11596034" y="1476202"/>
                </a:lnTo>
                <a:cubicBezTo>
                  <a:pt x="11596034" y="1481838"/>
                  <a:pt x="11595975" y="1487460"/>
                  <a:pt x="11594663" y="1493044"/>
                </a:cubicBezTo>
                <a:cubicBezTo>
                  <a:pt x="11594706" y="1524133"/>
                  <a:pt x="11592255" y="1554782"/>
                  <a:pt x="11587196" y="1584794"/>
                </a:cubicBezTo>
                <a:lnTo>
                  <a:pt x="11586658" y="1591418"/>
                </a:lnTo>
                <a:cubicBezTo>
                  <a:pt x="11586488" y="1591423"/>
                  <a:pt x="11586320" y="1591427"/>
                  <a:pt x="11586152" y="1591480"/>
                </a:cubicBezTo>
                <a:cubicBezTo>
                  <a:pt x="11535877" y="1941574"/>
                  <a:pt x="11254838" y="2220146"/>
                  <a:pt x="10895987" y="2279078"/>
                </a:cubicBezTo>
                <a:lnTo>
                  <a:pt x="10895871" y="2280217"/>
                </a:lnTo>
                <a:cubicBezTo>
                  <a:pt x="10890560" y="2281220"/>
                  <a:pt x="10885231" y="2282161"/>
                  <a:pt x="10879654" y="2281745"/>
                </a:cubicBezTo>
                <a:cubicBezTo>
                  <a:pt x="10848482" y="2287255"/>
                  <a:pt x="10816602" y="2290213"/>
                  <a:pt x="10784227" y="2290736"/>
                </a:cubicBezTo>
                <a:lnTo>
                  <a:pt x="10767109" y="2292349"/>
                </a:lnTo>
                <a:lnTo>
                  <a:pt x="10767083" y="2291858"/>
                </a:lnTo>
                <a:lnTo>
                  <a:pt x="10766584" y="2291891"/>
                </a:lnTo>
                <a:cubicBezTo>
                  <a:pt x="10766018" y="2288119"/>
                  <a:pt x="10765991" y="2284333"/>
                  <a:pt x="10765991" y="2280541"/>
                </a:cubicBezTo>
                <a:cubicBezTo>
                  <a:pt x="10765991" y="2274903"/>
                  <a:pt x="10766050" y="2269279"/>
                  <a:pt x="10767362" y="2263693"/>
                </a:cubicBezTo>
                <a:cubicBezTo>
                  <a:pt x="10767319" y="2232611"/>
                  <a:pt x="10769769" y="2201969"/>
                  <a:pt x="10774826" y="2171962"/>
                </a:cubicBezTo>
                <a:lnTo>
                  <a:pt x="10775366" y="2165325"/>
                </a:lnTo>
                <a:cubicBezTo>
                  <a:pt x="10775535" y="2165320"/>
                  <a:pt x="10775704" y="2165315"/>
                  <a:pt x="10775872" y="2165262"/>
                </a:cubicBezTo>
                <a:cubicBezTo>
                  <a:pt x="10826148" y="1815167"/>
                  <a:pt x="11107187" y="1536596"/>
                  <a:pt x="11466037" y="1477664"/>
                </a:cubicBezTo>
                <a:lnTo>
                  <a:pt x="11466154" y="1476525"/>
                </a:lnTo>
                <a:cubicBezTo>
                  <a:pt x="11471463" y="1475523"/>
                  <a:pt x="11476791" y="1474582"/>
                  <a:pt x="11482367" y="1474998"/>
                </a:cubicBezTo>
                <a:cubicBezTo>
                  <a:pt x="11513550" y="1469485"/>
                  <a:pt x="11545443" y="1466527"/>
                  <a:pt x="11577829" y="1466004"/>
                </a:cubicBezTo>
                <a:close/>
                <a:moveTo>
                  <a:pt x="9916551" y="1464394"/>
                </a:moveTo>
                <a:lnTo>
                  <a:pt x="9933638" y="1466004"/>
                </a:lnTo>
                <a:cubicBezTo>
                  <a:pt x="9966024" y="1466527"/>
                  <a:pt x="9997917" y="1469485"/>
                  <a:pt x="10029100" y="1474998"/>
                </a:cubicBezTo>
                <a:cubicBezTo>
                  <a:pt x="10034676" y="1474582"/>
                  <a:pt x="10040004" y="1475523"/>
                  <a:pt x="10045313" y="1476525"/>
                </a:cubicBezTo>
                <a:lnTo>
                  <a:pt x="10045430" y="1477664"/>
                </a:lnTo>
                <a:cubicBezTo>
                  <a:pt x="10404280" y="1536596"/>
                  <a:pt x="10685319" y="1815167"/>
                  <a:pt x="10735596" y="2165262"/>
                </a:cubicBezTo>
                <a:cubicBezTo>
                  <a:pt x="10735763" y="2165315"/>
                  <a:pt x="10735932" y="2165320"/>
                  <a:pt x="10736101" y="2165325"/>
                </a:cubicBezTo>
                <a:lnTo>
                  <a:pt x="10736641" y="2171962"/>
                </a:lnTo>
                <a:cubicBezTo>
                  <a:pt x="10741698" y="2201969"/>
                  <a:pt x="10744148" y="2232611"/>
                  <a:pt x="10744105" y="2263693"/>
                </a:cubicBezTo>
                <a:cubicBezTo>
                  <a:pt x="10745417" y="2269279"/>
                  <a:pt x="10745476" y="2274903"/>
                  <a:pt x="10745476" y="2280541"/>
                </a:cubicBezTo>
                <a:cubicBezTo>
                  <a:pt x="10745476" y="2284333"/>
                  <a:pt x="10745449" y="2288119"/>
                  <a:pt x="10744883" y="2291891"/>
                </a:cubicBezTo>
                <a:lnTo>
                  <a:pt x="10744384" y="2291858"/>
                </a:lnTo>
                <a:lnTo>
                  <a:pt x="10744358" y="2292349"/>
                </a:lnTo>
                <a:lnTo>
                  <a:pt x="10727240" y="2290736"/>
                </a:lnTo>
                <a:cubicBezTo>
                  <a:pt x="10694865" y="2290213"/>
                  <a:pt x="10662985" y="2287255"/>
                  <a:pt x="10631813" y="2281745"/>
                </a:cubicBezTo>
                <a:cubicBezTo>
                  <a:pt x="10626236" y="2282161"/>
                  <a:pt x="10620907" y="2281220"/>
                  <a:pt x="10615596" y="2280217"/>
                </a:cubicBezTo>
                <a:lnTo>
                  <a:pt x="10615480" y="2279078"/>
                </a:lnTo>
                <a:cubicBezTo>
                  <a:pt x="10256629" y="2220146"/>
                  <a:pt x="9975590" y="1941574"/>
                  <a:pt x="9925315" y="1591480"/>
                </a:cubicBezTo>
                <a:cubicBezTo>
                  <a:pt x="9925147" y="1591427"/>
                  <a:pt x="9924979" y="1591423"/>
                  <a:pt x="9924809" y="1591418"/>
                </a:cubicBezTo>
                <a:lnTo>
                  <a:pt x="9924271" y="1584794"/>
                </a:lnTo>
                <a:cubicBezTo>
                  <a:pt x="9919212" y="1554782"/>
                  <a:pt x="9916761" y="1524133"/>
                  <a:pt x="9916804" y="1493044"/>
                </a:cubicBezTo>
                <a:cubicBezTo>
                  <a:pt x="9915492" y="1487460"/>
                  <a:pt x="9915433" y="1481838"/>
                  <a:pt x="9915433" y="1476202"/>
                </a:cubicBezTo>
                <a:lnTo>
                  <a:pt x="9916027" y="1464852"/>
                </a:lnTo>
                <a:lnTo>
                  <a:pt x="9916525" y="1464884"/>
                </a:lnTo>
                <a:close/>
                <a:moveTo>
                  <a:pt x="9902763" y="1464394"/>
                </a:moveTo>
                <a:lnTo>
                  <a:pt x="9902789" y="1464884"/>
                </a:lnTo>
                <a:lnTo>
                  <a:pt x="9903287" y="1464852"/>
                </a:lnTo>
                <a:lnTo>
                  <a:pt x="9903881" y="1476202"/>
                </a:lnTo>
                <a:cubicBezTo>
                  <a:pt x="9903881" y="1481838"/>
                  <a:pt x="9903822" y="1487460"/>
                  <a:pt x="9902510" y="1493044"/>
                </a:cubicBezTo>
                <a:cubicBezTo>
                  <a:pt x="9902553" y="1524133"/>
                  <a:pt x="9900102" y="1554782"/>
                  <a:pt x="9895043" y="1584794"/>
                </a:cubicBezTo>
                <a:lnTo>
                  <a:pt x="9894505" y="1591418"/>
                </a:lnTo>
                <a:cubicBezTo>
                  <a:pt x="9894335" y="1591423"/>
                  <a:pt x="9894167" y="1591427"/>
                  <a:pt x="9893999" y="1591480"/>
                </a:cubicBezTo>
                <a:cubicBezTo>
                  <a:pt x="9843724" y="1941574"/>
                  <a:pt x="9562685" y="2220146"/>
                  <a:pt x="9203834" y="2279078"/>
                </a:cubicBezTo>
                <a:lnTo>
                  <a:pt x="9203718" y="2280217"/>
                </a:lnTo>
                <a:cubicBezTo>
                  <a:pt x="9198407" y="2281220"/>
                  <a:pt x="9193078" y="2282161"/>
                  <a:pt x="9187501" y="2281745"/>
                </a:cubicBezTo>
                <a:cubicBezTo>
                  <a:pt x="9156329" y="2287255"/>
                  <a:pt x="9124449" y="2290213"/>
                  <a:pt x="9092074" y="2290736"/>
                </a:cubicBezTo>
                <a:lnTo>
                  <a:pt x="9074956" y="2292349"/>
                </a:lnTo>
                <a:lnTo>
                  <a:pt x="9074930" y="2291858"/>
                </a:lnTo>
                <a:lnTo>
                  <a:pt x="9074431" y="2291891"/>
                </a:lnTo>
                <a:cubicBezTo>
                  <a:pt x="9073865" y="2288119"/>
                  <a:pt x="9073838" y="2284333"/>
                  <a:pt x="9073838" y="2280541"/>
                </a:cubicBezTo>
                <a:cubicBezTo>
                  <a:pt x="9073838" y="2274903"/>
                  <a:pt x="9073897" y="2269279"/>
                  <a:pt x="9075209" y="2263693"/>
                </a:cubicBezTo>
                <a:cubicBezTo>
                  <a:pt x="9075166" y="2232611"/>
                  <a:pt x="9077616" y="2201969"/>
                  <a:pt x="9082673" y="2171962"/>
                </a:cubicBezTo>
                <a:lnTo>
                  <a:pt x="9083213" y="2165325"/>
                </a:lnTo>
                <a:cubicBezTo>
                  <a:pt x="9083382" y="2165320"/>
                  <a:pt x="9083551" y="2165315"/>
                  <a:pt x="9083718" y="2165262"/>
                </a:cubicBezTo>
                <a:cubicBezTo>
                  <a:pt x="9133995" y="1815167"/>
                  <a:pt x="9415034" y="1536596"/>
                  <a:pt x="9773884" y="1477664"/>
                </a:cubicBezTo>
                <a:lnTo>
                  <a:pt x="9774001" y="1476525"/>
                </a:lnTo>
                <a:cubicBezTo>
                  <a:pt x="9779310" y="1475523"/>
                  <a:pt x="9784638" y="1474582"/>
                  <a:pt x="9790214" y="1474998"/>
                </a:cubicBezTo>
                <a:cubicBezTo>
                  <a:pt x="9821397" y="1469485"/>
                  <a:pt x="9853290" y="1466527"/>
                  <a:pt x="9885676" y="1466004"/>
                </a:cubicBezTo>
                <a:close/>
                <a:moveTo>
                  <a:pt x="8224400" y="1464394"/>
                </a:moveTo>
                <a:lnTo>
                  <a:pt x="8241488" y="1466004"/>
                </a:lnTo>
                <a:cubicBezTo>
                  <a:pt x="8273873" y="1466527"/>
                  <a:pt x="8305766" y="1469485"/>
                  <a:pt x="8336949" y="1474998"/>
                </a:cubicBezTo>
                <a:cubicBezTo>
                  <a:pt x="8342525" y="1474582"/>
                  <a:pt x="8347853" y="1475523"/>
                  <a:pt x="8353162" y="1476525"/>
                </a:cubicBezTo>
                <a:lnTo>
                  <a:pt x="8353279" y="1477664"/>
                </a:lnTo>
                <a:cubicBezTo>
                  <a:pt x="8712129" y="1536596"/>
                  <a:pt x="8993168" y="1815167"/>
                  <a:pt x="9043444" y="2165262"/>
                </a:cubicBezTo>
                <a:cubicBezTo>
                  <a:pt x="9043612" y="2165315"/>
                  <a:pt x="9043781" y="2165320"/>
                  <a:pt x="9043950" y="2165325"/>
                </a:cubicBezTo>
                <a:lnTo>
                  <a:pt x="9044490" y="2171962"/>
                </a:lnTo>
                <a:cubicBezTo>
                  <a:pt x="9049547" y="2201969"/>
                  <a:pt x="9051997" y="2232611"/>
                  <a:pt x="9051954" y="2263693"/>
                </a:cubicBezTo>
                <a:cubicBezTo>
                  <a:pt x="9053266" y="2269279"/>
                  <a:pt x="9053325" y="2274903"/>
                  <a:pt x="9053325" y="2280541"/>
                </a:cubicBezTo>
                <a:cubicBezTo>
                  <a:pt x="9053325" y="2284333"/>
                  <a:pt x="9053298" y="2288119"/>
                  <a:pt x="9052732" y="2291891"/>
                </a:cubicBezTo>
                <a:lnTo>
                  <a:pt x="9052233" y="2291858"/>
                </a:lnTo>
                <a:lnTo>
                  <a:pt x="9052207" y="2292349"/>
                </a:lnTo>
                <a:lnTo>
                  <a:pt x="9035089" y="2290736"/>
                </a:lnTo>
                <a:cubicBezTo>
                  <a:pt x="9002714" y="2290213"/>
                  <a:pt x="8970834" y="2287255"/>
                  <a:pt x="8939662" y="2281745"/>
                </a:cubicBezTo>
                <a:cubicBezTo>
                  <a:pt x="8934085" y="2282161"/>
                  <a:pt x="8928756" y="2281220"/>
                  <a:pt x="8923445" y="2280217"/>
                </a:cubicBezTo>
                <a:lnTo>
                  <a:pt x="8923329" y="2279078"/>
                </a:lnTo>
                <a:cubicBezTo>
                  <a:pt x="8564478" y="2220146"/>
                  <a:pt x="8283439" y="1941574"/>
                  <a:pt x="8233164" y="1591480"/>
                </a:cubicBezTo>
                <a:cubicBezTo>
                  <a:pt x="8232996" y="1591427"/>
                  <a:pt x="8232828" y="1591423"/>
                  <a:pt x="8232658" y="1591418"/>
                </a:cubicBezTo>
                <a:lnTo>
                  <a:pt x="8232120" y="1584794"/>
                </a:lnTo>
                <a:cubicBezTo>
                  <a:pt x="8227061" y="1554782"/>
                  <a:pt x="8224611" y="1524133"/>
                  <a:pt x="8224653" y="1493044"/>
                </a:cubicBezTo>
                <a:cubicBezTo>
                  <a:pt x="8223341" y="1487460"/>
                  <a:pt x="8223282" y="1481838"/>
                  <a:pt x="8223282" y="1476202"/>
                </a:cubicBezTo>
                <a:lnTo>
                  <a:pt x="8223876" y="1464852"/>
                </a:lnTo>
                <a:lnTo>
                  <a:pt x="8224374" y="1464884"/>
                </a:lnTo>
                <a:close/>
                <a:moveTo>
                  <a:pt x="8210612" y="1464394"/>
                </a:moveTo>
                <a:lnTo>
                  <a:pt x="8210638" y="1464884"/>
                </a:lnTo>
                <a:lnTo>
                  <a:pt x="8211136" y="1464852"/>
                </a:lnTo>
                <a:lnTo>
                  <a:pt x="8211730" y="1476202"/>
                </a:lnTo>
                <a:cubicBezTo>
                  <a:pt x="8211730" y="1481838"/>
                  <a:pt x="8211672" y="1487460"/>
                  <a:pt x="8210360" y="1493044"/>
                </a:cubicBezTo>
                <a:cubicBezTo>
                  <a:pt x="8210402" y="1524133"/>
                  <a:pt x="8207951" y="1554782"/>
                  <a:pt x="8202893" y="1584794"/>
                </a:cubicBezTo>
                <a:lnTo>
                  <a:pt x="8202354" y="1591418"/>
                </a:lnTo>
                <a:cubicBezTo>
                  <a:pt x="8202185" y="1591423"/>
                  <a:pt x="8202016" y="1591427"/>
                  <a:pt x="8201849" y="1591480"/>
                </a:cubicBezTo>
                <a:cubicBezTo>
                  <a:pt x="8151573" y="1941574"/>
                  <a:pt x="7870534" y="2220146"/>
                  <a:pt x="7511683" y="2279078"/>
                </a:cubicBezTo>
                <a:lnTo>
                  <a:pt x="7511567" y="2280217"/>
                </a:lnTo>
                <a:cubicBezTo>
                  <a:pt x="7506256" y="2281220"/>
                  <a:pt x="7500927" y="2282161"/>
                  <a:pt x="7495350" y="2281745"/>
                </a:cubicBezTo>
                <a:cubicBezTo>
                  <a:pt x="7464178" y="2287255"/>
                  <a:pt x="7432298" y="2290213"/>
                  <a:pt x="7399924" y="2290736"/>
                </a:cubicBezTo>
                <a:lnTo>
                  <a:pt x="7382805" y="2292349"/>
                </a:lnTo>
                <a:lnTo>
                  <a:pt x="7382779" y="2291858"/>
                </a:lnTo>
                <a:lnTo>
                  <a:pt x="7382280" y="2291891"/>
                </a:lnTo>
                <a:cubicBezTo>
                  <a:pt x="7381714" y="2288119"/>
                  <a:pt x="7381687" y="2284333"/>
                  <a:pt x="7381687" y="2280541"/>
                </a:cubicBezTo>
                <a:cubicBezTo>
                  <a:pt x="7381687" y="2274903"/>
                  <a:pt x="7381746" y="2269279"/>
                  <a:pt x="7383058" y="2263693"/>
                </a:cubicBezTo>
                <a:cubicBezTo>
                  <a:pt x="7383016" y="2232611"/>
                  <a:pt x="7385465" y="2201969"/>
                  <a:pt x="7390522" y="2171962"/>
                </a:cubicBezTo>
                <a:lnTo>
                  <a:pt x="7391062" y="2165325"/>
                </a:lnTo>
                <a:cubicBezTo>
                  <a:pt x="7391231" y="2165320"/>
                  <a:pt x="7391400" y="2165315"/>
                  <a:pt x="7391568" y="2165262"/>
                </a:cubicBezTo>
                <a:cubicBezTo>
                  <a:pt x="7441844" y="1815167"/>
                  <a:pt x="7722883" y="1536596"/>
                  <a:pt x="8081734" y="1477664"/>
                </a:cubicBezTo>
                <a:lnTo>
                  <a:pt x="8081851" y="1476525"/>
                </a:lnTo>
                <a:cubicBezTo>
                  <a:pt x="8087159" y="1475523"/>
                  <a:pt x="8092487" y="1474582"/>
                  <a:pt x="8098063" y="1474998"/>
                </a:cubicBezTo>
                <a:cubicBezTo>
                  <a:pt x="8129247" y="1469485"/>
                  <a:pt x="8161139" y="1466527"/>
                  <a:pt x="8193525" y="1466004"/>
                </a:cubicBezTo>
                <a:close/>
                <a:moveTo>
                  <a:pt x="6532249" y="1464394"/>
                </a:moveTo>
                <a:lnTo>
                  <a:pt x="6549337" y="1466004"/>
                </a:lnTo>
                <a:cubicBezTo>
                  <a:pt x="6581722" y="1466527"/>
                  <a:pt x="6613615" y="1469485"/>
                  <a:pt x="6644798" y="1474998"/>
                </a:cubicBezTo>
                <a:cubicBezTo>
                  <a:pt x="6650374" y="1474582"/>
                  <a:pt x="6655702" y="1475523"/>
                  <a:pt x="6661011" y="1476525"/>
                </a:cubicBezTo>
                <a:lnTo>
                  <a:pt x="6661128" y="1477664"/>
                </a:lnTo>
                <a:cubicBezTo>
                  <a:pt x="7019978" y="1536596"/>
                  <a:pt x="7301017" y="1815167"/>
                  <a:pt x="7351294" y="2165262"/>
                </a:cubicBezTo>
                <a:cubicBezTo>
                  <a:pt x="7351461" y="2165315"/>
                  <a:pt x="7351631" y="2165320"/>
                  <a:pt x="7351799" y="2165325"/>
                </a:cubicBezTo>
                <a:lnTo>
                  <a:pt x="7352340" y="2171962"/>
                </a:lnTo>
                <a:cubicBezTo>
                  <a:pt x="7357396" y="2201969"/>
                  <a:pt x="7359846" y="2232611"/>
                  <a:pt x="7359804" y="2263693"/>
                </a:cubicBezTo>
                <a:cubicBezTo>
                  <a:pt x="7361116" y="2269279"/>
                  <a:pt x="7361174" y="2274903"/>
                  <a:pt x="7361174" y="2280541"/>
                </a:cubicBezTo>
                <a:cubicBezTo>
                  <a:pt x="7361174" y="2284333"/>
                  <a:pt x="7361147" y="2288119"/>
                  <a:pt x="7360581" y="2291891"/>
                </a:cubicBezTo>
                <a:lnTo>
                  <a:pt x="7360082" y="2291858"/>
                </a:lnTo>
                <a:lnTo>
                  <a:pt x="7360056" y="2292349"/>
                </a:lnTo>
                <a:lnTo>
                  <a:pt x="7342938" y="2290736"/>
                </a:lnTo>
                <a:cubicBezTo>
                  <a:pt x="7310564" y="2290213"/>
                  <a:pt x="7278683" y="2287255"/>
                  <a:pt x="7247511" y="2281745"/>
                </a:cubicBezTo>
                <a:cubicBezTo>
                  <a:pt x="7241934" y="2282161"/>
                  <a:pt x="7236605" y="2281220"/>
                  <a:pt x="7231295" y="2280217"/>
                </a:cubicBezTo>
                <a:lnTo>
                  <a:pt x="7231179" y="2279078"/>
                </a:lnTo>
                <a:cubicBezTo>
                  <a:pt x="6872327" y="2220146"/>
                  <a:pt x="6591288" y="1941574"/>
                  <a:pt x="6541013" y="1591480"/>
                </a:cubicBezTo>
                <a:cubicBezTo>
                  <a:pt x="6540845" y="1591427"/>
                  <a:pt x="6540677" y="1591423"/>
                  <a:pt x="6540507" y="1591418"/>
                </a:cubicBezTo>
                <a:lnTo>
                  <a:pt x="6539969" y="1584794"/>
                </a:lnTo>
                <a:cubicBezTo>
                  <a:pt x="6534910" y="1554782"/>
                  <a:pt x="6532460" y="1524133"/>
                  <a:pt x="6532502" y="1493044"/>
                </a:cubicBezTo>
                <a:cubicBezTo>
                  <a:pt x="6531190" y="1487460"/>
                  <a:pt x="6531131" y="1481838"/>
                  <a:pt x="6531131" y="1476202"/>
                </a:cubicBezTo>
                <a:lnTo>
                  <a:pt x="6531725" y="1464852"/>
                </a:lnTo>
                <a:lnTo>
                  <a:pt x="6532223" y="1464884"/>
                </a:lnTo>
                <a:close/>
                <a:moveTo>
                  <a:pt x="6518461" y="1464394"/>
                </a:moveTo>
                <a:lnTo>
                  <a:pt x="6518487" y="1464884"/>
                </a:lnTo>
                <a:lnTo>
                  <a:pt x="6518985" y="1464852"/>
                </a:lnTo>
                <a:lnTo>
                  <a:pt x="6519579" y="1476202"/>
                </a:lnTo>
                <a:cubicBezTo>
                  <a:pt x="6519579" y="1481838"/>
                  <a:pt x="6519520" y="1487460"/>
                  <a:pt x="6518208" y="1493044"/>
                </a:cubicBezTo>
                <a:cubicBezTo>
                  <a:pt x="6518250" y="1524133"/>
                  <a:pt x="6515800" y="1554782"/>
                  <a:pt x="6510741" y="1584794"/>
                </a:cubicBezTo>
                <a:lnTo>
                  <a:pt x="6510203" y="1591418"/>
                </a:lnTo>
                <a:cubicBezTo>
                  <a:pt x="6510033" y="1591423"/>
                  <a:pt x="6509865" y="1591427"/>
                  <a:pt x="6509697" y="1591480"/>
                </a:cubicBezTo>
                <a:cubicBezTo>
                  <a:pt x="6459422" y="1941574"/>
                  <a:pt x="6178383" y="2220146"/>
                  <a:pt x="5819531" y="2279078"/>
                </a:cubicBezTo>
                <a:lnTo>
                  <a:pt x="5819415" y="2280217"/>
                </a:lnTo>
                <a:cubicBezTo>
                  <a:pt x="5814105" y="2281220"/>
                  <a:pt x="5808776" y="2282161"/>
                  <a:pt x="5803199" y="2281745"/>
                </a:cubicBezTo>
                <a:cubicBezTo>
                  <a:pt x="5772027" y="2287255"/>
                  <a:pt x="5740146" y="2290213"/>
                  <a:pt x="5707772" y="2290736"/>
                </a:cubicBezTo>
                <a:lnTo>
                  <a:pt x="5690654" y="2292349"/>
                </a:lnTo>
                <a:lnTo>
                  <a:pt x="5690628" y="2291858"/>
                </a:lnTo>
                <a:lnTo>
                  <a:pt x="5690129" y="2291891"/>
                </a:lnTo>
                <a:cubicBezTo>
                  <a:pt x="5689563" y="2288119"/>
                  <a:pt x="5689536" y="2284333"/>
                  <a:pt x="5689536" y="2280541"/>
                </a:cubicBezTo>
                <a:cubicBezTo>
                  <a:pt x="5689536" y="2274903"/>
                  <a:pt x="5689594" y="2269279"/>
                  <a:pt x="5690906" y="2263693"/>
                </a:cubicBezTo>
                <a:cubicBezTo>
                  <a:pt x="5690864" y="2232611"/>
                  <a:pt x="5693314" y="2201969"/>
                  <a:pt x="5698370" y="2171962"/>
                </a:cubicBezTo>
                <a:lnTo>
                  <a:pt x="5698911" y="2165325"/>
                </a:lnTo>
                <a:cubicBezTo>
                  <a:pt x="5699079" y="2165320"/>
                  <a:pt x="5699249" y="2165315"/>
                  <a:pt x="5699416" y="2165262"/>
                </a:cubicBezTo>
                <a:cubicBezTo>
                  <a:pt x="5749693" y="1815167"/>
                  <a:pt x="6030732" y="1536596"/>
                  <a:pt x="6389582" y="1477664"/>
                </a:cubicBezTo>
                <a:lnTo>
                  <a:pt x="6389699" y="1476525"/>
                </a:lnTo>
                <a:cubicBezTo>
                  <a:pt x="6395008" y="1475523"/>
                  <a:pt x="6400336" y="1474582"/>
                  <a:pt x="6405912" y="1474998"/>
                </a:cubicBezTo>
                <a:cubicBezTo>
                  <a:pt x="6437095" y="1469485"/>
                  <a:pt x="6468988" y="1466527"/>
                  <a:pt x="6501373" y="1466004"/>
                </a:cubicBezTo>
                <a:close/>
                <a:moveTo>
                  <a:pt x="4840098" y="1464394"/>
                </a:moveTo>
                <a:lnTo>
                  <a:pt x="4857185" y="1466004"/>
                </a:lnTo>
                <a:cubicBezTo>
                  <a:pt x="4889571" y="1466527"/>
                  <a:pt x="4921463" y="1469485"/>
                  <a:pt x="4952647" y="1474998"/>
                </a:cubicBezTo>
                <a:cubicBezTo>
                  <a:pt x="4958223" y="1474582"/>
                  <a:pt x="4963551" y="1475523"/>
                  <a:pt x="4968859" y="1476525"/>
                </a:cubicBezTo>
                <a:lnTo>
                  <a:pt x="4968976" y="1477664"/>
                </a:lnTo>
                <a:cubicBezTo>
                  <a:pt x="5327827" y="1536596"/>
                  <a:pt x="5608866" y="1815167"/>
                  <a:pt x="5659142" y="2165262"/>
                </a:cubicBezTo>
                <a:cubicBezTo>
                  <a:pt x="5659310" y="2165315"/>
                  <a:pt x="5659479" y="2165320"/>
                  <a:pt x="5659648" y="2165325"/>
                </a:cubicBezTo>
                <a:lnTo>
                  <a:pt x="5660188" y="2171962"/>
                </a:lnTo>
                <a:cubicBezTo>
                  <a:pt x="5665245" y="2201969"/>
                  <a:pt x="5667694" y="2232611"/>
                  <a:pt x="5667652" y="2263693"/>
                </a:cubicBezTo>
                <a:cubicBezTo>
                  <a:pt x="5668964" y="2269279"/>
                  <a:pt x="5669023" y="2274903"/>
                  <a:pt x="5669023" y="2280541"/>
                </a:cubicBezTo>
                <a:cubicBezTo>
                  <a:pt x="5669023" y="2284333"/>
                  <a:pt x="5668996" y="2288119"/>
                  <a:pt x="5668430" y="2291891"/>
                </a:cubicBezTo>
                <a:lnTo>
                  <a:pt x="5667931" y="2291858"/>
                </a:lnTo>
                <a:lnTo>
                  <a:pt x="5667905" y="2292349"/>
                </a:lnTo>
                <a:lnTo>
                  <a:pt x="5650786" y="2290736"/>
                </a:lnTo>
                <a:cubicBezTo>
                  <a:pt x="5618412" y="2290213"/>
                  <a:pt x="5586532" y="2287255"/>
                  <a:pt x="5555360" y="2281745"/>
                </a:cubicBezTo>
                <a:cubicBezTo>
                  <a:pt x="5549783" y="2282161"/>
                  <a:pt x="5544454" y="2281220"/>
                  <a:pt x="5539143" y="2280217"/>
                </a:cubicBezTo>
                <a:lnTo>
                  <a:pt x="5539027" y="2279078"/>
                </a:lnTo>
                <a:cubicBezTo>
                  <a:pt x="5180176" y="2220146"/>
                  <a:pt x="4899137" y="1941574"/>
                  <a:pt x="4848861" y="1591480"/>
                </a:cubicBezTo>
                <a:cubicBezTo>
                  <a:pt x="4848694" y="1591427"/>
                  <a:pt x="4848525" y="1591423"/>
                  <a:pt x="4848356" y="1591418"/>
                </a:cubicBezTo>
                <a:lnTo>
                  <a:pt x="4847817" y="1584794"/>
                </a:lnTo>
                <a:cubicBezTo>
                  <a:pt x="4842759" y="1554782"/>
                  <a:pt x="4840308" y="1524133"/>
                  <a:pt x="4840350" y="1493044"/>
                </a:cubicBezTo>
                <a:cubicBezTo>
                  <a:pt x="4839038" y="1487460"/>
                  <a:pt x="4838980" y="1481838"/>
                  <a:pt x="4838980" y="1476202"/>
                </a:cubicBezTo>
                <a:lnTo>
                  <a:pt x="4839574" y="1464852"/>
                </a:lnTo>
                <a:lnTo>
                  <a:pt x="4840072" y="1464884"/>
                </a:lnTo>
                <a:close/>
                <a:moveTo>
                  <a:pt x="4826310" y="1464394"/>
                </a:moveTo>
                <a:lnTo>
                  <a:pt x="4826336" y="1464884"/>
                </a:lnTo>
                <a:lnTo>
                  <a:pt x="4826834" y="1464852"/>
                </a:lnTo>
                <a:lnTo>
                  <a:pt x="4827428" y="1476202"/>
                </a:lnTo>
                <a:cubicBezTo>
                  <a:pt x="4827428" y="1481838"/>
                  <a:pt x="4827369" y="1487460"/>
                  <a:pt x="4826057" y="1493044"/>
                </a:cubicBezTo>
                <a:cubicBezTo>
                  <a:pt x="4826099" y="1524133"/>
                  <a:pt x="4823649" y="1554782"/>
                  <a:pt x="4818590" y="1584794"/>
                </a:cubicBezTo>
                <a:lnTo>
                  <a:pt x="4818052" y="1591418"/>
                </a:lnTo>
                <a:cubicBezTo>
                  <a:pt x="4817882" y="1591423"/>
                  <a:pt x="4817714" y="1591427"/>
                  <a:pt x="4817546" y="1591480"/>
                </a:cubicBezTo>
                <a:cubicBezTo>
                  <a:pt x="4767271" y="1941574"/>
                  <a:pt x="4486232" y="2220146"/>
                  <a:pt x="4127381" y="2279078"/>
                </a:cubicBezTo>
                <a:lnTo>
                  <a:pt x="4127264" y="2280217"/>
                </a:lnTo>
                <a:cubicBezTo>
                  <a:pt x="4121954" y="2281220"/>
                  <a:pt x="4116625" y="2282161"/>
                  <a:pt x="4111048" y="2281745"/>
                </a:cubicBezTo>
                <a:cubicBezTo>
                  <a:pt x="4079876" y="2287255"/>
                  <a:pt x="4047996" y="2290213"/>
                  <a:pt x="4015621" y="2290736"/>
                </a:cubicBezTo>
                <a:lnTo>
                  <a:pt x="3998503" y="2292349"/>
                </a:lnTo>
                <a:lnTo>
                  <a:pt x="3998477" y="2291858"/>
                </a:lnTo>
                <a:lnTo>
                  <a:pt x="3997978" y="2291891"/>
                </a:lnTo>
                <a:cubicBezTo>
                  <a:pt x="3997412" y="2288119"/>
                  <a:pt x="3997385" y="2284333"/>
                  <a:pt x="3997385" y="2280541"/>
                </a:cubicBezTo>
                <a:cubicBezTo>
                  <a:pt x="3997385" y="2274903"/>
                  <a:pt x="3997443" y="2269279"/>
                  <a:pt x="3998755" y="2263693"/>
                </a:cubicBezTo>
                <a:cubicBezTo>
                  <a:pt x="3998713" y="2232611"/>
                  <a:pt x="4001163" y="2201969"/>
                  <a:pt x="4006219" y="2171962"/>
                </a:cubicBezTo>
                <a:lnTo>
                  <a:pt x="4006760" y="2165325"/>
                </a:lnTo>
                <a:cubicBezTo>
                  <a:pt x="4006928" y="2165320"/>
                  <a:pt x="4007098" y="2165315"/>
                  <a:pt x="4007265" y="2165262"/>
                </a:cubicBezTo>
                <a:cubicBezTo>
                  <a:pt x="4057542" y="1815167"/>
                  <a:pt x="4338581" y="1536596"/>
                  <a:pt x="4697431" y="1477664"/>
                </a:cubicBezTo>
                <a:lnTo>
                  <a:pt x="4697548" y="1476525"/>
                </a:lnTo>
                <a:cubicBezTo>
                  <a:pt x="4702857" y="1475523"/>
                  <a:pt x="4708185" y="1474582"/>
                  <a:pt x="4713761" y="1474998"/>
                </a:cubicBezTo>
                <a:cubicBezTo>
                  <a:pt x="4744944" y="1469485"/>
                  <a:pt x="4776837" y="1466527"/>
                  <a:pt x="4809222" y="1466004"/>
                </a:cubicBezTo>
                <a:close/>
                <a:moveTo>
                  <a:pt x="3147947" y="1464394"/>
                </a:moveTo>
                <a:lnTo>
                  <a:pt x="3165034" y="1466004"/>
                </a:lnTo>
                <a:cubicBezTo>
                  <a:pt x="3197420" y="1466527"/>
                  <a:pt x="3229312" y="1469485"/>
                  <a:pt x="3260496" y="1474998"/>
                </a:cubicBezTo>
                <a:cubicBezTo>
                  <a:pt x="3266072" y="1474582"/>
                  <a:pt x="3271400" y="1475523"/>
                  <a:pt x="3276708" y="1476525"/>
                </a:cubicBezTo>
                <a:lnTo>
                  <a:pt x="3276826" y="1477664"/>
                </a:lnTo>
                <a:cubicBezTo>
                  <a:pt x="3635676" y="1536596"/>
                  <a:pt x="3916715" y="1815167"/>
                  <a:pt x="3966991" y="2165262"/>
                </a:cubicBezTo>
                <a:cubicBezTo>
                  <a:pt x="3967159" y="2165315"/>
                  <a:pt x="3967328" y="2165320"/>
                  <a:pt x="3967497" y="2165325"/>
                </a:cubicBezTo>
                <a:lnTo>
                  <a:pt x="3968037" y="2171962"/>
                </a:lnTo>
                <a:cubicBezTo>
                  <a:pt x="3973094" y="2201969"/>
                  <a:pt x="3975543" y="2232611"/>
                  <a:pt x="3975501" y="2263693"/>
                </a:cubicBezTo>
                <a:cubicBezTo>
                  <a:pt x="3976813" y="2269279"/>
                  <a:pt x="3976872" y="2274903"/>
                  <a:pt x="3976872" y="2280541"/>
                </a:cubicBezTo>
                <a:cubicBezTo>
                  <a:pt x="3976872" y="2284333"/>
                  <a:pt x="3976845" y="2288119"/>
                  <a:pt x="3976279" y="2291891"/>
                </a:cubicBezTo>
                <a:lnTo>
                  <a:pt x="3975780" y="2291858"/>
                </a:lnTo>
                <a:lnTo>
                  <a:pt x="3975754" y="2292349"/>
                </a:lnTo>
                <a:lnTo>
                  <a:pt x="3958635" y="2290736"/>
                </a:lnTo>
                <a:cubicBezTo>
                  <a:pt x="3926261" y="2290213"/>
                  <a:pt x="3894381" y="2287255"/>
                  <a:pt x="3863209" y="2281745"/>
                </a:cubicBezTo>
                <a:cubicBezTo>
                  <a:pt x="3857632" y="2282161"/>
                  <a:pt x="3852303" y="2281220"/>
                  <a:pt x="3846992" y="2280217"/>
                </a:cubicBezTo>
                <a:lnTo>
                  <a:pt x="3846876" y="2279078"/>
                </a:lnTo>
                <a:cubicBezTo>
                  <a:pt x="3488025" y="2220146"/>
                  <a:pt x="3206986" y="1941574"/>
                  <a:pt x="3156710" y="1591480"/>
                </a:cubicBezTo>
                <a:cubicBezTo>
                  <a:pt x="3156543" y="1591427"/>
                  <a:pt x="3156374" y="1591423"/>
                  <a:pt x="3156205" y="1591418"/>
                </a:cubicBezTo>
                <a:lnTo>
                  <a:pt x="3155667" y="1584794"/>
                </a:lnTo>
                <a:cubicBezTo>
                  <a:pt x="3150608" y="1554782"/>
                  <a:pt x="3148157" y="1524133"/>
                  <a:pt x="3148199" y="1493044"/>
                </a:cubicBezTo>
                <a:cubicBezTo>
                  <a:pt x="3146887" y="1487460"/>
                  <a:pt x="3146829" y="1481838"/>
                  <a:pt x="3146829" y="1476202"/>
                </a:cubicBezTo>
                <a:lnTo>
                  <a:pt x="3147423" y="1464852"/>
                </a:lnTo>
                <a:lnTo>
                  <a:pt x="3147921" y="1464884"/>
                </a:lnTo>
                <a:close/>
                <a:moveTo>
                  <a:pt x="3134159" y="1464394"/>
                </a:moveTo>
                <a:lnTo>
                  <a:pt x="3134185" y="1464884"/>
                </a:lnTo>
                <a:lnTo>
                  <a:pt x="3134683" y="1464852"/>
                </a:lnTo>
                <a:lnTo>
                  <a:pt x="3135277" y="1476202"/>
                </a:lnTo>
                <a:cubicBezTo>
                  <a:pt x="3135277" y="1481838"/>
                  <a:pt x="3135218" y="1487460"/>
                  <a:pt x="3133906" y="1493044"/>
                </a:cubicBezTo>
                <a:cubicBezTo>
                  <a:pt x="3133948" y="1524133"/>
                  <a:pt x="3131498" y="1554782"/>
                  <a:pt x="3126439" y="1584794"/>
                </a:cubicBezTo>
                <a:lnTo>
                  <a:pt x="3125901" y="1591418"/>
                </a:lnTo>
                <a:cubicBezTo>
                  <a:pt x="3125731" y="1591423"/>
                  <a:pt x="3125563" y="1591427"/>
                  <a:pt x="3125395" y="1591480"/>
                </a:cubicBezTo>
                <a:cubicBezTo>
                  <a:pt x="3075120" y="1941574"/>
                  <a:pt x="2794081" y="2220146"/>
                  <a:pt x="2435230" y="2279078"/>
                </a:cubicBezTo>
                <a:lnTo>
                  <a:pt x="2435113" y="2280217"/>
                </a:lnTo>
                <a:cubicBezTo>
                  <a:pt x="2429803" y="2281220"/>
                  <a:pt x="2424474" y="2282161"/>
                  <a:pt x="2418897" y="2281745"/>
                </a:cubicBezTo>
                <a:cubicBezTo>
                  <a:pt x="2387725" y="2287255"/>
                  <a:pt x="2355845" y="2290213"/>
                  <a:pt x="2323470" y="2290736"/>
                </a:cubicBezTo>
                <a:lnTo>
                  <a:pt x="2306352" y="2292349"/>
                </a:lnTo>
                <a:lnTo>
                  <a:pt x="2306326" y="2291858"/>
                </a:lnTo>
                <a:lnTo>
                  <a:pt x="2305827" y="2291891"/>
                </a:lnTo>
                <a:cubicBezTo>
                  <a:pt x="2305261" y="2288119"/>
                  <a:pt x="2305234" y="2284333"/>
                  <a:pt x="2305234" y="2280541"/>
                </a:cubicBezTo>
                <a:cubicBezTo>
                  <a:pt x="2305234" y="2274903"/>
                  <a:pt x="2305292" y="2269279"/>
                  <a:pt x="2306604" y="2263693"/>
                </a:cubicBezTo>
                <a:cubicBezTo>
                  <a:pt x="2306562" y="2232611"/>
                  <a:pt x="2309012" y="2201969"/>
                  <a:pt x="2314068" y="2171962"/>
                </a:cubicBezTo>
                <a:lnTo>
                  <a:pt x="2314609" y="2165325"/>
                </a:lnTo>
                <a:cubicBezTo>
                  <a:pt x="2314777" y="2165320"/>
                  <a:pt x="2314947" y="2165315"/>
                  <a:pt x="2315114" y="2165262"/>
                </a:cubicBezTo>
                <a:cubicBezTo>
                  <a:pt x="2365391" y="1815167"/>
                  <a:pt x="2646430" y="1536596"/>
                  <a:pt x="3005280" y="1477664"/>
                </a:cubicBezTo>
                <a:lnTo>
                  <a:pt x="3005397" y="1476525"/>
                </a:lnTo>
                <a:cubicBezTo>
                  <a:pt x="3010706" y="1475523"/>
                  <a:pt x="3016034" y="1474582"/>
                  <a:pt x="3021610" y="1474998"/>
                </a:cubicBezTo>
                <a:cubicBezTo>
                  <a:pt x="3052793" y="1469485"/>
                  <a:pt x="3084686" y="1466527"/>
                  <a:pt x="3117071" y="1466004"/>
                </a:cubicBezTo>
                <a:close/>
                <a:moveTo>
                  <a:pt x="1455796" y="1464394"/>
                </a:moveTo>
                <a:lnTo>
                  <a:pt x="1472883" y="1466004"/>
                </a:lnTo>
                <a:cubicBezTo>
                  <a:pt x="1505269" y="1466527"/>
                  <a:pt x="1537161" y="1469485"/>
                  <a:pt x="1568345" y="1474998"/>
                </a:cubicBezTo>
                <a:cubicBezTo>
                  <a:pt x="1573921" y="1474582"/>
                  <a:pt x="1579249" y="1475523"/>
                  <a:pt x="1584557" y="1476525"/>
                </a:cubicBezTo>
                <a:lnTo>
                  <a:pt x="1584675" y="1477664"/>
                </a:lnTo>
                <a:cubicBezTo>
                  <a:pt x="1943525" y="1536596"/>
                  <a:pt x="2224564" y="1815167"/>
                  <a:pt x="2274840" y="2165262"/>
                </a:cubicBezTo>
                <a:cubicBezTo>
                  <a:pt x="2275008" y="2165315"/>
                  <a:pt x="2275177" y="2165320"/>
                  <a:pt x="2275346" y="2165325"/>
                </a:cubicBezTo>
                <a:lnTo>
                  <a:pt x="2275886" y="2171962"/>
                </a:lnTo>
                <a:cubicBezTo>
                  <a:pt x="2280943" y="2201969"/>
                  <a:pt x="2283392" y="2232611"/>
                  <a:pt x="2283350" y="2263693"/>
                </a:cubicBezTo>
                <a:cubicBezTo>
                  <a:pt x="2284662" y="2269279"/>
                  <a:pt x="2284721" y="2274903"/>
                  <a:pt x="2284721" y="2280541"/>
                </a:cubicBezTo>
                <a:cubicBezTo>
                  <a:pt x="2284721" y="2284333"/>
                  <a:pt x="2284694" y="2288119"/>
                  <a:pt x="2284128" y="2291891"/>
                </a:cubicBezTo>
                <a:lnTo>
                  <a:pt x="2283629" y="2291858"/>
                </a:lnTo>
                <a:lnTo>
                  <a:pt x="2283603" y="2292349"/>
                </a:lnTo>
                <a:lnTo>
                  <a:pt x="2266484" y="2290736"/>
                </a:lnTo>
                <a:cubicBezTo>
                  <a:pt x="2234110" y="2290213"/>
                  <a:pt x="2202230" y="2287255"/>
                  <a:pt x="2171058" y="2281745"/>
                </a:cubicBezTo>
                <a:cubicBezTo>
                  <a:pt x="2165481" y="2282161"/>
                  <a:pt x="2160152" y="2281220"/>
                  <a:pt x="2154841" y="2280217"/>
                </a:cubicBezTo>
                <a:lnTo>
                  <a:pt x="2154725" y="2279078"/>
                </a:lnTo>
                <a:cubicBezTo>
                  <a:pt x="1795874" y="2220146"/>
                  <a:pt x="1514835" y="1941574"/>
                  <a:pt x="1464559" y="1591480"/>
                </a:cubicBezTo>
                <a:cubicBezTo>
                  <a:pt x="1464392" y="1591427"/>
                  <a:pt x="1464223" y="1591423"/>
                  <a:pt x="1464054" y="1591418"/>
                </a:cubicBezTo>
                <a:lnTo>
                  <a:pt x="1463515" y="1584794"/>
                </a:lnTo>
                <a:cubicBezTo>
                  <a:pt x="1458457" y="1554782"/>
                  <a:pt x="1456006" y="1524133"/>
                  <a:pt x="1456048" y="1493044"/>
                </a:cubicBezTo>
                <a:cubicBezTo>
                  <a:pt x="1454736" y="1487460"/>
                  <a:pt x="1454678" y="1481838"/>
                  <a:pt x="1454678" y="1476202"/>
                </a:cubicBezTo>
                <a:lnTo>
                  <a:pt x="1455272" y="1464852"/>
                </a:lnTo>
                <a:lnTo>
                  <a:pt x="1455770" y="1464884"/>
                </a:lnTo>
                <a:close/>
                <a:moveTo>
                  <a:pt x="1442008" y="1464394"/>
                </a:moveTo>
                <a:lnTo>
                  <a:pt x="1442034" y="1464884"/>
                </a:lnTo>
                <a:lnTo>
                  <a:pt x="1442532" y="1464852"/>
                </a:lnTo>
                <a:lnTo>
                  <a:pt x="1443126" y="1476202"/>
                </a:lnTo>
                <a:cubicBezTo>
                  <a:pt x="1443126" y="1481838"/>
                  <a:pt x="1443067" y="1487460"/>
                  <a:pt x="1441755" y="1493044"/>
                </a:cubicBezTo>
                <a:cubicBezTo>
                  <a:pt x="1441797" y="1524133"/>
                  <a:pt x="1439347" y="1554782"/>
                  <a:pt x="1434288" y="1584794"/>
                </a:cubicBezTo>
                <a:lnTo>
                  <a:pt x="1433750" y="1591418"/>
                </a:lnTo>
                <a:cubicBezTo>
                  <a:pt x="1433580" y="1591423"/>
                  <a:pt x="1433412" y="1591427"/>
                  <a:pt x="1433244" y="1591480"/>
                </a:cubicBezTo>
                <a:cubicBezTo>
                  <a:pt x="1382969" y="1941574"/>
                  <a:pt x="1101930" y="2220146"/>
                  <a:pt x="743079" y="2279078"/>
                </a:cubicBezTo>
                <a:lnTo>
                  <a:pt x="742962" y="2280217"/>
                </a:lnTo>
                <a:cubicBezTo>
                  <a:pt x="737652" y="2281220"/>
                  <a:pt x="732323" y="2282161"/>
                  <a:pt x="726746" y="2281745"/>
                </a:cubicBezTo>
                <a:cubicBezTo>
                  <a:pt x="695574" y="2287255"/>
                  <a:pt x="663693" y="2290213"/>
                  <a:pt x="631319" y="2290736"/>
                </a:cubicBezTo>
                <a:lnTo>
                  <a:pt x="614201" y="2292349"/>
                </a:lnTo>
                <a:lnTo>
                  <a:pt x="614175" y="2291858"/>
                </a:lnTo>
                <a:lnTo>
                  <a:pt x="613676" y="2291891"/>
                </a:lnTo>
                <a:cubicBezTo>
                  <a:pt x="613110" y="2288119"/>
                  <a:pt x="613083" y="2284333"/>
                  <a:pt x="613083" y="2280541"/>
                </a:cubicBezTo>
                <a:cubicBezTo>
                  <a:pt x="613083" y="2274903"/>
                  <a:pt x="613141" y="2269279"/>
                  <a:pt x="614453" y="2263693"/>
                </a:cubicBezTo>
                <a:cubicBezTo>
                  <a:pt x="614411" y="2232611"/>
                  <a:pt x="616861" y="2201969"/>
                  <a:pt x="621917" y="2171962"/>
                </a:cubicBezTo>
                <a:lnTo>
                  <a:pt x="622458" y="2165325"/>
                </a:lnTo>
                <a:cubicBezTo>
                  <a:pt x="622626" y="2165320"/>
                  <a:pt x="622796" y="2165315"/>
                  <a:pt x="622963" y="2165262"/>
                </a:cubicBezTo>
                <a:cubicBezTo>
                  <a:pt x="673240" y="1815167"/>
                  <a:pt x="954279" y="1536596"/>
                  <a:pt x="1313129" y="1477664"/>
                </a:cubicBezTo>
                <a:lnTo>
                  <a:pt x="1313246" y="1476525"/>
                </a:lnTo>
                <a:cubicBezTo>
                  <a:pt x="1318555" y="1475523"/>
                  <a:pt x="1323883" y="1474582"/>
                  <a:pt x="1329459" y="1474998"/>
                </a:cubicBezTo>
                <a:cubicBezTo>
                  <a:pt x="1360642" y="1469485"/>
                  <a:pt x="1392535" y="1466527"/>
                  <a:pt x="1424920" y="1466004"/>
                </a:cubicBezTo>
                <a:close/>
                <a:moveTo>
                  <a:pt x="10909360" y="750600"/>
                </a:moveTo>
                <a:cubicBezTo>
                  <a:pt x="10962636" y="1021506"/>
                  <a:pt x="11177479" y="1236303"/>
                  <a:pt x="11452669" y="1295446"/>
                </a:cubicBezTo>
                <a:cubicBezTo>
                  <a:pt x="11399394" y="1024540"/>
                  <a:pt x="11184550" y="809743"/>
                  <a:pt x="10909360" y="750600"/>
                </a:cubicBezTo>
                <a:close/>
                <a:moveTo>
                  <a:pt x="10602109" y="750600"/>
                </a:moveTo>
                <a:cubicBezTo>
                  <a:pt x="10326919" y="809743"/>
                  <a:pt x="10112075" y="1024540"/>
                  <a:pt x="10058800" y="1295446"/>
                </a:cubicBezTo>
                <a:cubicBezTo>
                  <a:pt x="10333990" y="1236303"/>
                  <a:pt x="10548833" y="1021506"/>
                  <a:pt x="10602109" y="750600"/>
                </a:cubicBezTo>
                <a:close/>
                <a:moveTo>
                  <a:pt x="9217207" y="750600"/>
                </a:moveTo>
                <a:cubicBezTo>
                  <a:pt x="9270483" y="1021506"/>
                  <a:pt x="9485326" y="1236303"/>
                  <a:pt x="9760516" y="1295446"/>
                </a:cubicBezTo>
                <a:cubicBezTo>
                  <a:pt x="9707241" y="1024540"/>
                  <a:pt x="9492397" y="809743"/>
                  <a:pt x="9217207" y="750600"/>
                </a:cubicBezTo>
                <a:close/>
                <a:moveTo>
                  <a:pt x="8909958" y="750600"/>
                </a:moveTo>
                <a:cubicBezTo>
                  <a:pt x="8634768" y="809743"/>
                  <a:pt x="8419924" y="1024540"/>
                  <a:pt x="8366649" y="1295446"/>
                </a:cubicBezTo>
                <a:cubicBezTo>
                  <a:pt x="8641839" y="1236303"/>
                  <a:pt x="8856682" y="1021506"/>
                  <a:pt x="8909958" y="750600"/>
                </a:cubicBezTo>
                <a:close/>
                <a:moveTo>
                  <a:pt x="7525056" y="750600"/>
                </a:moveTo>
                <a:cubicBezTo>
                  <a:pt x="7578332" y="1021506"/>
                  <a:pt x="7793175" y="1236303"/>
                  <a:pt x="8068365" y="1295446"/>
                </a:cubicBezTo>
                <a:cubicBezTo>
                  <a:pt x="8015090" y="1024540"/>
                  <a:pt x="7800246" y="809743"/>
                  <a:pt x="7525056" y="750600"/>
                </a:cubicBezTo>
                <a:close/>
                <a:moveTo>
                  <a:pt x="7217807" y="750600"/>
                </a:moveTo>
                <a:cubicBezTo>
                  <a:pt x="6942617" y="809743"/>
                  <a:pt x="6727773" y="1024540"/>
                  <a:pt x="6674498" y="1295446"/>
                </a:cubicBezTo>
                <a:cubicBezTo>
                  <a:pt x="6949688" y="1236303"/>
                  <a:pt x="7164531" y="1021506"/>
                  <a:pt x="7217807" y="750600"/>
                </a:cubicBezTo>
                <a:close/>
                <a:moveTo>
                  <a:pt x="5832905" y="750600"/>
                </a:moveTo>
                <a:cubicBezTo>
                  <a:pt x="5886181" y="1021506"/>
                  <a:pt x="6101024" y="1236303"/>
                  <a:pt x="6376214" y="1295446"/>
                </a:cubicBezTo>
                <a:cubicBezTo>
                  <a:pt x="6322939" y="1024540"/>
                  <a:pt x="6108095" y="809743"/>
                  <a:pt x="5832905" y="750600"/>
                </a:cubicBezTo>
                <a:close/>
                <a:moveTo>
                  <a:pt x="5525656" y="750600"/>
                </a:moveTo>
                <a:cubicBezTo>
                  <a:pt x="5250466" y="809743"/>
                  <a:pt x="5035622" y="1024540"/>
                  <a:pt x="4982347" y="1295446"/>
                </a:cubicBezTo>
                <a:cubicBezTo>
                  <a:pt x="5257537" y="1236303"/>
                  <a:pt x="5472380" y="1021506"/>
                  <a:pt x="5525656" y="750600"/>
                </a:cubicBezTo>
                <a:close/>
                <a:moveTo>
                  <a:pt x="4140754" y="750600"/>
                </a:moveTo>
                <a:cubicBezTo>
                  <a:pt x="4194030" y="1021506"/>
                  <a:pt x="4408873" y="1236303"/>
                  <a:pt x="4684063" y="1295446"/>
                </a:cubicBezTo>
                <a:cubicBezTo>
                  <a:pt x="4630788" y="1024540"/>
                  <a:pt x="4415944" y="809743"/>
                  <a:pt x="4140754" y="750600"/>
                </a:cubicBezTo>
                <a:close/>
                <a:moveTo>
                  <a:pt x="3833505" y="750600"/>
                </a:moveTo>
                <a:cubicBezTo>
                  <a:pt x="3558315" y="809743"/>
                  <a:pt x="3343471" y="1024540"/>
                  <a:pt x="3290196" y="1295446"/>
                </a:cubicBezTo>
                <a:cubicBezTo>
                  <a:pt x="3565386" y="1236303"/>
                  <a:pt x="3780229" y="1021506"/>
                  <a:pt x="3833505" y="750600"/>
                </a:cubicBezTo>
                <a:close/>
                <a:moveTo>
                  <a:pt x="2448603" y="750600"/>
                </a:moveTo>
                <a:cubicBezTo>
                  <a:pt x="2501879" y="1021506"/>
                  <a:pt x="2716722" y="1236303"/>
                  <a:pt x="2991912" y="1295446"/>
                </a:cubicBezTo>
                <a:cubicBezTo>
                  <a:pt x="2938637" y="1024540"/>
                  <a:pt x="2723793" y="809743"/>
                  <a:pt x="2448603" y="750600"/>
                </a:cubicBezTo>
                <a:close/>
                <a:moveTo>
                  <a:pt x="2141354" y="750600"/>
                </a:moveTo>
                <a:cubicBezTo>
                  <a:pt x="1866164" y="809743"/>
                  <a:pt x="1651320" y="1024540"/>
                  <a:pt x="1598045" y="1295446"/>
                </a:cubicBezTo>
                <a:cubicBezTo>
                  <a:pt x="1873235" y="1236303"/>
                  <a:pt x="2088078" y="1021506"/>
                  <a:pt x="2141354" y="750600"/>
                </a:cubicBezTo>
                <a:close/>
                <a:moveTo>
                  <a:pt x="756452" y="750600"/>
                </a:moveTo>
                <a:cubicBezTo>
                  <a:pt x="809728" y="1021506"/>
                  <a:pt x="1024571" y="1236303"/>
                  <a:pt x="1299761" y="1295446"/>
                </a:cubicBezTo>
                <a:cubicBezTo>
                  <a:pt x="1246486" y="1024540"/>
                  <a:pt x="1031642" y="809743"/>
                  <a:pt x="756452" y="750600"/>
                </a:cubicBezTo>
                <a:close/>
                <a:moveTo>
                  <a:pt x="12192000" y="647790"/>
                </a:moveTo>
                <a:lnTo>
                  <a:pt x="12192000" y="780838"/>
                </a:lnTo>
                <a:cubicBezTo>
                  <a:pt x="11966807" y="865550"/>
                  <a:pt x="11797421" y="1059155"/>
                  <a:pt x="11750953" y="1295446"/>
                </a:cubicBezTo>
                <a:cubicBezTo>
                  <a:pt x="11935988" y="1255679"/>
                  <a:pt x="12093739" y="1145540"/>
                  <a:pt x="12192000" y="994335"/>
                </a:cubicBezTo>
                <a:lnTo>
                  <a:pt x="12192000" y="1195909"/>
                </a:lnTo>
                <a:cubicBezTo>
                  <a:pt x="12071770" y="1314911"/>
                  <a:pt x="11914089" y="1397686"/>
                  <a:pt x="11737582" y="1426902"/>
                </a:cubicBezTo>
                <a:lnTo>
                  <a:pt x="11737466" y="1428050"/>
                </a:lnTo>
                <a:cubicBezTo>
                  <a:pt x="11732155" y="1429061"/>
                  <a:pt x="11726826" y="1430009"/>
                  <a:pt x="11721249" y="1429590"/>
                </a:cubicBezTo>
                <a:cubicBezTo>
                  <a:pt x="11690077" y="1435144"/>
                  <a:pt x="11658197" y="1438125"/>
                  <a:pt x="11625822" y="1438652"/>
                </a:cubicBezTo>
                <a:lnTo>
                  <a:pt x="11608704" y="1440278"/>
                </a:lnTo>
                <a:lnTo>
                  <a:pt x="11608678" y="1439783"/>
                </a:lnTo>
                <a:lnTo>
                  <a:pt x="11608179" y="1439816"/>
                </a:lnTo>
                <a:cubicBezTo>
                  <a:pt x="11607613" y="1436014"/>
                  <a:pt x="11607586" y="1432198"/>
                  <a:pt x="11607586" y="1428376"/>
                </a:cubicBezTo>
                <a:cubicBezTo>
                  <a:pt x="11607586" y="1422694"/>
                  <a:pt x="11607645" y="1417025"/>
                  <a:pt x="11608957" y="1411395"/>
                </a:cubicBezTo>
                <a:cubicBezTo>
                  <a:pt x="11608914" y="1380067"/>
                  <a:pt x="11611364" y="1349182"/>
                  <a:pt x="11616421" y="1318938"/>
                </a:cubicBezTo>
                <a:lnTo>
                  <a:pt x="11616961" y="1312248"/>
                </a:lnTo>
                <a:cubicBezTo>
                  <a:pt x="11617130" y="1312243"/>
                  <a:pt x="11617299" y="1312238"/>
                  <a:pt x="11617466" y="1312185"/>
                </a:cubicBezTo>
                <a:cubicBezTo>
                  <a:pt x="11662185" y="998329"/>
                  <a:pt x="11889463" y="741504"/>
                  <a:pt x="12192000" y="647790"/>
                </a:cubicBezTo>
                <a:close/>
                <a:moveTo>
                  <a:pt x="10767111" y="605769"/>
                </a:moveTo>
                <a:lnTo>
                  <a:pt x="10784198" y="607392"/>
                </a:lnTo>
                <a:cubicBezTo>
                  <a:pt x="10816584" y="607919"/>
                  <a:pt x="10848477" y="610900"/>
                  <a:pt x="10879660" y="616457"/>
                </a:cubicBezTo>
                <a:cubicBezTo>
                  <a:pt x="10885236" y="616038"/>
                  <a:pt x="10890564" y="616986"/>
                  <a:pt x="10895873" y="617996"/>
                </a:cubicBezTo>
                <a:lnTo>
                  <a:pt x="10895990" y="619144"/>
                </a:lnTo>
                <a:cubicBezTo>
                  <a:pt x="11254840" y="678542"/>
                  <a:pt x="11535879" y="959319"/>
                  <a:pt x="11586156" y="1312185"/>
                </a:cubicBezTo>
                <a:cubicBezTo>
                  <a:pt x="11586323" y="1312238"/>
                  <a:pt x="11586492" y="1312243"/>
                  <a:pt x="11586661" y="1312248"/>
                </a:cubicBezTo>
                <a:lnTo>
                  <a:pt x="11587201" y="1318938"/>
                </a:lnTo>
                <a:cubicBezTo>
                  <a:pt x="11592258" y="1349182"/>
                  <a:pt x="11594708" y="1380067"/>
                  <a:pt x="11594665" y="1411395"/>
                </a:cubicBezTo>
                <a:cubicBezTo>
                  <a:pt x="11595977" y="1417025"/>
                  <a:pt x="11596036" y="1422694"/>
                  <a:pt x="11596036" y="1428376"/>
                </a:cubicBezTo>
                <a:cubicBezTo>
                  <a:pt x="11596036" y="1432198"/>
                  <a:pt x="11596009" y="1436014"/>
                  <a:pt x="11595443" y="1439816"/>
                </a:cubicBezTo>
                <a:lnTo>
                  <a:pt x="11594944" y="1439783"/>
                </a:lnTo>
                <a:lnTo>
                  <a:pt x="11594918" y="1440278"/>
                </a:lnTo>
                <a:lnTo>
                  <a:pt x="11577800" y="1438652"/>
                </a:lnTo>
                <a:cubicBezTo>
                  <a:pt x="11545425" y="1438125"/>
                  <a:pt x="11513545" y="1435144"/>
                  <a:pt x="11482373" y="1429590"/>
                </a:cubicBezTo>
                <a:cubicBezTo>
                  <a:pt x="11476796" y="1430009"/>
                  <a:pt x="11471467" y="1429061"/>
                  <a:pt x="11466156" y="1428050"/>
                </a:cubicBezTo>
                <a:lnTo>
                  <a:pt x="11466040" y="1426902"/>
                </a:lnTo>
                <a:cubicBezTo>
                  <a:pt x="11107189" y="1367503"/>
                  <a:pt x="10826150" y="1086726"/>
                  <a:pt x="10775875" y="733861"/>
                </a:cubicBezTo>
                <a:cubicBezTo>
                  <a:pt x="10775707" y="733808"/>
                  <a:pt x="10775539" y="733803"/>
                  <a:pt x="10775369" y="733798"/>
                </a:cubicBezTo>
                <a:lnTo>
                  <a:pt x="10774831" y="727122"/>
                </a:lnTo>
                <a:cubicBezTo>
                  <a:pt x="10769772" y="696872"/>
                  <a:pt x="10767321" y="665981"/>
                  <a:pt x="10767364" y="634646"/>
                </a:cubicBezTo>
                <a:cubicBezTo>
                  <a:pt x="10766052" y="629018"/>
                  <a:pt x="10765993" y="623351"/>
                  <a:pt x="10765993" y="617670"/>
                </a:cubicBezTo>
                <a:lnTo>
                  <a:pt x="10766587" y="606230"/>
                </a:lnTo>
                <a:lnTo>
                  <a:pt x="10767085" y="606263"/>
                </a:lnTo>
                <a:close/>
                <a:moveTo>
                  <a:pt x="10744358" y="605769"/>
                </a:moveTo>
                <a:lnTo>
                  <a:pt x="10744384" y="606263"/>
                </a:lnTo>
                <a:lnTo>
                  <a:pt x="10744882" y="606230"/>
                </a:lnTo>
                <a:lnTo>
                  <a:pt x="10745476" y="617670"/>
                </a:lnTo>
                <a:cubicBezTo>
                  <a:pt x="10745476" y="623351"/>
                  <a:pt x="10745417" y="629018"/>
                  <a:pt x="10744105" y="634646"/>
                </a:cubicBezTo>
                <a:cubicBezTo>
                  <a:pt x="10744148" y="665981"/>
                  <a:pt x="10741697" y="696872"/>
                  <a:pt x="10736638" y="727122"/>
                </a:cubicBezTo>
                <a:lnTo>
                  <a:pt x="10736100" y="733798"/>
                </a:lnTo>
                <a:cubicBezTo>
                  <a:pt x="10735930" y="733803"/>
                  <a:pt x="10735762" y="733808"/>
                  <a:pt x="10735594" y="733861"/>
                </a:cubicBezTo>
                <a:cubicBezTo>
                  <a:pt x="10685319" y="1086726"/>
                  <a:pt x="10404280" y="1367503"/>
                  <a:pt x="10045429" y="1426902"/>
                </a:cubicBezTo>
                <a:lnTo>
                  <a:pt x="10045313" y="1428050"/>
                </a:lnTo>
                <a:cubicBezTo>
                  <a:pt x="10040002" y="1429061"/>
                  <a:pt x="10034673" y="1430009"/>
                  <a:pt x="10029096" y="1429590"/>
                </a:cubicBezTo>
                <a:cubicBezTo>
                  <a:pt x="9997924" y="1435144"/>
                  <a:pt x="9966044" y="1438125"/>
                  <a:pt x="9933669" y="1438652"/>
                </a:cubicBezTo>
                <a:lnTo>
                  <a:pt x="9916551" y="1440278"/>
                </a:lnTo>
                <a:lnTo>
                  <a:pt x="9916525" y="1439783"/>
                </a:lnTo>
                <a:lnTo>
                  <a:pt x="9916026" y="1439816"/>
                </a:lnTo>
                <a:cubicBezTo>
                  <a:pt x="9915460" y="1436014"/>
                  <a:pt x="9915433" y="1432198"/>
                  <a:pt x="9915433" y="1428376"/>
                </a:cubicBezTo>
                <a:cubicBezTo>
                  <a:pt x="9915433" y="1422694"/>
                  <a:pt x="9915492" y="1417025"/>
                  <a:pt x="9916804" y="1411395"/>
                </a:cubicBezTo>
                <a:cubicBezTo>
                  <a:pt x="9916761" y="1380067"/>
                  <a:pt x="9919211" y="1349182"/>
                  <a:pt x="9924268" y="1318938"/>
                </a:cubicBezTo>
                <a:lnTo>
                  <a:pt x="9924808" y="1312248"/>
                </a:lnTo>
                <a:cubicBezTo>
                  <a:pt x="9924977" y="1312243"/>
                  <a:pt x="9925146" y="1312238"/>
                  <a:pt x="9925314" y="1312185"/>
                </a:cubicBezTo>
                <a:cubicBezTo>
                  <a:pt x="9975590" y="959319"/>
                  <a:pt x="10256629" y="678542"/>
                  <a:pt x="10615479" y="619144"/>
                </a:cubicBezTo>
                <a:lnTo>
                  <a:pt x="10615596" y="617996"/>
                </a:lnTo>
                <a:cubicBezTo>
                  <a:pt x="10620905" y="616986"/>
                  <a:pt x="10626233" y="616038"/>
                  <a:pt x="10631809" y="616457"/>
                </a:cubicBezTo>
                <a:cubicBezTo>
                  <a:pt x="10662992" y="610900"/>
                  <a:pt x="10694885" y="607919"/>
                  <a:pt x="10727271" y="607392"/>
                </a:cubicBezTo>
                <a:close/>
                <a:moveTo>
                  <a:pt x="9074958" y="605769"/>
                </a:moveTo>
                <a:lnTo>
                  <a:pt x="9092045" y="607392"/>
                </a:lnTo>
                <a:cubicBezTo>
                  <a:pt x="9124431" y="607919"/>
                  <a:pt x="9156324" y="610900"/>
                  <a:pt x="9187507" y="616457"/>
                </a:cubicBezTo>
                <a:cubicBezTo>
                  <a:pt x="9193083" y="616038"/>
                  <a:pt x="9198411" y="616986"/>
                  <a:pt x="9203720" y="617996"/>
                </a:cubicBezTo>
                <a:lnTo>
                  <a:pt x="9203837" y="619144"/>
                </a:lnTo>
                <a:cubicBezTo>
                  <a:pt x="9562687" y="678542"/>
                  <a:pt x="9843726" y="959319"/>
                  <a:pt x="9894002" y="1312185"/>
                </a:cubicBezTo>
                <a:cubicBezTo>
                  <a:pt x="9894170" y="1312238"/>
                  <a:pt x="9894339" y="1312243"/>
                  <a:pt x="9894508" y="1312248"/>
                </a:cubicBezTo>
                <a:lnTo>
                  <a:pt x="9895048" y="1318938"/>
                </a:lnTo>
                <a:cubicBezTo>
                  <a:pt x="9900105" y="1349182"/>
                  <a:pt x="9902555" y="1380067"/>
                  <a:pt x="9902512" y="1411395"/>
                </a:cubicBezTo>
                <a:cubicBezTo>
                  <a:pt x="9903824" y="1417025"/>
                  <a:pt x="9903883" y="1422694"/>
                  <a:pt x="9903883" y="1428376"/>
                </a:cubicBezTo>
                <a:cubicBezTo>
                  <a:pt x="9903883" y="1432198"/>
                  <a:pt x="9903856" y="1436014"/>
                  <a:pt x="9903290" y="1439816"/>
                </a:cubicBezTo>
                <a:lnTo>
                  <a:pt x="9902791" y="1439783"/>
                </a:lnTo>
                <a:lnTo>
                  <a:pt x="9902765" y="1440278"/>
                </a:lnTo>
                <a:lnTo>
                  <a:pt x="9885647" y="1438652"/>
                </a:lnTo>
                <a:cubicBezTo>
                  <a:pt x="9853272" y="1438125"/>
                  <a:pt x="9821392" y="1435144"/>
                  <a:pt x="9790220" y="1429590"/>
                </a:cubicBezTo>
                <a:cubicBezTo>
                  <a:pt x="9784643" y="1430009"/>
                  <a:pt x="9779314" y="1429061"/>
                  <a:pt x="9774003" y="1428050"/>
                </a:cubicBezTo>
                <a:lnTo>
                  <a:pt x="9773887" y="1426902"/>
                </a:lnTo>
                <a:cubicBezTo>
                  <a:pt x="9415036" y="1367503"/>
                  <a:pt x="9133997" y="1086726"/>
                  <a:pt x="9083722" y="733861"/>
                </a:cubicBezTo>
                <a:cubicBezTo>
                  <a:pt x="9083554" y="733808"/>
                  <a:pt x="9083386" y="733803"/>
                  <a:pt x="9083216" y="733798"/>
                </a:cubicBezTo>
                <a:lnTo>
                  <a:pt x="9082678" y="727122"/>
                </a:lnTo>
                <a:cubicBezTo>
                  <a:pt x="9077619" y="696872"/>
                  <a:pt x="9075168" y="665981"/>
                  <a:pt x="9075211" y="634646"/>
                </a:cubicBezTo>
                <a:cubicBezTo>
                  <a:pt x="9073899" y="629018"/>
                  <a:pt x="9073840" y="623351"/>
                  <a:pt x="9073840" y="617670"/>
                </a:cubicBezTo>
                <a:lnTo>
                  <a:pt x="9074434" y="606230"/>
                </a:lnTo>
                <a:lnTo>
                  <a:pt x="9074932" y="606263"/>
                </a:lnTo>
                <a:close/>
                <a:moveTo>
                  <a:pt x="9052207" y="605769"/>
                </a:moveTo>
                <a:lnTo>
                  <a:pt x="9052233" y="606263"/>
                </a:lnTo>
                <a:lnTo>
                  <a:pt x="9052731" y="606230"/>
                </a:lnTo>
                <a:lnTo>
                  <a:pt x="9053325" y="617670"/>
                </a:lnTo>
                <a:cubicBezTo>
                  <a:pt x="9053325" y="623351"/>
                  <a:pt x="9053266" y="629018"/>
                  <a:pt x="9051954" y="634646"/>
                </a:cubicBezTo>
                <a:cubicBezTo>
                  <a:pt x="9051997" y="665981"/>
                  <a:pt x="9049546" y="696872"/>
                  <a:pt x="9044487" y="727122"/>
                </a:cubicBezTo>
                <a:lnTo>
                  <a:pt x="9043949" y="733798"/>
                </a:lnTo>
                <a:cubicBezTo>
                  <a:pt x="9043779" y="733803"/>
                  <a:pt x="9043611" y="733808"/>
                  <a:pt x="9043443" y="733861"/>
                </a:cubicBezTo>
                <a:cubicBezTo>
                  <a:pt x="8993168" y="1086726"/>
                  <a:pt x="8712129" y="1367503"/>
                  <a:pt x="8353278" y="1426902"/>
                </a:cubicBezTo>
                <a:lnTo>
                  <a:pt x="8353162" y="1428050"/>
                </a:lnTo>
                <a:cubicBezTo>
                  <a:pt x="8347851" y="1429061"/>
                  <a:pt x="8342522" y="1430009"/>
                  <a:pt x="8336945" y="1429590"/>
                </a:cubicBezTo>
                <a:cubicBezTo>
                  <a:pt x="8305773" y="1435144"/>
                  <a:pt x="8273893" y="1438125"/>
                  <a:pt x="8241519" y="1438652"/>
                </a:cubicBezTo>
                <a:lnTo>
                  <a:pt x="8224400" y="1440278"/>
                </a:lnTo>
                <a:lnTo>
                  <a:pt x="8224374" y="1439783"/>
                </a:lnTo>
                <a:lnTo>
                  <a:pt x="8223875" y="1439816"/>
                </a:lnTo>
                <a:cubicBezTo>
                  <a:pt x="8223309" y="1436014"/>
                  <a:pt x="8223282" y="1432198"/>
                  <a:pt x="8223282" y="1428376"/>
                </a:cubicBezTo>
                <a:cubicBezTo>
                  <a:pt x="8223282" y="1422694"/>
                  <a:pt x="8223341" y="1417025"/>
                  <a:pt x="8224653" y="1411395"/>
                </a:cubicBezTo>
                <a:cubicBezTo>
                  <a:pt x="8224611" y="1380067"/>
                  <a:pt x="8227060" y="1349182"/>
                  <a:pt x="8232117" y="1318938"/>
                </a:cubicBezTo>
                <a:lnTo>
                  <a:pt x="8232657" y="1312248"/>
                </a:lnTo>
                <a:cubicBezTo>
                  <a:pt x="8232826" y="1312243"/>
                  <a:pt x="8232995" y="1312238"/>
                  <a:pt x="8233163" y="1312185"/>
                </a:cubicBezTo>
                <a:cubicBezTo>
                  <a:pt x="8283439" y="959319"/>
                  <a:pt x="8564478" y="678542"/>
                  <a:pt x="8923328" y="619144"/>
                </a:cubicBezTo>
                <a:lnTo>
                  <a:pt x="8923445" y="617996"/>
                </a:lnTo>
                <a:cubicBezTo>
                  <a:pt x="8928754" y="616986"/>
                  <a:pt x="8934082" y="616038"/>
                  <a:pt x="8939658" y="616457"/>
                </a:cubicBezTo>
                <a:cubicBezTo>
                  <a:pt x="8970841" y="610900"/>
                  <a:pt x="9002734" y="607919"/>
                  <a:pt x="9035120" y="607392"/>
                </a:cubicBezTo>
                <a:close/>
                <a:moveTo>
                  <a:pt x="7382807" y="605769"/>
                </a:moveTo>
                <a:lnTo>
                  <a:pt x="7399895" y="607392"/>
                </a:lnTo>
                <a:cubicBezTo>
                  <a:pt x="7432280" y="607919"/>
                  <a:pt x="7464173" y="610900"/>
                  <a:pt x="7495356" y="616457"/>
                </a:cubicBezTo>
                <a:cubicBezTo>
                  <a:pt x="7500932" y="616038"/>
                  <a:pt x="7506260" y="616986"/>
                  <a:pt x="7511569" y="617996"/>
                </a:cubicBezTo>
                <a:lnTo>
                  <a:pt x="7511686" y="619144"/>
                </a:lnTo>
                <a:cubicBezTo>
                  <a:pt x="7870536" y="678542"/>
                  <a:pt x="8151575" y="959319"/>
                  <a:pt x="8201852" y="1312185"/>
                </a:cubicBezTo>
                <a:cubicBezTo>
                  <a:pt x="8202019" y="1312238"/>
                  <a:pt x="8202189" y="1312243"/>
                  <a:pt x="8202357" y="1312248"/>
                </a:cubicBezTo>
                <a:lnTo>
                  <a:pt x="8202898" y="1318938"/>
                </a:lnTo>
                <a:cubicBezTo>
                  <a:pt x="8207954" y="1349182"/>
                  <a:pt x="8210404" y="1380067"/>
                  <a:pt x="8210362" y="1411395"/>
                </a:cubicBezTo>
                <a:cubicBezTo>
                  <a:pt x="8211674" y="1417025"/>
                  <a:pt x="8211732" y="1422694"/>
                  <a:pt x="8211732" y="1428376"/>
                </a:cubicBezTo>
                <a:cubicBezTo>
                  <a:pt x="8211732" y="1432198"/>
                  <a:pt x="8211705" y="1436014"/>
                  <a:pt x="8211139" y="1439816"/>
                </a:cubicBezTo>
                <a:lnTo>
                  <a:pt x="8210640" y="1439783"/>
                </a:lnTo>
                <a:lnTo>
                  <a:pt x="8210614" y="1440278"/>
                </a:lnTo>
                <a:lnTo>
                  <a:pt x="8193496" y="1438652"/>
                </a:lnTo>
                <a:cubicBezTo>
                  <a:pt x="8161122" y="1438125"/>
                  <a:pt x="8129241" y="1435144"/>
                  <a:pt x="8098069" y="1429590"/>
                </a:cubicBezTo>
                <a:cubicBezTo>
                  <a:pt x="8092492" y="1430009"/>
                  <a:pt x="8087163" y="1429061"/>
                  <a:pt x="8081853" y="1428050"/>
                </a:cubicBezTo>
                <a:lnTo>
                  <a:pt x="8081737" y="1426902"/>
                </a:lnTo>
                <a:cubicBezTo>
                  <a:pt x="7722885" y="1367503"/>
                  <a:pt x="7441846" y="1086726"/>
                  <a:pt x="7391571" y="733861"/>
                </a:cubicBezTo>
                <a:cubicBezTo>
                  <a:pt x="7391403" y="733808"/>
                  <a:pt x="7391235" y="733803"/>
                  <a:pt x="7391065" y="733798"/>
                </a:cubicBezTo>
                <a:lnTo>
                  <a:pt x="7390527" y="727122"/>
                </a:lnTo>
                <a:cubicBezTo>
                  <a:pt x="7385468" y="696872"/>
                  <a:pt x="7383018" y="665981"/>
                  <a:pt x="7383060" y="634646"/>
                </a:cubicBezTo>
                <a:cubicBezTo>
                  <a:pt x="7381748" y="629018"/>
                  <a:pt x="7381689" y="623351"/>
                  <a:pt x="7381689" y="617670"/>
                </a:cubicBezTo>
                <a:lnTo>
                  <a:pt x="7382283" y="606230"/>
                </a:lnTo>
                <a:lnTo>
                  <a:pt x="7382781" y="606263"/>
                </a:lnTo>
                <a:close/>
                <a:moveTo>
                  <a:pt x="5690656" y="605769"/>
                </a:moveTo>
                <a:lnTo>
                  <a:pt x="5707743" y="607392"/>
                </a:lnTo>
                <a:cubicBezTo>
                  <a:pt x="5740129" y="607919"/>
                  <a:pt x="5772021" y="610900"/>
                  <a:pt x="5803205" y="616457"/>
                </a:cubicBezTo>
                <a:cubicBezTo>
                  <a:pt x="5808781" y="616038"/>
                  <a:pt x="5814109" y="616986"/>
                  <a:pt x="5819417" y="617996"/>
                </a:cubicBezTo>
                <a:lnTo>
                  <a:pt x="5819534" y="619144"/>
                </a:lnTo>
                <a:cubicBezTo>
                  <a:pt x="6178385" y="678542"/>
                  <a:pt x="6459424" y="959319"/>
                  <a:pt x="6509700" y="1312185"/>
                </a:cubicBezTo>
                <a:cubicBezTo>
                  <a:pt x="6509868" y="1312238"/>
                  <a:pt x="6510037" y="1312243"/>
                  <a:pt x="6510206" y="1312248"/>
                </a:cubicBezTo>
                <a:lnTo>
                  <a:pt x="6510746" y="1318938"/>
                </a:lnTo>
                <a:cubicBezTo>
                  <a:pt x="6515803" y="1349182"/>
                  <a:pt x="6518252" y="1380067"/>
                  <a:pt x="6518210" y="1411395"/>
                </a:cubicBezTo>
                <a:cubicBezTo>
                  <a:pt x="6519522" y="1417025"/>
                  <a:pt x="6519581" y="1422694"/>
                  <a:pt x="6519581" y="1428376"/>
                </a:cubicBezTo>
                <a:cubicBezTo>
                  <a:pt x="6519581" y="1432198"/>
                  <a:pt x="6519554" y="1436014"/>
                  <a:pt x="6518988" y="1439816"/>
                </a:cubicBezTo>
                <a:lnTo>
                  <a:pt x="6518489" y="1439783"/>
                </a:lnTo>
                <a:lnTo>
                  <a:pt x="6518463" y="1440278"/>
                </a:lnTo>
                <a:lnTo>
                  <a:pt x="6501344" y="1438652"/>
                </a:lnTo>
                <a:cubicBezTo>
                  <a:pt x="6468970" y="1438125"/>
                  <a:pt x="6437090" y="1435144"/>
                  <a:pt x="6405918" y="1429590"/>
                </a:cubicBezTo>
                <a:cubicBezTo>
                  <a:pt x="6400341" y="1430009"/>
                  <a:pt x="6395012" y="1429061"/>
                  <a:pt x="6389701" y="1428050"/>
                </a:cubicBezTo>
                <a:lnTo>
                  <a:pt x="6389585" y="1426902"/>
                </a:lnTo>
                <a:cubicBezTo>
                  <a:pt x="6030734" y="1367503"/>
                  <a:pt x="5749695" y="1086726"/>
                  <a:pt x="5699419" y="733861"/>
                </a:cubicBezTo>
                <a:cubicBezTo>
                  <a:pt x="5699252" y="733808"/>
                  <a:pt x="5699083" y="733803"/>
                  <a:pt x="5698914" y="733798"/>
                </a:cubicBezTo>
                <a:lnTo>
                  <a:pt x="5698375" y="727122"/>
                </a:lnTo>
                <a:cubicBezTo>
                  <a:pt x="5693317" y="696872"/>
                  <a:pt x="5690866" y="665981"/>
                  <a:pt x="5690908" y="634646"/>
                </a:cubicBezTo>
                <a:cubicBezTo>
                  <a:pt x="5689596" y="629018"/>
                  <a:pt x="5689538" y="623351"/>
                  <a:pt x="5689538" y="617670"/>
                </a:cubicBezTo>
                <a:lnTo>
                  <a:pt x="5690132" y="606230"/>
                </a:lnTo>
                <a:lnTo>
                  <a:pt x="5690630" y="606263"/>
                </a:lnTo>
                <a:close/>
                <a:moveTo>
                  <a:pt x="5667905" y="605769"/>
                </a:moveTo>
                <a:lnTo>
                  <a:pt x="5667931" y="606263"/>
                </a:lnTo>
                <a:lnTo>
                  <a:pt x="5668429" y="606230"/>
                </a:lnTo>
                <a:lnTo>
                  <a:pt x="5669023" y="617670"/>
                </a:lnTo>
                <a:cubicBezTo>
                  <a:pt x="5669023" y="623351"/>
                  <a:pt x="5668964" y="629018"/>
                  <a:pt x="5667652" y="634646"/>
                </a:cubicBezTo>
                <a:cubicBezTo>
                  <a:pt x="5667694" y="665981"/>
                  <a:pt x="5665244" y="696872"/>
                  <a:pt x="5660185" y="727122"/>
                </a:cubicBezTo>
                <a:lnTo>
                  <a:pt x="5659647" y="733798"/>
                </a:lnTo>
                <a:cubicBezTo>
                  <a:pt x="5659477" y="733803"/>
                  <a:pt x="5659309" y="733808"/>
                  <a:pt x="5659141" y="733861"/>
                </a:cubicBezTo>
                <a:cubicBezTo>
                  <a:pt x="5608866" y="1086726"/>
                  <a:pt x="5327827" y="1367503"/>
                  <a:pt x="4968975" y="1426902"/>
                </a:cubicBezTo>
                <a:lnTo>
                  <a:pt x="4968859" y="1428050"/>
                </a:lnTo>
                <a:cubicBezTo>
                  <a:pt x="4963549" y="1429061"/>
                  <a:pt x="4958220" y="1430009"/>
                  <a:pt x="4952643" y="1429590"/>
                </a:cubicBezTo>
                <a:cubicBezTo>
                  <a:pt x="4921471" y="1435144"/>
                  <a:pt x="4889590" y="1438125"/>
                  <a:pt x="4857216" y="1438652"/>
                </a:cubicBezTo>
                <a:lnTo>
                  <a:pt x="4840098" y="1440278"/>
                </a:lnTo>
                <a:lnTo>
                  <a:pt x="4840072" y="1439783"/>
                </a:lnTo>
                <a:lnTo>
                  <a:pt x="4839573" y="1439816"/>
                </a:lnTo>
                <a:cubicBezTo>
                  <a:pt x="4839007" y="1436014"/>
                  <a:pt x="4838980" y="1432198"/>
                  <a:pt x="4838980" y="1428376"/>
                </a:cubicBezTo>
                <a:cubicBezTo>
                  <a:pt x="4838980" y="1422694"/>
                  <a:pt x="4839038" y="1417025"/>
                  <a:pt x="4840350" y="1411395"/>
                </a:cubicBezTo>
                <a:cubicBezTo>
                  <a:pt x="4840308" y="1380067"/>
                  <a:pt x="4842758" y="1349182"/>
                  <a:pt x="4847814" y="1318938"/>
                </a:cubicBezTo>
                <a:lnTo>
                  <a:pt x="4848355" y="1312248"/>
                </a:lnTo>
                <a:cubicBezTo>
                  <a:pt x="4848523" y="1312243"/>
                  <a:pt x="4848693" y="1312238"/>
                  <a:pt x="4848860" y="1312185"/>
                </a:cubicBezTo>
                <a:cubicBezTo>
                  <a:pt x="4899137" y="959319"/>
                  <a:pt x="5180176" y="678542"/>
                  <a:pt x="5539026" y="619144"/>
                </a:cubicBezTo>
                <a:lnTo>
                  <a:pt x="5539143" y="617996"/>
                </a:lnTo>
                <a:cubicBezTo>
                  <a:pt x="5544452" y="616986"/>
                  <a:pt x="5549780" y="616038"/>
                  <a:pt x="5555356" y="616457"/>
                </a:cubicBezTo>
                <a:cubicBezTo>
                  <a:pt x="5586539" y="610900"/>
                  <a:pt x="5618432" y="607919"/>
                  <a:pt x="5650817" y="607392"/>
                </a:cubicBezTo>
                <a:close/>
                <a:moveTo>
                  <a:pt x="3998505" y="605769"/>
                </a:moveTo>
                <a:lnTo>
                  <a:pt x="4015592" y="607392"/>
                </a:lnTo>
                <a:cubicBezTo>
                  <a:pt x="4047978" y="607919"/>
                  <a:pt x="4079870" y="610900"/>
                  <a:pt x="4111054" y="616457"/>
                </a:cubicBezTo>
                <a:cubicBezTo>
                  <a:pt x="4116630" y="616038"/>
                  <a:pt x="4121958" y="616986"/>
                  <a:pt x="4127266" y="617996"/>
                </a:cubicBezTo>
                <a:lnTo>
                  <a:pt x="4127384" y="619144"/>
                </a:lnTo>
                <a:cubicBezTo>
                  <a:pt x="4486234" y="678542"/>
                  <a:pt x="4767273" y="959319"/>
                  <a:pt x="4817549" y="1312185"/>
                </a:cubicBezTo>
                <a:cubicBezTo>
                  <a:pt x="4817717" y="1312238"/>
                  <a:pt x="4817886" y="1312243"/>
                  <a:pt x="4818055" y="1312248"/>
                </a:cubicBezTo>
                <a:lnTo>
                  <a:pt x="4818595" y="1318938"/>
                </a:lnTo>
                <a:cubicBezTo>
                  <a:pt x="4823652" y="1349182"/>
                  <a:pt x="4826101" y="1380067"/>
                  <a:pt x="4826059" y="1411395"/>
                </a:cubicBezTo>
                <a:cubicBezTo>
                  <a:pt x="4827371" y="1417025"/>
                  <a:pt x="4827430" y="1422694"/>
                  <a:pt x="4827430" y="1428376"/>
                </a:cubicBezTo>
                <a:cubicBezTo>
                  <a:pt x="4827430" y="1432198"/>
                  <a:pt x="4827403" y="1436014"/>
                  <a:pt x="4826837" y="1439816"/>
                </a:cubicBezTo>
                <a:lnTo>
                  <a:pt x="4826338" y="1439783"/>
                </a:lnTo>
                <a:lnTo>
                  <a:pt x="4826312" y="1440278"/>
                </a:lnTo>
                <a:lnTo>
                  <a:pt x="4809193" y="1438652"/>
                </a:lnTo>
                <a:cubicBezTo>
                  <a:pt x="4776819" y="1438125"/>
                  <a:pt x="4744939" y="1435144"/>
                  <a:pt x="4713767" y="1429590"/>
                </a:cubicBezTo>
                <a:cubicBezTo>
                  <a:pt x="4708190" y="1430009"/>
                  <a:pt x="4702861" y="1429061"/>
                  <a:pt x="4697550" y="1428050"/>
                </a:cubicBezTo>
                <a:lnTo>
                  <a:pt x="4697434" y="1426902"/>
                </a:lnTo>
                <a:cubicBezTo>
                  <a:pt x="4338583" y="1367503"/>
                  <a:pt x="4057544" y="1086726"/>
                  <a:pt x="4007268" y="733861"/>
                </a:cubicBezTo>
                <a:cubicBezTo>
                  <a:pt x="4007101" y="733808"/>
                  <a:pt x="4006932" y="733803"/>
                  <a:pt x="4006763" y="733798"/>
                </a:cubicBezTo>
                <a:lnTo>
                  <a:pt x="4006225" y="727122"/>
                </a:lnTo>
                <a:cubicBezTo>
                  <a:pt x="4001166" y="696872"/>
                  <a:pt x="3998715" y="665981"/>
                  <a:pt x="3998757" y="634646"/>
                </a:cubicBezTo>
                <a:cubicBezTo>
                  <a:pt x="3997445" y="629018"/>
                  <a:pt x="3997387" y="623351"/>
                  <a:pt x="3997387" y="617670"/>
                </a:cubicBezTo>
                <a:lnTo>
                  <a:pt x="3997981" y="606230"/>
                </a:lnTo>
                <a:lnTo>
                  <a:pt x="3998479" y="606263"/>
                </a:lnTo>
                <a:close/>
                <a:moveTo>
                  <a:pt x="3975754" y="605769"/>
                </a:moveTo>
                <a:lnTo>
                  <a:pt x="3975780" y="606263"/>
                </a:lnTo>
                <a:lnTo>
                  <a:pt x="3976278" y="606230"/>
                </a:lnTo>
                <a:lnTo>
                  <a:pt x="3976872" y="617670"/>
                </a:lnTo>
                <a:cubicBezTo>
                  <a:pt x="3976872" y="623351"/>
                  <a:pt x="3976813" y="629018"/>
                  <a:pt x="3975501" y="634646"/>
                </a:cubicBezTo>
                <a:cubicBezTo>
                  <a:pt x="3975543" y="665981"/>
                  <a:pt x="3973093" y="696872"/>
                  <a:pt x="3968034" y="727122"/>
                </a:cubicBezTo>
                <a:lnTo>
                  <a:pt x="3967496" y="733798"/>
                </a:lnTo>
                <a:cubicBezTo>
                  <a:pt x="3967326" y="733803"/>
                  <a:pt x="3967158" y="733808"/>
                  <a:pt x="3966990" y="733861"/>
                </a:cubicBezTo>
                <a:cubicBezTo>
                  <a:pt x="3916715" y="1086726"/>
                  <a:pt x="3635676" y="1367503"/>
                  <a:pt x="3276825" y="1426902"/>
                </a:cubicBezTo>
                <a:lnTo>
                  <a:pt x="3276708" y="1428050"/>
                </a:lnTo>
                <a:cubicBezTo>
                  <a:pt x="3271398" y="1429061"/>
                  <a:pt x="3266069" y="1430009"/>
                  <a:pt x="3260492" y="1429590"/>
                </a:cubicBezTo>
                <a:cubicBezTo>
                  <a:pt x="3229320" y="1435144"/>
                  <a:pt x="3197440" y="1438125"/>
                  <a:pt x="3165065" y="1438652"/>
                </a:cubicBezTo>
                <a:lnTo>
                  <a:pt x="3147947" y="1440278"/>
                </a:lnTo>
                <a:lnTo>
                  <a:pt x="3147921" y="1439783"/>
                </a:lnTo>
                <a:lnTo>
                  <a:pt x="3147422" y="1439816"/>
                </a:lnTo>
                <a:cubicBezTo>
                  <a:pt x="3146856" y="1436014"/>
                  <a:pt x="3146829" y="1432198"/>
                  <a:pt x="3146829" y="1428376"/>
                </a:cubicBezTo>
                <a:cubicBezTo>
                  <a:pt x="3146829" y="1422694"/>
                  <a:pt x="3146887" y="1417025"/>
                  <a:pt x="3148199" y="1411395"/>
                </a:cubicBezTo>
                <a:cubicBezTo>
                  <a:pt x="3148157" y="1380067"/>
                  <a:pt x="3150607" y="1349182"/>
                  <a:pt x="3155663" y="1318938"/>
                </a:cubicBezTo>
                <a:lnTo>
                  <a:pt x="3156204" y="1312248"/>
                </a:lnTo>
                <a:cubicBezTo>
                  <a:pt x="3156372" y="1312243"/>
                  <a:pt x="3156542" y="1312238"/>
                  <a:pt x="3156709" y="1312185"/>
                </a:cubicBezTo>
                <a:cubicBezTo>
                  <a:pt x="3206986" y="959319"/>
                  <a:pt x="3488025" y="678542"/>
                  <a:pt x="3846875" y="619144"/>
                </a:cubicBezTo>
                <a:lnTo>
                  <a:pt x="3846992" y="617996"/>
                </a:lnTo>
                <a:cubicBezTo>
                  <a:pt x="3852301" y="616986"/>
                  <a:pt x="3857629" y="616038"/>
                  <a:pt x="3863205" y="616457"/>
                </a:cubicBezTo>
                <a:cubicBezTo>
                  <a:pt x="3894388" y="610900"/>
                  <a:pt x="3926281" y="607919"/>
                  <a:pt x="3958666" y="607392"/>
                </a:cubicBezTo>
                <a:close/>
                <a:moveTo>
                  <a:pt x="2306354" y="605769"/>
                </a:moveTo>
                <a:lnTo>
                  <a:pt x="2323441" y="607392"/>
                </a:lnTo>
                <a:cubicBezTo>
                  <a:pt x="2355827" y="607919"/>
                  <a:pt x="2387719" y="610900"/>
                  <a:pt x="2418903" y="616457"/>
                </a:cubicBezTo>
                <a:cubicBezTo>
                  <a:pt x="2424479" y="616038"/>
                  <a:pt x="2429807" y="616986"/>
                  <a:pt x="2435115" y="617996"/>
                </a:cubicBezTo>
                <a:lnTo>
                  <a:pt x="2435233" y="619144"/>
                </a:lnTo>
                <a:cubicBezTo>
                  <a:pt x="2794083" y="678542"/>
                  <a:pt x="3075122" y="959319"/>
                  <a:pt x="3125398" y="1312185"/>
                </a:cubicBezTo>
                <a:cubicBezTo>
                  <a:pt x="3125566" y="1312238"/>
                  <a:pt x="3125735" y="1312243"/>
                  <a:pt x="3125904" y="1312248"/>
                </a:cubicBezTo>
                <a:lnTo>
                  <a:pt x="3126444" y="1318938"/>
                </a:lnTo>
                <a:cubicBezTo>
                  <a:pt x="3131501" y="1349182"/>
                  <a:pt x="3133950" y="1380067"/>
                  <a:pt x="3133908" y="1411395"/>
                </a:cubicBezTo>
                <a:cubicBezTo>
                  <a:pt x="3135220" y="1417025"/>
                  <a:pt x="3135279" y="1422694"/>
                  <a:pt x="3135279" y="1428376"/>
                </a:cubicBezTo>
                <a:cubicBezTo>
                  <a:pt x="3135279" y="1432198"/>
                  <a:pt x="3135252" y="1436014"/>
                  <a:pt x="3134686" y="1439816"/>
                </a:cubicBezTo>
                <a:lnTo>
                  <a:pt x="3134187" y="1439783"/>
                </a:lnTo>
                <a:lnTo>
                  <a:pt x="3134161" y="1440278"/>
                </a:lnTo>
                <a:lnTo>
                  <a:pt x="3117042" y="1438652"/>
                </a:lnTo>
                <a:cubicBezTo>
                  <a:pt x="3084668" y="1438125"/>
                  <a:pt x="3052788" y="1435144"/>
                  <a:pt x="3021616" y="1429590"/>
                </a:cubicBezTo>
                <a:cubicBezTo>
                  <a:pt x="3016039" y="1430009"/>
                  <a:pt x="3010710" y="1429061"/>
                  <a:pt x="3005399" y="1428050"/>
                </a:cubicBezTo>
                <a:lnTo>
                  <a:pt x="3005283" y="1426902"/>
                </a:lnTo>
                <a:cubicBezTo>
                  <a:pt x="2646432" y="1367503"/>
                  <a:pt x="2365393" y="1086726"/>
                  <a:pt x="2315117" y="733861"/>
                </a:cubicBezTo>
                <a:cubicBezTo>
                  <a:pt x="2314950" y="733808"/>
                  <a:pt x="2314781" y="733803"/>
                  <a:pt x="2314612" y="733798"/>
                </a:cubicBezTo>
                <a:lnTo>
                  <a:pt x="2314074" y="727122"/>
                </a:lnTo>
                <a:cubicBezTo>
                  <a:pt x="2309015" y="696872"/>
                  <a:pt x="2306564" y="665981"/>
                  <a:pt x="2306606" y="634646"/>
                </a:cubicBezTo>
                <a:cubicBezTo>
                  <a:pt x="2305294" y="629018"/>
                  <a:pt x="2305236" y="623351"/>
                  <a:pt x="2305236" y="617670"/>
                </a:cubicBezTo>
                <a:lnTo>
                  <a:pt x="2305830" y="606230"/>
                </a:lnTo>
                <a:lnTo>
                  <a:pt x="2306328" y="606263"/>
                </a:lnTo>
                <a:close/>
                <a:moveTo>
                  <a:pt x="2283603" y="605769"/>
                </a:moveTo>
                <a:lnTo>
                  <a:pt x="2283629" y="606263"/>
                </a:lnTo>
                <a:lnTo>
                  <a:pt x="2284127" y="606230"/>
                </a:lnTo>
                <a:lnTo>
                  <a:pt x="2284721" y="617670"/>
                </a:lnTo>
                <a:cubicBezTo>
                  <a:pt x="2284721" y="623351"/>
                  <a:pt x="2284662" y="629018"/>
                  <a:pt x="2283350" y="634646"/>
                </a:cubicBezTo>
                <a:cubicBezTo>
                  <a:pt x="2283392" y="665981"/>
                  <a:pt x="2280942" y="696872"/>
                  <a:pt x="2275883" y="727122"/>
                </a:cubicBezTo>
                <a:lnTo>
                  <a:pt x="2275345" y="733798"/>
                </a:lnTo>
                <a:cubicBezTo>
                  <a:pt x="2275175" y="733803"/>
                  <a:pt x="2275007" y="733808"/>
                  <a:pt x="2274839" y="733861"/>
                </a:cubicBezTo>
                <a:cubicBezTo>
                  <a:pt x="2224564" y="1086726"/>
                  <a:pt x="1943525" y="1367503"/>
                  <a:pt x="1584673" y="1426902"/>
                </a:cubicBezTo>
                <a:lnTo>
                  <a:pt x="1584557" y="1428050"/>
                </a:lnTo>
                <a:cubicBezTo>
                  <a:pt x="1579247" y="1429061"/>
                  <a:pt x="1573918" y="1430009"/>
                  <a:pt x="1568341" y="1429590"/>
                </a:cubicBezTo>
                <a:cubicBezTo>
                  <a:pt x="1537169" y="1435144"/>
                  <a:pt x="1505289" y="1438125"/>
                  <a:pt x="1472914" y="1438652"/>
                </a:cubicBezTo>
                <a:lnTo>
                  <a:pt x="1455796" y="1440278"/>
                </a:lnTo>
                <a:lnTo>
                  <a:pt x="1455770" y="1439783"/>
                </a:lnTo>
                <a:lnTo>
                  <a:pt x="1455271" y="1439816"/>
                </a:lnTo>
                <a:cubicBezTo>
                  <a:pt x="1454705" y="1436014"/>
                  <a:pt x="1454678" y="1432198"/>
                  <a:pt x="1454678" y="1428376"/>
                </a:cubicBezTo>
                <a:cubicBezTo>
                  <a:pt x="1454678" y="1422694"/>
                  <a:pt x="1454736" y="1417025"/>
                  <a:pt x="1456048" y="1411395"/>
                </a:cubicBezTo>
                <a:cubicBezTo>
                  <a:pt x="1456006" y="1380067"/>
                  <a:pt x="1458456" y="1349182"/>
                  <a:pt x="1463513" y="1318938"/>
                </a:cubicBezTo>
                <a:lnTo>
                  <a:pt x="1464053" y="1312248"/>
                </a:lnTo>
                <a:cubicBezTo>
                  <a:pt x="1464221" y="1312243"/>
                  <a:pt x="1464391" y="1312238"/>
                  <a:pt x="1464558" y="1312185"/>
                </a:cubicBezTo>
                <a:cubicBezTo>
                  <a:pt x="1514835" y="959319"/>
                  <a:pt x="1795874" y="678542"/>
                  <a:pt x="2154724" y="619144"/>
                </a:cubicBezTo>
                <a:lnTo>
                  <a:pt x="2154841" y="617996"/>
                </a:lnTo>
                <a:cubicBezTo>
                  <a:pt x="2160150" y="616986"/>
                  <a:pt x="2165478" y="616038"/>
                  <a:pt x="2171054" y="616457"/>
                </a:cubicBezTo>
                <a:cubicBezTo>
                  <a:pt x="2202237" y="610900"/>
                  <a:pt x="2234130" y="607919"/>
                  <a:pt x="2266515" y="607392"/>
                </a:cubicBezTo>
                <a:close/>
                <a:moveTo>
                  <a:pt x="614203" y="605769"/>
                </a:moveTo>
                <a:lnTo>
                  <a:pt x="631290" y="607392"/>
                </a:lnTo>
                <a:cubicBezTo>
                  <a:pt x="663676" y="607919"/>
                  <a:pt x="695568" y="610900"/>
                  <a:pt x="726752" y="616457"/>
                </a:cubicBezTo>
                <a:cubicBezTo>
                  <a:pt x="732328" y="616038"/>
                  <a:pt x="737656" y="616986"/>
                  <a:pt x="742964" y="617996"/>
                </a:cubicBezTo>
                <a:lnTo>
                  <a:pt x="743081" y="619144"/>
                </a:lnTo>
                <a:cubicBezTo>
                  <a:pt x="1101932" y="678542"/>
                  <a:pt x="1382971" y="959319"/>
                  <a:pt x="1433247" y="1312185"/>
                </a:cubicBezTo>
                <a:cubicBezTo>
                  <a:pt x="1433415" y="1312238"/>
                  <a:pt x="1433584" y="1312243"/>
                  <a:pt x="1433753" y="1312248"/>
                </a:cubicBezTo>
                <a:lnTo>
                  <a:pt x="1434293" y="1318938"/>
                </a:lnTo>
                <a:cubicBezTo>
                  <a:pt x="1439350" y="1349182"/>
                  <a:pt x="1441799" y="1380067"/>
                  <a:pt x="1441757" y="1411395"/>
                </a:cubicBezTo>
                <a:cubicBezTo>
                  <a:pt x="1443069" y="1417025"/>
                  <a:pt x="1443128" y="1422694"/>
                  <a:pt x="1443128" y="1428376"/>
                </a:cubicBezTo>
                <a:cubicBezTo>
                  <a:pt x="1443128" y="1432198"/>
                  <a:pt x="1443101" y="1436014"/>
                  <a:pt x="1442535" y="1439816"/>
                </a:cubicBezTo>
                <a:lnTo>
                  <a:pt x="1442036" y="1439783"/>
                </a:lnTo>
                <a:lnTo>
                  <a:pt x="1442010" y="1440278"/>
                </a:lnTo>
                <a:lnTo>
                  <a:pt x="1424891" y="1438652"/>
                </a:lnTo>
                <a:cubicBezTo>
                  <a:pt x="1392517" y="1438125"/>
                  <a:pt x="1360637" y="1435144"/>
                  <a:pt x="1329465" y="1429590"/>
                </a:cubicBezTo>
                <a:cubicBezTo>
                  <a:pt x="1323888" y="1430009"/>
                  <a:pt x="1318559" y="1429061"/>
                  <a:pt x="1313248" y="1428050"/>
                </a:cubicBezTo>
                <a:lnTo>
                  <a:pt x="1313132" y="1426902"/>
                </a:lnTo>
                <a:cubicBezTo>
                  <a:pt x="954281" y="1367503"/>
                  <a:pt x="673242" y="1086726"/>
                  <a:pt x="622966" y="733861"/>
                </a:cubicBezTo>
                <a:cubicBezTo>
                  <a:pt x="622799" y="733808"/>
                  <a:pt x="622630" y="733803"/>
                  <a:pt x="622461" y="733798"/>
                </a:cubicBezTo>
                <a:lnTo>
                  <a:pt x="621923" y="727122"/>
                </a:lnTo>
                <a:cubicBezTo>
                  <a:pt x="616864" y="696872"/>
                  <a:pt x="614413" y="665981"/>
                  <a:pt x="614455" y="634646"/>
                </a:cubicBezTo>
                <a:cubicBezTo>
                  <a:pt x="613143" y="629018"/>
                  <a:pt x="613085" y="623351"/>
                  <a:pt x="613085" y="617670"/>
                </a:cubicBezTo>
                <a:lnTo>
                  <a:pt x="613679" y="606230"/>
                </a:lnTo>
                <a:lnTo>
                  <a:pt x="614177" y="606263"/>
                </a:lnTo>
                <a:close/>
                <a:moveTo>
                  <a:pt x="7360056" y="605769"/>
                </a:moveTo>
                <a:lnTo>
                  <a:pt x="7360082" y="606263"/>
                </a:lnTo>
                <a:lnTo>
                  <a:pt x="7360580" y="606230"/>
                </a:lnTo>
                <a:lnTo>
                  <a:pt x="7361174" y="617670"/>
                </a:lnTo>
                <a:cubicBezTo>
                  <a:pt x="7361174" y="623351"/>
                  <a:pt x="7361116" y="629018"/>
                  <a:pt x="7359804" y="634646"/>
                </a:cubicBezTo>
                <a:cubicBezTo>
                  <a:pt x="7359846" y="665981"/>
                  <a:pt x="7357395" y="696872"/>
                  <a:pt x="7352337" y="727122"/>
                </a:cubicBezTo>
                <a:lnTo>
                  <a:pt x="7351798" y="733798"/>
                </a:lnTo>
                <a:cubicBezTo>
                  <a:pt x="7351629" y="733803"/>
                  <a:pt x="7351460" y="733808"/>
                  <a:pt x="7351293" y="733861"/>
                </a:cubicBezTo>
                <a:cubicBezTo>
                  <a:pt x="7301017" y="1086726"/>
                  <a:pt x="7019978" y="1367503"/>
                  <a:pt x="6661127" y="1426902"/>
                </a:cubicBezTo>
                <a:lnTo>
                  <a:pt x="6661011" y="1428050"/>
                </a:lnTo>
                <a:cubicBezTo>
                  <a:pt x="6655700" y="1429061"/>
                  <a:pt x="6650371" y="1430009"/>
                  <a:pt x="6644794" y="1429590"/>
                </a:cubicBezTo>
                <a:cubicBezTo>
                  <a:pt x="6613622" y="1435144"/>
                  <a:pt x="6581742" y="1438125"/>
                  <a:pt x="6549368" y="1438652"/>
                </a:cubicBezTo>
                <a:lnTo>
                  <a:pt x="6532249" y="1440278"/>
                </a:lnTo>
                <a:lnTo>
                  <a:pt x="6532223" y="1439783"/>
                </a:lnTo>
                <a:lnTo>
                  <a:pt x="6531724" y="1439816"/>
                </a:lnTo>
                <a:cubicBezTo>
                  <a:pt x="6531158" y="1436014"/>
                  <a:pt x="6531131" y="1432198"/>
                  <a:pt x="6531131" y="1428376"/>
                </a:cubicBezTo>
                <a:cubicBezTo>
                  <a:pt x="6531131" y="1422694"/>
                  <a:pt x="6531190" y="1417025"/>
                  <a:pt x="6532502" y="1411395"/>
                </a:cubicBezTo>
                <a:cubicBezTo>
                  <a:pt x="6532460" y="1380067"/>
                  <a:pt x="6534909" y="1349182"/>
                  <a:pt x="6539966" y="1318938"/>
                </a:cubicBezTo>
                <a:lnTo>
                  <a:pt x="6540506" y="1312248"/>
                </a:lnTo>
                <a:cubicBezTo>
                  <a:pt x="6540675" y="1312243"/>
                  <a:pt x="6540844" y="1312238"/>
                  <a:pt x="6541012" y="1312185"/>
                </a:cubicBezTo>
                <a:cubicBezTo>
                  <a:pt x="6591288" y="959319"/>
                  <a:pt x="6872327" y="678542"/>
                  <a:pt x="7231178" y="619144"/>
                </a:cubicBezTo>
                <a:lnTo>
                  <a:pt x="7231295" y="617996"/>
                </a:lnTo>
                <a:cubicBezTo>
                  <a:pt x="7236603" y="616986"/>
                  <a:pt x="7241931" y="616038"/>
                  <a:pt x="7247507" y="616457"/>
                </a:cubicBezTo>
                <a:cubicBezTo>
                  <a:pt x="7278691" y="610900"/>
                  <a:pt x="7310583" y="607919"/>
                  <a:pt x="7342969" y="607392"/>
                </a:cubicBezTo>
                <a:close/>
                <a:moveTo>
                  <a:pt x="591452" y="605769"/>
                </a:moveTo>
                <a:lnTo>
                  <a:pt x="591478" y="606263"/>
                </a:lnTo>
                <a:lnTo>
                  <a:pt x="591976" y="606230"/>
                </a:lnTo>
                <a:lnTo>
                  <a:pt x="592570" y="617670"/>
                </a:lnTo>
                <a:cubicBezTo>
                  <a:pt x="592570" y="623351"/>
                  <a:pt x="592511" y="629018"/>
                  <a:pt x="591199" y="634646"/>
                </a:cubicBezTo>
                <a:cubicBezTo>
                  <a:pt x="591242" y="665981"/>
                  <a:pt x="588791" y="696872"/>
                  <a:pt x="583732" y="727122"/>
                </a:cubicBezTo>
                <a:lnTo>
                  <a:pt x="583194" y="733798"/>
                </a:lnTo>
                <a:cubicBezTo>
                  <a:pt x="583024" y="733803"/>
                  <a:pt x="582856" y="733808"/>
                  <a:pt x="582689" y="733861"/>
                </a:cubicBezTo>
                <a:cubicBezTo>
                  <a:pt x="537576" y="1050490"/>
                  <a:pt x="306662" y="1309076"/>
                  <a:pt x="0" y="1400276"/>
                </a:cubicBezTo>
                <a:lnTo>
                  <a:pt x="0" y="1267938"/>
                </a:lnTo>
                <a:cubicBezTo>
                  <a:pt x="229298" y="1185101"/>
                  <a:pt x="402181" y="989705"/>
                  <a:pt x="449203" y="750600"/>
                </a:cubicBezTo>
                <a:cubicBezTo>
                  <a:pt x="258971" y="791484"/>
                  <a:pt x="97576" y="906749"/>
                  <a:pt x="0" y="1064489"/>
                </a:cubicBezTo>
                <a:lnTo>
                  <a:pt x="0" y="857695"/>
                </a:lnTo>
                <a:cubicBezTo>
                  <a:pt x="121484" y="734788"/>
                  <a:pt x="282199" y="649000"/>
                  <a:pt x="462573" y="619144"/>
                </a:cubicBezTo>
                <a:lnTo>
                  <a:pt x="462690" y="617996"/>
                </a:lnTo>
                <a:cubicBezTo>
                  <a:pt x="467999" y="616986"/>
                  <a:pt x="473327" y="616038"/>
                  <a:pt x="478903" y="616457"/>
                </a:cubicBezTo>
                <a:cubicBezTo>
                  <a:pt x="510086" y="610900"/>
                  <a:pt x="541979" y="607919"/>
                  <a:pt x="574365" y="607392"/>
                </a:cubicBezTo>
                <a:close/>
                <a:moveTo>
                  <a:pt x="11969013" y="0"/>
                </a:moveTo>
                <a:lnTo>
                  <a:pt x="12180097" y="0"/>
                </a:lnTo>
                <a:cubicBezTo>
                  <a:pt x="12184579" y="2797"/>
                  <a:pt x="12188307" y="6390"/>
                  <a:pt x="12192000" y="10016"/>
                </a:cubicBezTo>
                <a:lnTo>
                  <a:pt x="12192000" y="210008"/>
                </a:lnTo>
                <a:cubicBezTo>
                  <a:pt x="12135666" y="124006"/>
                  <a:pt x="12059786" y="51396"/>
                  <a:pt x="11969013" y="0"/>
                </a:cubicBezTo>
                <a:close/>
                <a:moveTo>
                  <a:pt x="11640695" y="0"/>
                </a:moveTo>
                <a:lnTo>
                  <a:pt x="11775234" y="0"/>
                </a:lnTo>
                <a:cubicBezTo>
                  <a:pt x="11842228" y="193636"/>
                  <a:pt x="11995970" y="348667"/>
                  <a:pt x="12192000" y="421829"/>
                </a:cubicBezTo>
                <a:lnTo>
                  <a:pt x="12192000" y="553832"/>
                </a:lnTo>
                <a:cubicBezTo>
                  <a:pt x="11924422" y="471599"/>
                  <a:pt x="11715712" y="262771"/>
                  <a:pt x="11640695" y="0"/>
                </a:cubicBezTo>
                <a:close/>
                <a:moveTo>
                  <a:pt x="11023379" y="0"/>
                </a:moveTo>
                <a:lnTo>
                  <a:pt x="11232088" y="0"/>
                </a:lnTo>
                <a:cubicBezTo>
                  <a:pt x="11066618" y="98005"/>
                  <a:pt x="10947209" y="260867"/>
                  <a:pt x="10909358" y="451830"/>
                </a:cubicBezTo>
                <a:cubicBezTo>
                  <a:pt x="11153410" y="399791"/>
                  <a:pt x="11350000" y="226290"/>
                  <a:pt x="11427896" y="0"/>
                </a:cubicBezTo>
                <a:lnTo>
                  <a:pt x="11561912" y="0"/>
                </a:lnTo>
                <a:cubicBezTo>
                  <a:pt x="11477134" y="299826"/>
                  <a:pt x="11217862" y="529393"/>
                  <a:pt x="10895987" y="582253"/>
                </a:cubicBezTo>
                <a:lnTo>
                  <a:pt x="10895871" y="583392"/>
                </a:lnTo>
                <a:cubicBezTo>
                  <a:pt x="10890560" y="584395"/>
                  <a:pt x="10885231" y="585336"/>
                  <a:pt x="10879654" y="584920"/>
                </a:cubicBezTo>
                <a:cubicBezTo>
                  <a:pt x="10848482" y="590430"/>
                  <a:pt x="10816602" y="593388"/>
                  <a:pt x="10784227" y="593911"/>
                </a:cubicBezTo>
                <a:lnTo>
                  <a:pt x="10767109" y="595524"/>
                </a:lnTo>
                <a:lnTo>
                  <a:pt x="10767083" y="595033"/>
                </a:lnTo>
                <a:lnTo>
                  <a:pt x="10766584" y="595066"/>
                </a:lnTo>
                <a:cubicBezTo>
                  <a:pt x="10766018" y="591293"/>
                  <a:pt x="10765991" y="587507"/>
                  <a:pt x="10765991" y="583715"/>
                </a:cubicBezTo>
                <a:cubicBezTo>
                  <a:pt x="10765991" y="578078"/>
                  <a:pt x="10766050" y="572454"/>
                  <a:pt x="10767362" y="566868"/>
                </a:cubicBezTo>
                <a:cubicBezTo>
                  <a:pt x="10767319" y="535786"/>
                  <a:pt x="10769769" y="505143"/>
                  <a:pt x="10774826" y="475137"/>
                </a:cubicBezTo>
                <a:lnTo>
                  <a:pt x="10775366" y="468500"/>
                </a:lnTo>
                <a:cubicBezTo>
                  <a:pt x="10775535" y="468495"/>
                  <a:pt x="10775704" y="468490"/>
                  <a:pt x="10775872" y="468437"/>
                </a:cubicBezTo>
                <a:cubicBezTo>
                  <a:pt x="10802174" y="285283"/>
                  <a:pt x="10891635" y="121704"/>
                  <a:pt x="11023379" y="0"/>
                </a:cubicBezTo>
                <a:close/>
                <a:moveTo>
                  <a:pt x="9949555" y="0"/>
                </a:moveTo>
                <a:lnTo>
                  <a:pt x="10083571" y="0"/>
                </a:lnTo>
                <a:cubicBezTo>
                  <a:pt x="10161467" y="226290"/>
                  <a:pt x="10358057" y="399791"/>
                  <a:pt x="10602109" y="451830"/>
                </a:cubicBezTo>
                <a:cubicBezTo>
                  <a:pt x="10564258" y="260867"/>
                  <a:pt x="10444849" y="98005"/>
                  <a:pt x="10279379" y="0"/>
                </a:cubicBezTo>
                <a:lnTo>
                  <a:pt x="10488089" y="0"/>
                </a:lnTo>
                <a:cubicBezTo>
                  <a:pt x="10619833" y="121704"/>
                  <a:pt x="10709293" y="285283"/>
                  <a:pt x="10735596" y="468437"/>
                </a:cubicBezTo>
                <a:cubicBezTo>
                  <a:pt x="10735763" y="468490"/>
                  <a:pt x="10735932" y="468495"/>
                  <a:pt x="10736101" y="468500"/>
                </a:cubicBezTo>
                <a:lnTo>
                  <a:pt x="10736641" y="475137"/>
                </a:lnTo>
                <a:cubicBezTo>
                  <a:pt x="10741698" y="505143"/>
                  <a:pt x="10744148" y="535786"/>
                  <a:pt x="10744105" y="566868"/>
                </a:cubicBezTo>
                <a:cubicBezTo>
                  <a:pt x="10745417" y="572454"/>
                  <a:pt x="10745476" y="578078"/>
                  <a:pt x="10745476" y="583715"/>
                </a:cubicBezTo>
                <a:cubicBezTo>
                  <a:pt x="10745476" y="587507"/>
                  <a:pt x="10745449" y="591293"/>
                  <a:pt x="10744883" y="595066"/>
                </a:cubicBezTo>
                <a:lnTo>
                  <a:pt x="10744384" y="595033"/>
                </a:lnTo>
                <a:lnTo>
                  <a:pt x="10744358" y="595524"/>
                </a:lnTo>
                <a:lnTo>
                  <a:pt x="10727240" y="593911"/>
                </a:lnTo>
                <a:cubicBezTo>
                  <a:pt x="10694865" y="593388"/>
                  <a:pt x="10662985" y="590430"/>
                  <a:pt x="10631813" y="584920"/>
                </a:cubicBezTo>
                <a:cubicBezTo>
                  <a:pt x="10626236" y="585336"/>
                  <a:pt x="10620907" y="584395"/>
                  <a:pt x="10615596" y="583392"/>
                </a:cubicBezTo>
                <a:lnTo>
                  <a:pt x="10615480" y="582253"/>
                </a:lnTo>
                <a:cubicBezTo>
                  <a:pt x="10293605" y="529393"/>
                  <a:pt x="10034333" y="299826"/>
                  <a:pt x="9949555" y="0"/>
                </a:cubicBezTo>
                <a:close/>
                <a:moveTo>
                  <a:pt x="9331225" y="0"/>
                </a:moveTo>
                <a:lnTo>
                  <a:pt x="9539935" y="0"/>
                </a:lnTo>
                <a:cubicBezTo>
                  <a:pt x="9374465" y="98005"/>
                  <a:pt x="9255056" y="260867"/>
                  <a:pt x="9217205" y="451830"/>
                </a:cubicBezTo>
                <a:cubicBezTo>
                  <a:pt x="9461257" y="399791"/>
                  <a:pt x="9657847" y="226290"/>
                  <a:pt x="9735743" y="0"/>
                </a:cubicBezTo>
                <a:lnTo>
                  <a:pt x="9869759" y="0"/>
                </a:lnTo>
                <a:cubicBezTo>
                  <a:pt x="9784981" y="299826"/>
                  <a:pt x="9525709" y="529393"/>
                  <a:pt x="9203834" y="582253"/>
                </a:cubicBezTo>
                <a:lnTo>
                  <a:pt x="9203718" y="583392"/>
                </a:lnTo>
                <a:cubicBezTo>
                  <a:pt x="9198407" y="584395"/>
                  <a:pt x="9193078" y="585336"/>
                  <a:pt x="9187501" y="584920"/>
                </a:cubicBezTo>
                <a:cubicBezTo>
                  <a:pt x="9156329" y="590430"/>
                  <a:pt x="9124449" y="593388"/>
                  <a:pt x="9092074" y="593911"/>
                </a:cubicBezTo>
                <a:lnTo>
                  <a:pt x="9074956" y="595524"/>
                </a:lnTo>
                <a:lnTo>
                  <a:pt x="9074930" y="595033"/>
                </a:lnTo>
                <a:lnTo>
                  <a:pt x="9074431" y="595066"/>
                </a:lnTo>
                <a:cubicBezTo>
                  <a:pt x="9073865" y="591293"/>
                  <a:pt x="9073838" y="587507"/>
                  <a:pt x="9073838" y="583715"/>
                </a:cubicBezTo>
                <a:cubicBezTo>
                  <a:pt x="9073838" y="578078"/>
                  <a:pt x="9073897" y="572454"/>
                  <a:pt x="9075209" y="566868"/>
                </a:cubicBezTo>
                <a:cubicBezTo>
                  <a:pt x="9075166" y="535786"/>
                  <a:pt x="9077616" y="505143"/>
                  <a:pt x="9082673" y="475137"/>
                </a:cubicBezTo>
                <a:lnTo>
                  <a:pt x="9083213" y="468500"/>
                </a:lnTo>
                <a:cubicBezTo>
                  <a:pt x="9083382" y="468495"/>
                  <a:pt x="9083551" y="468490"/>
                  <a:pt x="9083718" y="468437"/>
                </a:cubicBezTo>
                <a:cubicBezTo>
                  <a:pt x="9110021" y="285283"/>
                  <a:pt x="9199481" y="121704"/>
                  <a:pt x="9331225" y="0"/>
                </a:cubicBezTo>
                <a:close/>
                <a:moveTo>
                  <a:pt x="8257405" y="0"/>
                </a:moveTo>
                <a:lnTo>
                  <a:pt x="8391420" y="0"/>
                </a:lnTo>
                <a:cubicBezTo>
                  <a:pt x="8469316" y="226290"/>
                  <a:pt x="8665906" y="399791"/>
                  <a:pt x="8909958" y="451830"/>
                </a:cubicBezTo>
                <a:cubicBezTo>
                  <a:pt x="8872107" y="260867"/>
                  <a:pt x="8752698" y="98005"/>
                  <a:pt x="8587228" y="0"/>
                </a:cubicBezTo>
                <a:lnTo>
                  <a:pt x="8795937" y="0"/>
                </a:lnTo>
                <a:cubicBezTo>
                  <a:pt x="8927681" y="121704"/>
                  <a:pt x="9017142" y="285283"/>
                  <a:pt x="9043444" y="468437"/>
                </a:cubicBezTo>
                <a:cubicBezTo>
                  <a:pt x="9043612" y="468490"/>
                  <a:pt x="9043781" y="468495"/>
                  <a:pt x="9043950" y="468500"/>
                </a:cubicBezTo>
                <a:lnTo>
                  <a:pt x="9044490" y="475137"/>
                </a:lnTo>
                <a:cubicBezTo>
                  <a:pt x="9049547" y="505143"/>
                  <a:pt x="9051997" y="535786"/>
                  <a:pt x="9051954" y="566868"/>
                </a:cubicBezTo>
                <a:cubicBezTo>
                  <a:pt x="9053266" y="572454"/>
                  <a:pt x="9053325" y="578078"/>
                  <a:pt x="9053325" y="583715"/>
                </a:cubicBezTo>
                <a:cubicBezTo>
                  <a:pt x="9053325" y="587507"/>
                  <a:pt x="9053298" y="591293"/>
                  <a:pt x="9052732" y="595066"/>
                </a:cubicBezTo>
                <a:lnTo>
                  <a:pt x="9052233" y="595033"/>
                </a:lnTo>
                <a:lnTo>
                  <a:pt x="9052207" y="595524"/>
                </a:lnTo>
                <a:lnTo>
                  <a:pt x="9035089" y="593911"/>
                </a:lnTo>
                <a:cubicBezTo>
                  <a:pt x="9002714" y="593388"/>
                  <a:pt x="8970834" y="590430"/>
                  <a:pt x="8939662" y="584920"/>
                </a:cubicBezTo>
                <a:cubicBezTo>
                  <a:pt x="8934085" y="585336"/>
                  <a:pt x="8928756" y="584395"/>
                  <a:pt x="8923445" y="583392"/>
                </a:cubicBezTo>
                <a:lnTo>
                  <a:pt x="8923329" y="582253"/>
                </a:lnTo>
                <a:cubicBezTo>
                  <a:pt x="8601454" y="529393"/>
                  <a:pt x="8342182" y="299826"/>
                  <a:pt x="8257405" y="0"/>
                </a:cubicBezTo>
                <a:close/>
                <a:moveTo>
                  <a:pt x="7639075" y="0"/>
                </a:moveTo>
                <a:lnTo>
                  <a:pt x="7847784" y="0"/>
                </a:lnTo>
                <a:cubicBezTo>
                  <a:pt x="7682314" y="98005"/>
                  <a:pt x="7562905" y="260867"/>
                  <a:pt x="7525054" y="451830"/>
                </a:cubicBezTo>
                <a:cubicBezTo>
                  <a:pt x="7769107" y="399791"/>
                  <a:pt x="7965696" y="226290"/>
                  <a:pt x="8043592" y="0"/>
                </a:cubicBezTo>
                <a:lnTo>
                  <a:pt x="8177609" y="0"/>
                </a:lnTo>
                <a:cubicBezTo>
                  <a:pt x="8092830" y="299826"/>
                  <a:pt x="7833558" y="529393"/>
                  <a:pt x="7511683" y="582253"/>
                </a:cubicBezTo>
                <a:lnTo>
                  <a:pt x="7511567" y="583392"/>
                </a:lnTo>
                <a:cubicBezTo>
                  <a:pt x="7506256" y="584395"/>
                  <a:pt x="7500927" y="585336"/>
                  <a:pt x="7495350" y="584920"/>
                </a:cubicBezTo>
                <a:cubicBezTo>
                  <a:pt x="7464178" y="590430"/>
                  <a:pt x="7432298" y="593388"/>
                  <a:pt x="7399924" y="593911"/>
                </a:cubicBezTo>
                <a:lnTo>
                  <a:pt x="7382805" y="595524"/>
                </a:lnTo>
                <a:lnTo>
                  <a:pt x="7382779" y="595033"/>
                </a:lnTo>
                <a:lnTo>
                  <a:pt x="7382280" y="595066"/>
                </a:lnTo>
                <a:cubicBezTo>
                  <a:pt x="7381714" y="591293"/>
                  <a:pt x="7381687" y="587507"/>
                  <a:pt x="7381687" y="583715"/>
                </a:cubicBezTo>
                <a:cubicBezTo>
                  <a:pt x="7381687" y="578078"/>
                  <a:pt x="7381746" y="572454"/>
                  <a:pt x="7383058" y="566868"/>
                </a:cubicBezTo>
                <a:cubicBezTo>
                  <a:pt x="7383016" y="535786"/>
                  <a:pt x="7385465" y="505143"/>
                  <a:pt x="7390522" y="475137"/>
                </a:cubicBezTo>
                <a:lnTo>
                  <a:pt x="7391062" y="468500"/>
                </a:lnTo>
                <a:cubicBezTo>
                  <a:pt x="7391231" y="468495"/>
                  <a:pt x="7391400" y="468490"/>
                  <a:pt x="7391568" y="468437"/>
                </a:cubicBezTo>
                <a:cubicBezTo>
                  <a:pt x="7417870" y="285283"/>
                  <a:pt x="7507331" y="121703"/>
                  <a:pt x="7639075" y="0"/>
                </a:cubicBezTo>
                <a:close/>
                <a:moveTo>
                  <a:pt x="6565254" y="0"/>
                </a:moveTo>
                <a:lnTo>
                  <a:pt x="6699270" y="0"/>
                </a:lnTo>
                <a:cubicBezTo>
                  <a:pt x="6777166" y="226290"/>
                  <a:pt x="6973755" y="399791"/>
                  <a:pt x="7217807" y="451830"/>
                </a:cubicBezTo>
                <a:cubicBezTo>
                  <a:pt x="7179956" y="260867"/>
                  <a:pt x="7060547" y="98005"/>
                  <a:pt x="6895077" y="0"/>
                </a:cubicBezTo>
                <a:lnTo>
                  <a:pt x="7103787" y="0"/>
                </a:lnTo>
                <a:cubicBezTo>
                  <a:pt x="7235531" y="121704"/>
                  <a:pt x="7324992" y="285283"/>
                  <a:pt x="7351294" y="468437"/>
                </a:cubicBezTo>
                <a:cubicBezTo>
                  <a:pt x="7351461" y="468490"/>
                  <a:pt x="7351631" y="468495"/>
                  <a:pt x="7351799" y="468500"/>
                </a:cubicBezTo>
                <a:lnTo>
                  <a:pt x="7352340" y="475137"/>
                </a:lnTo>
                <a:cubicBezTo>
                  <a:pt x="7357396" y="505143"/>
                  <a:pt x="7359846" y="535786"/>
                  <a:pt x="7359804" y="566868"/>
                </a:cubicBezTo>
                <a:cubicBezTo>
                  <a:pt x="7361116" y="572454"/>
                  <a:pt x="7361174" y="578078"/>
                  <a:pt x="7361174" y="583715"/>
                </a:cubicBezTo>
                <a:cubicBezTo>
                  <a:pt x="7361174" y="587507"/>
                  <a:pt x="7361147" y="591293"/>
                  <a:pt x="7360581" y="595066"/>
                </a:cubicBezTo>
                <a:lnTo>
                  <a:pt x="7360082" y="595033"/>
                </a:lnTo>
                <a:lnTo>
                  <a:pt x="7360056" y="595524"/>
                </a:lnTo>
                <a:lnTo>
                  <a:pt x="7342938" y="593911"/>
                </a:lnTo>
                <a:cubicBezTo>
                  <a:pt x="7310564" y="593388"/>
                  <a:pt x="7278683" y="590430"/>
                  <a:pt x="7247511" y="584920"/>
                </a:cubicBezTo>
                <a:cubicBezTo>
                  <a:pt x="7241934" y="585336"/>
                  <a:pt x="7236605" y="584395"/>
                  <a:pt x="7231295" y="583392"/>
                </a:cubicBezTo>
                <a:lnTo>
                  <a:pt x="7231179" y="582253"/>
                </a:lnTo>
                <a:cubicBezTo>
                  <a:pt x="6909304" y="529393"/>
                  <a:pt x="6650032" y="299826"/>
                  <a:pt x="6565254" y="0"/>
                </a:cubicBezTo>
                <a:close/>
                <a:moveTo>
                  <a:pt x="5946924" y="0"/>
                </a:moveTo>
                <a:lnTo>
                  <a:pt x="6155633" y="0"/>
                </a:lnTo>
                <a:cubicBezTo>
                  <a:pt x="5990163" y="98005"/>
                  <a:pt x="5870754" y="260867"/>
                  <a:pt x="5832903" y="451830"/>
                </a:cubicBezTo>
                <a:cubicBezTo>
                  <a:pt x="6076956" y="399791"/>
                  <a:pt x="6273545" y="226290"/>
                  <a:pt x="6351441" y="0"/>
                </a:cubicBezTo>
                <a:lnTo>
                  <a:pt x="6485457" y="0"/>
                </a:lnTo>
                <a:cubicBezTo>
                  <a:pt x="6400679" y="299826"/>
                  <a:pt x="6141407" y="529393"/>
                  <a:pt x="5819531" y="582253"/>
                </a:cubicBezTo>
                <a:lnTo>
                  <a:pt x="5819415" y="583392"/>
                </a:lnTo>
                <a:cubicBezTo>
                  <a:pt x="5814105" y="584395"/>
                  <a:pt x="5808776" y="585336"/>
                  <a:pt x="5803199" y="584920"/>
                </a:cubicBezTo>
                <a:cubicBezTo>
                  <a:pt x="5772027" y="590430"/>
                  <a:pt x="5740146" y="593388"/>
                  <a:pt x="5707772" y="593911"/>
                </a:cubicBezTo>
                <a:lnTo>
                  <a:pt x="5690654" y="595524"/>
                </a:lnTo>
                <a:lnTo>
                  <a:pt x="5690628" y="595033"/>
                </a:lnTo>
                <a:lnTo>
                  <a:pt x="5690129" y="595066"/>
                </a:lnTo>
                <a:cubicBezTo>
                  <a:pt x="5689563" y="591293"/>
                  <a:pt x="5689536" y="587507"/>
                  <a:pt x="5689536" y="583715"/>
                </a:cubicBezTo>
                <a:cubicBezTo>
                  <a:pt x="5689536" y="578078"/>
                  <a:pt x="5689594" y="572454"/>
                  <a:pt x="5690906" y="566868"/>
                </a:cubicBezTo>
                <a:cubicBezTo>
                  <a:pt x="5690864" y="535786"/>
                  <a:pt x="5693314" y="505143"/>
                  <a:pt x="5698370" y="475137"/>
                </a:cubicBezTo>
                <a:lnTo>
                  <a:pt x="5698911" y="468500"/>
                </a:lnTo>
                <a:cubicBezTo>
                  <a:pt x="5699079" y="468495"/>
                  <a:pt x="5699249" y="468490"/>
                  <a:pt x="5699416" y="468437"/>
                </a:cubicBezTo>
                <a:cubicBezTo>
                  <a:pt x="5725719" y="285283"/>
                  <a:pt x="5815180" y="121704"/>
                  <a:pt x="5946924" y="0"/>
                </a:cubicBezTo>
                <a:close/>
                <a:moveTo>
                  <a:pt x="4873102" y="0"/>
                </a:moveTo>
                <a:lnTo>
                  <a:pt x="5007119" y="0"/>
                </a:lnTo>
                <a:cubicBezTo>
                  <a:pt x="5085015" y="226291"/>
                  <a:pt x="5281604" y="399791"/>
                  <a:pt x="5525656" y="451830"/>
                </a:cubicBezTo>
                <a:cubicBezTo>
                  <a:pt x="5487805" y="260867"/>
                  <a:pt x="5368397" y="98005"/>
                  <a:pt x="5202927" y="0"/>
                </a:cubicBezTo>
                <a:lnTo>
                  <a:pt x="5411635" y="0"/>
                </a:lnTo>
                <a:cubicBezTo>
                  <a:pt x="5543380" y="121703"/>
                  <a:pt x="5632840" y="285283"/>
                  <a:pt x="5659142" y="468437"/>
                </a:cubicBezTo>
                <a:cubicBezTo>
                  <a:pt x="5659310" y="468490"/>
                  <a:pt x="5659479" y="468495"/>
                  <a:pt x="5659648" y="468499"/>
                </a:cubicBezTo>
                <a:lnTo>
                  <a:pt x="5660188" y="475137"/>
                </a:lnTo>
                <a:cubicBezTo>
                  <a:pt x="5665245" y="505143"/>
                  <a:pt x="5667694" y="535786"/>
                  <a:pt x="5667652" y="566868"/>
                </a:cubicBezTo>
                <a:cubicBezTo>
                  <a:pt x="5668964" y="572454"/>
                  <a:pt x="5669023" y="578078"/>
                  <a:pt x="5669023" y="583715"/>
                </a:cubicBezTo>
                <a:cubicBezTo>
                  <a:pt x="5669023" y="587508"/>
                  <a:pt x="5668996" y="591293"/>
                  <a:pt x="5668430" y="595066"/>
                </a:cubicBezTo>
                <a:lnTo>
                  <a:pt x="5667931" y="595033"/>
                </a:lnTo>
                <a:lnTo>
                  <a:pt x="5667905" y="595524"/>
                </a:lnTo>
                <a:lnTo>
                  <a:pt x="5650786" y="593911"/>
                </a:lnTo>
                <a:cubicBezTo>
                  <a:pt x="5618412" y="593388"/>
                  <a:pt x="5586532" y="590430"/>
                  <a:pt x="5555360" y="584920"/>
                </a:cubicBezTo>
                <a:cubicBezTo>
                  <a:pt x="5549783" y="585336"/>
                  <a:pt x="5544454" y="584395"/>
                  <a:pt x="5539143" y="583392"/>
                </a:cubicBezTo>
                <a:lnTo>
                  <a:pt x="5539027" y="582253"/>
                </a:lnTo>
                <a:cubicBezTo>
                  <a:pt x="5217153" y="529393"/>
                  <a:pt x="4957881" y="299826"/>
                  <a:pt x="4873102" y="0"/>
                </a:cubicBezTo>
                <a:close/>
                <a:moveTo>
                  <a:pt x="4254773" y="0"/>
                </a:moveTo>
                <a:lnTo>
                  <a:pt x="4463482" y="0"/>
                </a:lnTo>
                <a:cubicBezTo>
                  <a:pt x="4298012" y="98005"/>
                  <a:pt x="4178603" y="260867"/>
                  <a:pt x="4140752" y="451830"/>
                </a:cubicBezTo>
                <a:cubicBezTo>
                  <a:pt x="4384804" y="399791"/>
                  <a:pt x="4581394" y="226291"/>
                  <a:pt x="4659290" y="0"/>
                </a:cubicBezTo>
                <a:lnTo>
                  <a:pt x="4793306" y="0"/>
                </a:lnTo>
                <a:cubicBezTo>
                  <a:pt x="4708528" y="299826"/>
                  <a:pt x="4449256" y="529393"/>
                  <a:pt x="4127381" y="582253"/>
                </a:cubicBezTo>
                <a:lnTo>
                  <a:pt x="4127264" y="583392"/>
                </a:lnTo>
                <a:cubicBezTo>
                  <a:pt x="4121954" y="584395"/>
                  <a:pt x="4116625" y="585336"/>
                  <a:pt x="4111048" y="584920"/>
                </a:cubicBezTo>
                <a:cubicBezTo>
                  <a:pt x="4079876" y="590430"/>
                  <a:pt x="4047996" y="593388"/>
                  <a:pt x="4015621" y="593911"/>
                </a:cubicBezTo>
                <a:lnTo>
                  <a:pt x="3998503" y="595524"/>
                </a:lnTo>
                <a:lnTo>
                  <a:pt x="3998477" y="595033"/>
                </a:lnTo>
                <a:lnTo>
                  <a:pt x="3997978" y="595066"/>
                </a:lnTo>
                <a:cubicBezTo>
                  <a:pt x="3997412" y="591293"/>
                  <a:pt x="3997385" y="587507"/>
                  <a:pt x="3997385" y="583715"/>
                </a:cubicBezTo>
                <a:cubicBezTo>
                  <a:pt x="3997385" y="578078"/>
                  <a:pt x="3997443" y="572454"/>
                  <a:pt x="3998755" y="566868"/>
                </a:cubicBezTo>
                <a:cubicBezTo>
                  <a:pt x="3998713" y="535786"/>
                  <a:pt x="4001163" y="505143"/>
                  <a:pt x="4006219" y="475137"/>
                </a:cubicBezTo>
                <a:lnTo>
                  <a:pt x="4006760" y="468499"/>
                </a:lnTo>
                <a:cubicBezTo>
                  <a:pt x="4006928" y="468495"/>
                  <a:pt x="4007098" y="468490"/>
                  <a:pt x="4007265" y="468437"/>
                </a:cubicBezTo>
                <a:cubicBezTo>
                  <a:pt x="4033568" y="285283"/>
                  <a:pt x="4123028" y="121703"/>
                  <a:pt x="4254773" y="0"/>
                </a:cubicBezTo>
                <a:close/>
                <a:moveTo>
                  <a:pt x="3180951" y="0"/>
                </a:moveTo>
                <a:lnTo>
                  <a:pt x="3314968" y="0"/>
                </a:lnTo>
                <a:cubicBezTo>
                  <a:pt x="3392864" y="226291"/>
                  <a:pt x="3589453" y="399791"/>
                  <a:pt x="3833505" y="451830"/>
                </a:cubicBezTo>
                <a:cubicBezTo>
                  <a:pt x="3795654" y="260867"/>
                  <a:pt x="3676245" y="98005"/>
                  <a:pt x="3510776" y="0"/>
                </a:cubicBezTo>
                <a:lnTo>
                  <a:pt x="3719484" y="0"/>
                </a:lnTo>
                <a:cubicBezTo>
                  <a:pt x="3851229" y="121703"/>
                  <a:pt x="3940689" y="285283"/>
                  <a:pt x="3966991" y="468437"/>
                </a:cubicBezTo>
                <a:cubicBezTo>
                  <a:pt x="3967159" y="468490"/>
                  <a:pt x="3967328" y="468495"/>
                  <a:pt x="3967497" y="468499"/>
                </a:cubicBezTo>
                <a:lnTo>
                  <a:pt x="3968037" y="475137"/>
                </a:lnTo>
                <a:cubicBezTo>
                  <a:pt x="3973094" y="505143"/>
                  <a:pt x="3975543" y="535786"/>
                  <a:pt x="3975501" y="566868"/>
                </a:cubicBezTo>
                <a:cubicBezTo>
                  <a:pt x="3976813" y="572454"/>
                  <a:pt x="3976872" y="578078"/>
                  <a:pt x="3976872" y="583715"/>
                </a:cubicBezTo>
                <a:cubicBezTo>
                  <a:pt x="3976872" y="587508"/>
                  <a:pt x="3976845" y="591293"/>
                  <a:pt x="3976279" y="595066"/>
                </a:cubicBezTo>
                <a:lnTo>
                  <a:pt x="3975780" y="595033"/>
                </a:lnTo>
                <a:lnTo>
                  <a:pt x="3975754" y="595524"/>
                </a:lnTo>
                <a:lnTo>
                  <a:pt x="3958635" y="593911"/>
                </a:lnTo>
                <a:cubicBezTo>
                  <a:pt x="3926261" y="593388"/>
                  <a:pt x="3894381" y="590430"/>
                  <a:pt x="3863209" y="584920"/>
                </a:cubicBezTo>
                <a:cubicBezTo>
                  <a:pt x="3857632" y="585336"/>
                  <a:pt x="3852303" y="584395"/>
                  <a:pt x="3846992" y="583392"/>
                </a:cubicBezTo>
                <a:lnTo>
                  <a:pt x="3846876" y="582253"/>
                </a:lnTo>
                <a:cubicBezTo>
                  <a:pt x="3525002" y="529393"/>
                  <a:pt x="3265729" y="299826"/>
                  <a:pt x="3180951" y="0"/>
                </a:cubicBezTo>
                <a:close/>
                <a:moveTo>
                  <a:pt x="2562622" y="0"/>
                </a:moveTo>
                <a:lnTo>
                  <a:pt x="2771330" y="0"/>
                </a:lnTo>
                <a:cubicBezTo>
                  <a:pt x="2605861" y="98005"/>
                  <a:pt x="2486452" y="260867"/>
                  <a:pt x="2448601" y="451830"/>
                </a:cubicBezTo>
                <a:cubicBezTo>
                  <a:pt x="2692653" y="399791"/>
                  <a:pt x="2889242" y="226291"/>
                  <a:pt x="2967139" y="0"/>
                </a:cubicBezTo>
                <a:lnTo>
                  <a:pt x="3101155" y="0"/>
                </a:lnTo>
                <a:cubicBezTo>
                  <a:pt x="3016377" y="299826"/>
                  <a:pt x="2757105" y="529393"/>
                  <a:pt x="2435230" y="582253"/>
                </a:cubicBezTo>
                <a:lnTo>
                  <a:pt x="2435113" y="583392"/>
                </a:lnTo>
                <a:cubicBezTo>
                  <a:pt x="2429803" y="584395"/>
                  <a:pt x="2424474" y="585336"/>
                  <a:pt x="2418897" y="584920"/>
                </a:cubicBezTo>
                <a:cubicBezTo>
                  <a:pt x="2387725" y="590430"/>
                  <a:pt x="2355845" y="593388"/>
                  <a:pt x="2323470" y="593911"/>
                </a:cubicBezTo>
                <a:lnTo>
                  <a:pt x="2306352" y="595524"/>
                </a:lnTo>
                <a:lnTo>
                  <a:pt x="2306326" y="595033"/>
                </a:lnTo>
                <a:lnTo>
                  <a:pt x="2305827" y="595066"/>
                </a:lnTo>
                <a:cubicBezTo>
                  <a:pt x="2305261" y="591293"/>
                  <a:pt x="2305234" y="587507"/>
                  <a:pt x="2305234" y="583715"/>
                </a:cubicBezTo>
                <a:cubicBezTo>
                  <a:pt x="2305234" y="578078"/>
                  <a:pt x="2305292" y="572454"/>
                  <a:pt x="2306604" y="566868"/>
                </a:cubicBezTo>
                <a:cubicBezTo>
                  <a:pt x="2306562" y="535786"/>
                  <a:pt x="2309012" y="505143"/>
                  <a:pt x="2314068" y="475137"/>
                </a:cubicBezTo>
                <a:lnTo>
                  <a:pt x="2314609" y="468499"/>
                </a:lnTo>
                <a:cubicBezTo>
                  <a:pt x="2314777" y="468495"/>
                  <a:pt x="2314947" y="468490"/>
                  <a:pt x="2315114" y="468437"/>
                </a:cubicBezTo>
                <a:cubicBezTo>
                  <a:pt x="2341417" y="285283"/>
                  <a:pt x="2430877" y="121704"/>
                  <a:pt x="2562622" y="0"/>
                </a:cubicBezTo>
                <a:close/>
                <a:moveTo>
                  <a:pt x="1488800" y="0"/>
                </a:moveTo>
                <a:lnTo>
                  <a:pt x="1622816" y="0"/>
                </a:lnTo>
                <a:cubicBezTo>
                  <a:pt x="1700712" y="226290"/>
                  <a:pt x="1897302" y="399791"/>
                  <a:pt x="2141354" y="451830"/>
                </a:cubicBezTo>
                <a:cubicBezTo>
                  <a:pt x="2103503" y="260867"/>
                  <a:pt x="1984094" y="98005"/>
                  <a:pt x="1818624" y="0"/>
                </a:cubicBezTo>
                <a:lnTo>
                  <a:pt x="2027333" y="0"/>
                </a:lnTo>
                <a:cubicBezTo>
                  <a:pt x="2159078" y="121703"/>
                  <a:pt x="2248538" y="285283"/>
                  <a:pt x="2274840" y="468437"/>
                </a:cubicBezTo>
                <a:cubicBezTo>
                  <a:pt x="2275008" y="468490"/>
                  <a:pt x="2275177" y="468495"/>
                  <a:pt x="2275346" y="468500"/>
                </a:cubicBezTo>
                <a:lnTo>
                  <a:pt x="2275886" y="475137"/>
                </a:lnTo>
                <a:cubicBezTo>
                  <a:pt x="2280943" y="505143"/>
                  <a:pt x="2283392" y="535786"/>
                  <a:pt x="2283350" y="566868"/>
                </a:cubicBezTo>
                <a:cubicBezTo>
                  <a:pt x="2284662" y="572454"/>
                  <a:pt x="2284721" y="578078"/>
                  <a:pt x="2284721" y="583715"/>
                </a:cubicBezTo>
                <a:cubicBezTo>
                  <a:pt x="2284721" y="587508"/>
                  <a:pt x="2284694" y="591293"/>
                  <a:pt x="2284128" y="595066"/>
                </a:cubicBezTo>
                <a:lnTo>
                  <a:pt x="2283629" y="595033"/>
                </a:lnTo>
                <a:lnTo>
                  <a:pt x="2283603" y="595524"/>
                </a:lnTo>
                <a:lnTo>
                  <a:pt x="2266484" y="593911"/>
                </a:lnTo>
                <a:cubicBezTo>
                  <a:pt x="2234110" y="593388"/>
                  <a:pt x="2202230" y="590430"/>
                  <a:pt x="2171058" y="584920"/>
                </a:cubicBezTo>
                <a:cubicBezTo>
                  <a:pt x="2165481" y="585336"/>
                  <a:pt x="2160152" y="584395"/>
                  <a:pt x="2154841" y="583392"/>
                </a:cubicBezTo>
                <a:lnTo>
                  <a:pt x="2154725" y="582253"/>
                </a:lnTo>
                <a:cubicBezTo>
                  <a:pt x="1832850" y="529393"/>
                  <a:pt x="1573578" y="299826"/>
                  <a:pt x="1488800" y="0"/>
                </a:cubicBezTo>
                <a:close/>
                <a:moveTo>
                  <a:pt x="870471" y="0"/>
                </a:moveTo>
                <a:lnTo>
                  <a:pt x="1079179" y="0"/>
                </a:lnTo>
                <a:cubicBezTo>
                  <a:pt x="913710" y="98005"/>
                  <a:pt x="794301" y="260867"/>
                  <a:pt x="756450" y="451830"/>
                </a:cubicBezTo>
                <a:cubicBezTo>
                  <a:pt x="1000502" y="399791"/>
                  <a:pt x="1197091" y="226291"/>
                  <a:pt x="1274988" y="0"/>
                </a:cubicBezTo>
                <a:lnTo>
                  <a:pt x="1409004" y="0"/>
                </a:lnTo>
                <a:cubicBezTo>
                  <a:pt x="1324226" y="299826"/>
                  <a:pt x="1064954" y="529393"/>
                  <a:pt x="743078" y="582253"/>
                </a:cubicBezTo>
                <a:lnTo>
                  <a:pt x="742962" y="583392"/>
                </a:lnTo>
                <a:cubicBezTo>
                  <a:pt x="737652" y="584395"/>
                  <a:pt x="732323" y="585336"/>
                  <a:pt x="726746" y="584920"/>
                </a:cubicBezTo>
                <a:cubicBezTo>
                  <a:pt x="695574" y="590430"/>
                  <a:pt x="663693" y="593388"/>
                  <a:pt x="631319" y="593911"/>
                </a:cubicBezTo>
                <a:lnTo>
                  <a:pt x="614201" y="595524"/>
                </a:lnTo>
                <a:lnTo>
                  <a:pt x="614175" y="595033"/>
                </a:lnTo>
                <a:lnTo>
                  <a:pt x="613676" y="595066"/>
                </a:lnTo>
                <a:cubicBezTo>
                  <a:pt x="613110" y="591293"/>
                  <a:pt x="613083" y="587507"/>
                  <a:pt x="613083" y="583715"/>
                </a:cubicBezTo>
                <a:cubicBezTo>
                  <a:pt x="613083" y="578078"/>
                  <a:pt x="613141" y="572454"/>
                  <a:pt x="614453" y="566868"/>
                </a:cubicBezTo>
                <a:cubicBezTo>
                  <a:pt x="614411" y="535786"/>
                  <a:pt x="616861" y="505143"/>
                  <a:pt x="621918" y="475137"/>
                </a:cubicBezTo>
                <a:lnTo>
                  <a:pt x="622458" y="468499"/>
                </a:lnTo>
                <a:cubicBezTo>
                  <a:pt x="622626" y="468495"/>
                  <a:pt x="622796" y="468490"/>
                  <a:pt x="622963" y="468437"/>
                </a:cubicBezTo>
                <a:cubicBezTo>
                  <a:pt x="649266" y="285283"/>
                  <a:pt x="738726" y="121703"/>
                  <a:pt x="870471" y="0"/>
                </a:cubicBezTo>
                <a:close/>
                <a:moveTo>
                  <a:pt x="126374" y="0"/>
                </a:moveTo>
                <a:lnTo>
                  <a:pt x="334376" y="0"/>
                </a:lnTo>
                <a:cubicBezTo>
                  <a:pt x="466684" y="121261"/>
                  <a:pt x="556352" y="285035"/>
                  <a:pt x="582690" y="468437"/>
                </a:cubicBezTo>
                <a:cubicBezTo>
                  <a:pt x="582857" y="468490"/>
                  <a:pt x="583026" y="468495"/>
                  <a:pt x="583195" y="468499"/>
                </a:cubicBezTo>
                <a:lnTo>
                  <a:pt x="583735" y="475137"/>
                </a:lnTo>
                <a:cubicBezTo>
                  <a:pt x="588792" y="505143"/>
                  <a:pt x="591242" y="535786"/>
                  <a:pt x="591199" y="566868"/>
                </a:cubicBezTo>
                <a:cubicBezTo>
                  <a:pt x="592511" y="572454"/>
                  <a:pt x="592570" y="578078"/>
                  <a:pt x="592570" y="583715"/>
                </a:cubicBezTo>
                <a:cubicBezTo>
                  <a:pt x="592570" y="587507"/>
                  <a:pt x="592543" y="591293"/>
                  <a:pt x="591977" y="595066"/>
                </a:cubicBezTo>
                <a:lnTo>
                  <a:pt x="591478" y="595033"/>
                </a:lnTo>
                <a:lnTo>
                  <a:pt x="591452" y="595524"/>
                </a:lnTo>
                <a:lnTo>
                  <a:pt x="574334" y="593911"/>
                </a:lnTo>
                <a:cubicBezTo>
                  <a:pt x="541959" y="593388"/>
                  <a:pt x="510079" y="590430"/>
                  <a:pt x="478907" y="584920"/>
                </a:cubicBezTo>
                <a:cubicBezTo>
                  <a:pt x="473330" y="585336"/>
                  <a:pt x="468001" y="584395"/>
                  <a:pt x="462690" y="583392"/>
                </a:cubicBezTo>
                <a:lnTo>
                  <a:pt x="462574" y="582253"/>
                </a:lnTo>
                <a:cubicBezTo>
                  <a:pt x="282200" y="552631"/>
                  <a:pt x="121485" y="467518"/>
                  <a:pt x="0" y="345575"/>
                </a:cubicBezTo>
                <a:lnTo>
                  <a:pt x="0" y="140406"/>
                </a:lnTo>
                <a:cubicBezTo>
                  <a:pt x="97584" y="296912"/>
                  <a:pt x="258975" y="411268"/>
                  <a:pt x="449203" y="451830"/>
                </a:cubicBezTo>
                <a:cubicBezTo>
                  <a:pt x="411344" y="260824"/>
                  <a:pt x="291889" y="97931"/>
                  <a:pt x="126374"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57200" y="4960137"/>
            <a:ext cx="7772400" cy="1463040"/>
          </a:xfrm>
        </p:spPr>
        <p:txBody>
          <a:bodyPr anchor="ctr">
            <a:normAutofit/>
          </a:bodyPr>
          <a:lstStyle>
            <a:lvl1pPr algn="r">
              <a:defRPr sz="5000" b="0" spc="200" baseline="0"/>
            </a:lvl1pPr>
          </a:lstStyle>
          <a:p>
            <a:r>
              <a:rPr lang="en-US"/>
              <a:t>Click to edit Master title style</a:t>
            </a:r>
            <a:endParaRPr lang="en-US" dirty="0"/>
          </a:p>
        </p:txBody>
      </p:sp>
      <p:sp>
        <p:nvSpPr>
          <p:cNvPr id="3" name="Text Placeholder 2"/>
          <p:cNvSpPr>
            <a:spLocks noGrp="1"/>
          </p:cNvSpPr>
          <p:nvPr>
            <p:ph type="body" idx="1"/>
          </p:nvPr>
        </p:nvSpPr>
        <p:spPr>
          <a:xfrm>
            <a:off x="8610600" y="4960137"/>
            <a:ext cx="3200400" cy="1463040"/>
          </a:xfrm>
        </p:spPr>
        <p:txBody>
          <a:bodyPr lIns="91440" rIns="91440" anchor="ctr">
            <a:normAutofit/>
          </a:bodyPr>
          <a:lstStyle>
            <a:lvl1pPr marL="0" indent="0">
              <a:lnSpc>
                <a:spcPct val="100000"/>
              </a:lnSpc>
              <a:spcBef>
                <a:spcPts val="0"/>
              </a:spcBef>
              <a:buNone/>
              <a:defRPr sz="1800">
                <a:solidFill>
                  <a:schemeClr val="tx1">
                    <a:lumMod val="95000"/>
                    <a:lumOff val="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F50D20D1-FB23-684F-9AB5-129D6BD98B56}" type="datetimeFigureOut">
              <a:rPr lang="en-US" smtClean="0">
                <a:solidFill>
                  <a:prstClr val="black">
                    <a:lumMod val="95000"/>
                    <a:lumOff val="5000"/>
                  </a:prstClr>
                </a:solidFill>
              </a:rPr>
              <a:pPr/>
              <a:t>6/26/24</a:t>
            </a:fld>
            <a:endParaRPr lang="en-US">
              <a:solidFill>
                <a:prstClr val="black">
                  <a:lumMod val="95000"/>
                  <a:lumOff val="5000"/>
                </a:prstClr>
              </a:solidFill>
            </a:endParaRPr>
          </a:p>
        </p:txBody>
      </p:sp>
      <p:sp>
        <p:nvSpPr>
          <p:cNvPr id="5" name="Footer Placeholder 4"/>
          <p:cNvSpPr>
            <a:spLocks noGrp="1"/>
          </p:cNvSpPr>
          <p:nvPr>
            <p:ph type="ftr" sz="quarter" idx="11"/>
          </p:nvPr>
        </p:nvSpPr>
        <p:spPr/>
        <p:txBody>
          <a:bodyPr/>
          <a:lstStyle/>
          <a:p>
            <a:endParaRPr lang="en-US">
              <a:solidFill>
                <a:prstClr val="black">
                  <a:lumMod val="95000"/>
                  <a:lumOff val="5000"/>
                </a:prstClr>
              </a:solidFill>
            </a:endParaRPr>
          </a:p>
        </p:txBody>
      </p:sp>
      <p:sp>
        <p:nvSpPr>
          <p:cNvPr id="6" name="Slide Number Placeholder 5"/>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cxnSp>
        <p:nvCxnSpPr>
          <p:cNvPr id="8" name="Straight Connector 7"/>
          <p:cNvCxnSpPr/>
          <p:nvPr/>
        </p:nvCxnSpPr>
        <p:spPr>
          <a:xfrm flipV="1">
            <a:off x="8386843" y="5264106"/>
            <a:ext cx="0" cy="914400"/>
          </a:xfrm>
          <a:prstGeom prst="line">
            <a:avLst/>
          </a:prstGeom>
          <a:ln w="1905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Tree>
  </p:cSld>
  <p:clrMapOvr>
    <a:masterClrMapping/>
  </p:clrMapOvr>
  <p:extLst>
    <p:ext uri="{DCECCB84-F9BA-43D5-87BE-67443E8EF086}">
      <p15:sldGuideLst xmlns:p15="http://schemas.microsoft.com/office/powerpoint/2012/main"/>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preserve="1" userDrawn="1">
  <p:cSld name="1_Section Header">
    <p:spTree>
      <p:nvGrpSpPr>
        <p:cNvPr id="1" name=""/>
        <p:cNvGrpSpPr/>
        <p:nvPr/>
      </p:nvGrpSpPr>
      <p:grpSpPr>
        <a:xfrm>
          <a:off x="0" y="0"/>
          <a:ext cx="0" cy="0"/>
          <a:chOff x="0" y="0"/>
          <a:chExt cx="0" cy="0"/>
        </a:xfrm>
      </p:grpSpPr>
      <p:sp>
        <p:nvSpPr>
          <p:cNvPr id="9" name="Rectangle 8"/>
          <p:cNvSpPr/>
          <p:nvPr/>
        </p:nvSpPr>
        <p:spPr>
          <a:xfrm>
            <a:off x="0" y="0"/>
            <a:ext cx="12192000" cy="2257425"/>
          </a:xfrm>
          <a:prstGeom prst="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Oval 5"/>
          <p:cNvSpPr/>
          <p:nvPr/>
        </p:nvSpPr>
        <p:spPr>
          <a:xfrm>
            <a:off x="-1" y="0"/>
            <a:ext cx="12192000" cy="4572001"/>
          </a:xfrm>
          <a:custGeom>
            <a:avLst/>
            <a:gdLst/>
            <a:ahLst/>
            <a:cxnLst/>
            <a:rect l="l" t="t" r="r" b="b"/>
            <a:pathLst>
              <a:path w="12192000" h="4572001">
                <a:moveTo>
                  <a:pt x="12192000" y="4387986"/>
                </a:moveTo>
                <a:lnTo>
                  <a:pt x="12192000" y="4572001"/>
                </a:lnTo>
                <a:lnTo>
                  <a:pt x="12013927" y="4572001"/>
                </a:lnTo>
                <a:cubicBezTo>
                  <a:pt x="12084901" y="4522707"/>
                  <a:pt x="12145198" y="4460004"/>
                  <a:pt x="12192000" y="4387986"/>
                </a:cubicBezTo>
                <a:close/>
                <a:moveTo>
                  <a:pt x="12192000" y="4041440"/>
                </a:moveTo>
                <a:lnTo>
                  <a:pt x="12192000" y="4174488"/>
                </a:lnTo>
                <a:cubicBezTo>
                  <a:pt x="12005469" y="4244657"/>
                  <a:pt x="11857227" y="4389538"/>
                  <a:pt x="11786673" y="4572001"/>
                </a:cubicBezTo>
                <a:lnTo>
                  <a:pt x="11649784" y="4572001"/>
                </a:lnTo>
                <a:cubicBezTo>
                  <a:pt x="11730542" y="4320085"/>
                  <a:pt x="11933879" y="4121396"/>
                  <a:pt x="12192000" y="4041440"/>
                </a:cubicBezTo>
                <a:close/>
                <a:moveTo>
                  <a:pt x="10767111" y="3999419"/>
                </a:moveTo>
                <a:lnTo>
                  <a:pt x="10784198" y="4001042"/>
                </a:lnTo>
                <a:cubicBezTo>
                  <a:pt x="10816584" y="4001569"/>
                  <a:pt x="10848477" y="4004550"/>
                  <a:pt x="10879660" y="4010107"/>
                </a:cubicBezTo>
                <a:cubicBezTo>
                  <a:pt x="10885236" y="4009688"/>
                  <a:pt x="10890564" y="4010636"/>
                  <a:pt x="10895873" y="4011646"/>
                </a:cubicBezTo>
                <a:lnTo>
                  <a:pt x="10895990" y="4012794"/>
                </a:lnTo>
                <a:cubicBezTo>
                  <a:pt x="11208069" y="4064450"/>
                  <a:pt x="11461298" y="4283539"/>
                  <a:pt x="11554662" y="4572001"/>
                </a:cubicBezTo>
                <a:lnTo>
                  <a:pt x="11417114" y="4572001"/>
                </a:lnTo>
                <a:cubicBezTo>
                  <a:pt x="11333731" y="4357380"/>
                  <a:pt x="11143362" y="4194541"/>
                  <a:pt x="10909360" y="4144250"/>
                </a:cubicBezTo>
                <a:cubicBezTo>
                  <a:pt x="10943854" y="4319651"/>
                  <a:pt x="11046077" y="4471530"/>
                  <a:pt x="11189175" y="4572001"/>
                </a:cubicBezTo>
                <a:lnTo>
                  <a:pt x="10994934" y="4572001"/>
                </a:lnTo>
                <a:cubicBezTo>
                  <a:pt x="10878802" y="4452596"/>
                  <a:pt x="10800240" y="4298519"/>
                  <a:pt x="10775875" y="4127511"/>
                </a:cubicBezTo>
                <a:cubicBezTo>
                  <a:pt x="10775707" y="4127458"/>
                  <a:pt x="10775539" y="4127453"/>
                  <a:pt x="10775369" y="4127448"/>
                </a:cubicBezTo>
                <a:lnTo>
                  <a:pt x="10774831" y="4120772"/>
                </a:lnTo>
                <a:cubicBezTo>
                  <a:pt x="10769772" y="4090522"/>
                  <a:pt x="10767321" y="4059631"/>
                  <a:pt x="10767364" y="4028296"/>
                </a:cubicBezTo>
                <a:cubicBezTo>
                  <a:pt x="10766052" y="4022668"/>
                  <a:pt x="10765993" y="4017001"/>
                  <a:pt x="10765993" y="4011320"/>
                </a:cubicBezTo>
                <a:lnTo>
                  <a:pt x="10766587" y="3999880"/>
                </a:lnTo>
                <a:lnTo>
                  <a:pt x="10767085" y="3999913"/>
                </a:lnTo>
                <a:close/>
                <a:moveTo>
                  <a:pt x="10744358" y="3999419"/>
                </a:moveTo>
                <a:lnTo>
                  <a:pt x="10744384" y="3999913"/>
                </a:lnTo>
                <a:lnTo>
                  <a:pt x="10744882" y="3999880"/>
                </a:lnTo>
                <a:lnTo>
                  <a:pt x="10745476" y="4011320"/>
                </a:lnTo>
                <a:cubicBezTo>
                  <a:pt x="10745476" y="4017001"/>
                  <a:pt x="10745417" y="4022668"/>
                  <a:pt x="10744105" y="4028296"/>
                </a:cubicBezTo>
                <a:cubicBezTo>
                  <a:pt x="10744148" y="4059631"/>
                  <a:pt x="10741697" y="4090522"/>
                  <a:pt x="10736638" y="4120772"/>
                </a:cubicBezTo>
                <a:lnTo>
                  <a:pt x="10736100" y="4127448"/>
                </a:lnTo>
                <a:cubicBezTo>
                  <a:pt x="10735930" y="4127453"/>
                  <a:pt x="10735762" y="4127458"/>
                  <a:pt x="10735594" y="4127511"/>
                </a:cubicBezTo>
                <a:cubicBezTo>
                  <a:pt x="10711229" y="4298519"/>
                  <a:pt x="10632667" y="4452596"/>
                  <a:pt x="10516535" y="4572001"/>
                </a:cubicBezTo>
                <a:lnTo>
                  <a:pt x="10322294" y="4572001"/>
                </a:lnTo>
                <a:cubicBezTo>
                  <a:pt x="10465392" y="4471530"/>
                  <a:pt x="10567615" y="4319650"/>
                  <a:pt x="10602109" y="4144250"/>
                </a:cubicBezTo>
                <a:cubicBezTo>
                  <a:pt x="10368107" y="4194541"/>
                  <a:pt x="10177738" y="4357380"/>
                  <a:pt x="10094355" y="4572001"/>
                </a:cubicBezTo>
                <a:lnTo>
                  <a:pt x="9956808" y="4572001"/>
                </a:lnTo>
                <a:cubicBezTo>
                  <a:pt x="10050171" y="4283539"/>
                  <a:pt x="10303400" y="4064450"/>
                  <a:pt x="10615479" y="4012794"/>
                </a:cubicBezTo>
                <a:lnTo>
                  <a:pt x="10615596" y="4011646"/>
                </a:lnTo>
                <a:cubicBezTo>
                  <a:pt x="10620905" y="4010636"/>
                  <a:pt x="10626233" y="4009688"/>
                  <a:pt x="10631809" y="4010107"/>
                </a:cubicBezTo>
                <a:cubicBezTo>
                  <a:pt x="10662992" y="4004550"/>
                  <a:pt x="10694885" y="4001569"/>
                  <a:pt x="10727271" y="4001042"/>
                </a:cubicBezTo>
                <a:close/>
                <a:moveTo>
                  <a:pt x="9074958" y="3999419"/>
                </a:moveTo>
                <a:lnTo>
                  <a:pt x="9092045" y="4001042"/>
                </a:lnTo>
                <a:cubicBezTo>
                  <a:pt x="9124431" y="4001569"/>
                  <a:pt x="9156324" y="4004550"/>
                  <a:pt x="9187507" y="4010107"/>
                </a:cubicBezTo>
                <a:cubicBezTo>
                  <a:pt x="9193083" y="4009688"/>
                  <a:pt x="9198411" y="4010636"/>
                  <a:pt x="9203720" y="4011646"/>
                </a:cubicBezTo>
                <a:lnTo>
                  <a:pt x="9203837" y="4012794"/>
                </a:lnTo>
                <a:cubicBezTo>
                  <a:pt x="9515916" y="4064450"/>
                  <a:pt x="9769145" y="4283539"/>
                  <a:pt x="9862508" y="4572001"/>
                </a:cubicBezTo>
                <a:lnTo>
                  <a:pt x="9724961" y="4572001"/>
                </a:lnTo>
                <a:cubicBezTo>
                  <a:pt x="9641578" y="4357380"/>
                  <a:pt x="9451209" y="4194541"/>
                  <a:pt x="9217207" y="4144250"/>
                </a:cubicBezTo>
                <a:cubicBezTo>
                  <a:pt x="9251701" y="4319651"/>
                  <a:pt x="9353924" y="4471530"/>
                  <a:pt x="9497022" y="4572001"/>
                </a:cubicBezTo>
                <a:lnTo>
                  <a:pt x="9302781" y="4572001"/>
                </a:lnTo>
                <a:cubicBezTo>
                  <a:pt x="9186649" y="4452596"/>
                  <a:pt x="9108087" y="4298519"/>
                  <a:pt x="9083722" y="4127511"/>
                </a:cubicBezTo>
                <a:cubicBezTo>
                  <a:pt x="9083554" y="4127458"/>
                  <a:pt x="9083386" y="4127453"/>
                  <a:pt x="9083216" y="4127448"/>
                </a:cubicBezTo>
                <a:lnTo>
                  <a:pt x="9082678" y="4120772"/>
                </a:lnTo>
                <a:cubicBezTo>
                  <a:pt x="9077619" y="4090522"/>
                  <a:pt x="9075168" y="4059631"/>
                  <a:pt x="9075211" y="4028296"/>
                </a:cubicBezTo>
                <a:cubicBezTo>
                  <a:pt x="9073899" y="4022668"/>
                  <a:pt x="9073840" y="4017001"/>
                  <a:pt x="9073840" y="4011320"/>
                </a:cubicBezTo>
                <a:lnTo>
                  <a:pt x="9074434" y="3999880"/>
                </a:lnTo>
                <a:lnTo>
                  <a:pt x="9074932" y="3999913"/>
                </a:lnTo>
                <a:close/>
                <a:moveTo>
                  <a:pt x="9052207" y="3999419"/>
                </a:moveTo>
                <a:lnTo>
                  <a:pt x="9052233" y="3999913"/>
                </a:lnTo>
                <a:lnTo>
                  <a:pt x="9052731" y="3999880"/>
                </a:lnTo>
                <a:lnTo>
                  <a:pt x="9053325" y="4011320"/>
                </a:lnTo>
                <a:cubicBezTo>
                  <a:pt x="9053325" y="4017001"/>
                  <a:pt x="9053266" y="4022668"/>
                  <a:pt x="9051954" y="4028296"/>
                </a:cubicBezTo>
                <a:cubicBezTo>
                  <a:pt x="9051997" y="4059631"/>
                  <a:pt x="9049546" y="4090522"/>
                  <a:pt x="9044487" y="4120772"/>
                </a:cubicBezTo>
                <a:lnTo>
                  <a:pt x="9043949" y="4127448"/>
                </a:lnTo>
                <a:cubicBezTo>
                  <a:pt x="9043779" y="4127453"/>
                  <a:pt x="9043611" y="4127458"/>
                  <a:pt x="9043443" y="4127511"/>
                </a:cubicBezTo>
                <a:cubicBezTo>
                  <a:pt x="9019078" y="4298519"/>
                  <a:pt x="8940516" y="4452596"/>
                  <a:pt x="8824384" y="4572001"/>
                </a:cubicBezTo>
                <a:lnTo>
                  <a:pt x="8630143" y="4572001"/>
                </a:lnTo>
                <a:cubicBezTo>
                  <a:pt x="8773241" y="4471530"/>
                  <a:pt x="8875464" y="4319651"/>
                  <a:pt x="8909958" y="4144250"/>
                </a:cubicBezTo>
                <a:cubicBezTo>
                  <a:pt x="8675956" y="4194541"/>
                  <a:pt x="8485587" y="4357380"/>
                  <a:pt x="8402204" y="4572001"/>
                </a:cubicBezTo>
                <a:lnTo>
                  <a:pt x="8264656" y="4572001"/>
                </a:lnTo>
                <a:cubicBezTo>
                  <a:pt x="8358019" y="4283539"/>
                  <a:pt x="8611249" y="4064450"/>
                  <a:pt x="8923328" y="4012794"/>
                </a:cubicBezTo>
                <a:lnTo>
                  <a:pt x="8923445" y="4011646"/>
                </a:lnTo>
                <a:cubicBezTo>
                  <a:pt x="8928754" y="4010636"/>
                  <a:pt x="8934082" y="4009688"/>
                  <a:pt x="8939658" y="4010107"/>
                </a:cubicBezTo>
                <a:cubicBezTo>
                  <a:pt x="8970841" y="4004550"/>
                  <a:pt x="9002734" y="4001569"/>
                  <a:pt x="9035120" y="4001042"/>
                </a:cubicBezTo>
                <a:close/>
                <a:moveTo>
                  <a:pt x="7382807" y="3999419"/>
                </a:moveTo>
                <a:lnTo>
                  <a:pt x="7399895" y="4001042"/>
                </a:lnTo>
                <a:cubicBezTo>
                  <a:pt x="7432280" y="4001569"/>
                  <a:pt x="7464173" y="4004550"/>
                  <a:pt x="7495356" y="4010107"/>
                </a:cubicBezTo>
                <a:cubicBezTo>
                  <a:pt x="7500932" y="4009688"/>
                  <a:pt x="7506260" y="4010636"/>
                  <a:pt x="7511569" y="4011646"/>
                </a:cubicBezTo>
                <a:lnTo>
                  <a:pt x="7511686" y="4012794"/>
                </a:lnTo>
                <a:cubicBezTo>
                  <a:pt x="7823765" y="4064450"/>
                  <a:pt x="8076994" y="4283539"/>
                  <a:pt x="8170358" y="4572001"/>
                </a:cubicBezTo>
                <a:lnTo>
                  <a:pt x="8032809" y="4572001"/>
                </a:lnTo>
                <a:cubicBezTo>
                  <a:pt x="7949426" y="4357380"/>
                  <a:pt x="7759058" y="4194541"/>
                  <a:pt x="7525056" y="4144250"/>
                </a:cubicBezTo>
                <a:cubicBezTo>
                  <a:pt x="7559550" y="4319650"/>
                  <a:pt x="7661773" y="4471530"/>
                  <a:pt x="7804870" y="4572001"/>
                </a:cubicBezTo>
                <a:lnTo>
                  <a:pt x="7610630" y="4572001"/>
                </a:lnTo>
                <a:cubicBezTo>
                  <a:pt x="7494498" y="4452596"/>
                  <a:pt x="7415935" y="4298519"/>
                  <a:pt x="7391571" y="4127511"/>
                </a:cubicBezTo>
                <a:cubicBezTo>
                  <a:pt x="7391403" y="4127458"/>
                  <a:pt x="7391235" y="4127453"/>
                  <a:pt x="7391065" y="4127448"/>
                </a:cubicBezTo>
                <a:lnTo>
                  <a:pt x="7390527" y="4120772"/>
                </a:lnTo>
                <a:cubicBezTo>
                  <a:pt x="7385468" y="4090522"/>
                  <a:pt x="7383018" y="4059631"/>
                  <a:pt x="7383060" y="4028296"/>
                </a:cubicBezTo>
                <a:cubicBezTo>
                  <a:pt x="7381748" y="4022668"/>
                  <a:pt x="7381689" y="4017001"/>
                  <a:pt x="7381689" y="4011320"/>
                </a:cubicBezTo>
                <a:lnTo>
                  <a:pt x="7382283" y="3999880"/>
                </a:lnTo>
                <a:lnTo>
                  <a:pt x="7382781" y="3999913"/>
                </a:lnTo>
                <a:close/>
                <a:moveTo>
                  <a:pt x="7360056" y="3999419"/>
                </a:moveTo>
                <a:lnTo>
                  <a:pt x="7360082" y="3999913"/>
                </a:lnTo>
                <a:lnTo>
                  <a:pt x="7360580" y="3999880"/>
                </a:lnTo>
                <a:lnTo>
                  <a:pt x="7361174" y="4011320"/>
                </a:lnTo>
                <a:cubicBezTo>
                  <a:pt x="7361174" y="4017001"/>
                  <a:pt x="7361115" y="4022668"/>
                  <a:pt x="7359803" y="4028296"/>
                </a:cubicBezTo>
                <a:cubicBezTo>
                  <a:pt x="7359845" y="4059631"/>
                  <a:pt x="7357395" y="4090522"/>
                  <a:pt x="7352336" y="4120772"/>
                </a:cubicBezTo>
                <a:lnTo>
                  <a:pt x="7351798" y="4127448"/>
                </a:lnTo>
                <a:cubicBezTo>
                  <a:pt x="7351628" y="4127453"/>
                  <a:pt x="7351460" y="4127458"/>
                  <a:pt x="7351292" y="4127511"/>
                </a:cubicBezTo>
                <a:cubicBezTo>
                  <a:pt x="7326927" y="4298519"/>
                  <a:pt x="7248364" y="4452596"/>
                  <a:pt x="7132233" y="4572001"/>
                </a:cubicBezTo>
                <a:lnTo>
                  <a:pt x="6937992" y="4572001"/>
                </a:lnTo>
                <a:cubicBezTo>
                  <a:pt x="7081090" y="4471530"/>
                  <a:pt x="7183313" y="4319650"/>
                  <a:pt x="7217807" y="4144250"/>
                </a:cubicBezTo>
                <a:cubicBezTo>
                  <a:pt x="6983804" y="4194541"/>
                  <a:pt x="6793436" y="4357380"/>
                  <a:pt x="6710053" y="4572001"/>
                </a:cubicBezTo>
                <a:lnTo>
                  <a:pt x="6572505" y="4572001"/>
                </a:lnTo>
                <a:cubicBezTo>
                  <a:pt x="6665868" y="4283539"/>
                  <a:pt x="6919098" y="4064450"/>
                  <a:pt x="7231177" y="4012794"/>
                </a:cubicBezTo>
                <a:lnTo>
                  <a:pt x="7231294" y="4011646"/>
                </a:lnTo>
                <a:cubicBezTo>
                  <a:pt x="7236603" y="4010636"/>
                  <a:pt x="7241931" y="4009688"/>
                  <a:pt x="7247507" y="4010107"/>
                </a:cubicBezTo>
                <a:cubicBezTo>
                  <a:pt x="7278690" y="4004550"/>
                  <a:pt x="7310583" y="4001569"/>
                  <a:pt x="7342968" y="4001042"/>
                </a:cubicBezTo>
                <a:close/>
                <a:moveTo>
                  <a:pt x="5690656" y="3999419"/>
                </a:moveTo>
                <a:lnTo>
                  <a:pt x="5707743" y="4001042"/>
                </a:lnTo>
                <a:cubicBezTo>
                  <a:pt x="5740129" y="4001569"/>
                  <a:pt x="5772021" y="4004550"/>
                  <a:pt x="5803205" y="4010107"/>
                </a:cubicBezTo>
                <a:cubicBezTo>
                  <a:pt x="5808781" y="4009688"/>
                  <a:pt x="5814109" y="4010636"/>
                  <a:pt x="5819417" y="4011646"/>
                </a:cubicBezTo>
                <a:lnTo>
                  <a:pt x="5819534" y="4012794"/>
                </a:lnTo>
                <a:cubicBezTo>
                  <a:pt x="6131614" y="4064450"/>
                  <a:pt x="6384843" y="4283539"/>
                  <a:pt x="6478206" y="4572001"/>
                </a:cubicBezTo>
                <a:lnTo>
                  <a:pt x="6340658" y="4572001"/>
                </a:lnTo>
                <a:cubicBezTo>
                  <a:pt x="6257275" y="4357380"/>
                  <a:pt x="6066907" y="4194541"/>
                  <a:pt x="5832905" y="4144250"/>
                </a:cubicBezTo>
                <a:cubicBezTo>
                  <a:pt x="5867399" y="4319651"/>
                  <a:pt x="5969622" y="4471530"/>
                  <a:pt x="6112719" y="4572001"/>
                </a:cubicBezTo>
                <a:lnTo>
                  <a:pt x="5918478" y="4572001"/>
                </a:lnTo>
                <a:cubicBezTo>
                  <a:pt x="5802347" y="4452596"/>
                  <a:pt x="5723784" y="4298519"/>
                  <a:pt x="5699419" y="4127511"/>
                </a:cubicBezTo>
                <a:cubicBezTo>
                  <a:pt x="5699252" y="4127458"/>
                  <a:pt x="5699083" y="4127453"/>
                  <a:pt x="5698914" y="4127448"/>
                </a:cubicBezTo>
                <a:lnTo>
                  <a:pt x="5698375" y="4120772"/>
                </a:lnTo>
                <a:cubicBezTo>
                  <a:pt x="5693317" y="4090522"/>
                  <a:pt x="5690866" y="4059631"/>
                  <a:pt x="5690908" y="4028296"/>
                </a:cubicBezTo>
                <a:cubicBezTo>
                  <a:pt x="5689596" y="4022668"/>
                  <a:pt x="5689538" y="4017001"/>
                  <a:pt x="5689538" y="4011320"/>
                </a:cubicBezTo>
                <a:lnTo>
                  <a:pt x="5690132" y="3999880"/>
                </a:lnTo>
                <a:lnTo>
                  <a:pt x="5690630" y="3999913"/>
                </a:lnTo>
                <a:close/>
                <a:moveTo>
                  <a:pt x="5667905" y="3999419"/>
                </a:moveTo>
                <a:lnTo>
                  <a:pt x="5667931" y="3999913"/>
                </a:lnTo>
                <a:lnTo>
                  <a:pt x="5668429" y="3999880"/>
                </a:lnTo>
                <a:lnTo>
                  <a:pt x="5669023" y="4011320"/>
                </a:lnTo>
                <a:cubicBezTo>
                  <a:pt x="5669023" y="4017001"/>
                  <a:pt x="5668964" y="4022668"/>
                  <a:pt x="5667652" y="4028296"/>
                </a:cubicBezTo>
                <a:cubicBezTo>
                  <a:pt x="5667694" y="4059631"/>
                  <a:pt x="5665244" y="4090522"/>
                  <a:pt x="5660185" y="4120772"/>
                </a:cubicBezTo>
                <a:lnTo>
                  <a:pt x="5659647" y="4127448"/>
                </a:lnTo>
                <a:cubicBezTo>
                  <a:pt x="5659477" y="4127453"/>
                  <a:pt x="5659309" y="4127458"/>
                  <a:pt x="5659141" y="4127511"/>
                </a:cubicBezTo>
                <a:cubicBezTo>
                  <a:pt x="5634776" y="4298519"/>
                  <a:pt x="5556213" y="4452596"/>
                  <a:pt x="5440082" y="4572001"/>
                </a:cubicBezTo>
                <a:lnTo>
                  <a:pt x="5245841" y="4572001"/>
                </a:lnTo>
                <a:cubicBezTo>
                  <a:pt x="5388939" y="4471530"/>
                  <a:pt x="5491162" y="4319651"/>
                  <a:pt x="5525656" y="4144250"/>
                </a:cubicBezTo>
                <a:cubicBezTo>
                  <a:pt x="5291653" y="4194541"/>
                  <a:pt x="5101285" y="4357380"/>
                  <a:pt x="5017902" y="4572001"/>
                </a:cubicBezTo>
                <a:lnTo>
                  <a:pt x="4880354" y="4572001"/>
                </a:lnTo>
                <a:cubicBezTo>
                  <a:pt x="4973717" y="4283539"/>
                  <a:pt x="5226947" y="4064450"/>
                  <a:pt x="5539026" y="4012794"/>
                </a:cubicBezTo>
                <a:lnTo>
                  <a:pt x="5539143" y="4011646"/>
                </a:lnTo>
                <a:cubicBezTo>
                  <a:pt x="5544452" y="4010636"/>
                  <a:pt x="5549780" y="4009688"/>
                  <a:pt x="5555356" y="4010107"/>
                </a:cubicBezTo>
                <a:cubicBezTo>
                  <a:pt x="5586539" y="4004550"/>
                  <a:pt x="5618432" y="4001569"/>
                  <a:pt x="5650817" y="4001042"/>
                </a:cubicBezTo>
                <a:close/>
                <a:moveTo>
                  <a:pt x="3998505" y="3999419"/>
                </a:moveTo>
                <a:lnTo>
                  <a:pt x="4015592" y="4001042"/>
                </a:lnTo>
                <a:cubicBezTo>
                  <a:pt x="4047978" y="4001569"/>
                  <a:pt x="4079870" y="4004550"/>
                  <a:pt x="4111054" y="4010107"/>
                </a:cubicBezTo>
                <a:cubicBezTo>
                  <a:pt x="4116630" y="4009688"/>
                  <a:pt x="4121958" y="4010636"/>
                  <a:pt x="4127266" y="4011646"/>
                </a:cubicBezTo>
                <a:lnTo>
                  <a:pt x="4127384" y="4012794"/>
                </a:lnTo>
                <a:cubicBezTo>
                  <a:pt x="4439463" y="4064450"/>
                  <a:pt x="4692692" y="4283539"/>
                  <a:pt x="4786055" y="4572001"/>
                </a:cubicBezTo>
                <a:lnTo>
                  <a:pt x="4648508" y="4572001"/>
                </a:lnTo>
                <a:cubicBezTo>
                  <a:pt x="4565124" y="4357380"/>
                  <a:pt x="4374756" y="4194541"/>
                  <a:pt x="4140754" y="4144250"/>
                </a:cubicBezTo>
                <a:cubicBezTo>
                  <a:pt x="4175248" y="4319650"/>
                  <a:pt x="4277471" y="4471530"/>
                  <a:pt x="4420568" y="4572001"/>
                </a:cubicBezTo>
                <a:lnTo>
                  <a:pt x="4226327" y="4572001"/>
                </a:lnTo>
                <a:cubicBezTo>
                  <a:pt x="4110196" y="4452596"/>
                  <a:pt x="4031633" y="4298519"/>
                  <a:pt x="4007268" y="4127511"/>
                </a:cubicBezTo>
                <a:cubicBezTo>
                  <a:pt x="4007101" y="4127458"/>
                  <a:pt x="4006932" y="4127453"/>
                  <a:pt x="4006763" y="4127448"/>
                </a:cubicBezTo>
                <a:lnTo>
                  <a:pt x="4006225" y="4120772"/>
                </a:lnTo>
                <a:cubicBezTo>
                  <a:pt x="4001166" y="4090522"/>
                  <a:pt x="3998715" y="4059631"/>
                  <a:pt x="3998757" y="4028296"/>
                </a:cubicBezTo>
                <a:cubicBezTo>
                  <a:pt x="3997445" y="4022668"/>
                  <a:pt x="3997387" y="4017001"/>
                  <a:pt x="3997387" y="4011320"/>
                </a:cubicBezTo>
                <a:lnTo>
                  <a:pt x="3997981" y="3999880"/>
                </a:lnTo>
                <a:lnTo>
                  <a:pt x="3998479" y="3999913"/>
                </a:lnTo>
                <a:close/>
                <a:moveTo>
                  <a:pt x="3975754" y="3999419"/>
                </a:moveTo>
                <a:lnTo>
                  <a:pt x="3975780" y="3999913"/>
                </a:lnTo>
                <a:lnTo>
                  <a:pt x="3976278" y="3999880"/>
                </a:lnTo>
                <a:lnTo>
                  <a:pt x="3976872" y="4011320"/>
                </a:lnTo>
                <a:cubicBezTo>
                  <a:pt x="3976872" y="4017001"/>
                  <a:pt x="3976813" y="4022668"/>
                  <a:pt x="3975501" y="4028296"/>
                </a:cubicBezTo>
                <a:cubicBezTo>
                  <a:pt x="3975543" y="4059631"/>
                  <a:pt x="3973093" y="4090522"/>
                  <a:pt x="3968034" y="4120772"/>
                </a:cubicBezTo>
                <a:lnTo>
                  <a:pt x="3967496" y="4127448"/>
                </a:lnTo>
                <a:cubicBezTo>
                  <a:pt x="3967326" y="4127453"/>
                  <a:pt x="3967158" y="4127458"/>
                  <a:pt x="3966990" y="4127511"/>
                </a:cubicBezTo>
                <a:cubicBezTo>
                  <a:pt x="3942625" y="4298519"/>
                  <a:pt x="3864063" y="4452596"/>
                  <a:pt x="3747931" y="4572001"/>
                </a:cubicBezTo>
                <a:lnTo>
                  <a:pt x="3553690" y="4572001"/>
                </a:lnTo>
                <a:cubicBezTo>
                  <a:pt x="3696788" y="4471530"/>
                  <a:pt x="3799011" y="4319651"/>
                  <a:pt x="3833505" y="4144250"/>
                </a:cubicBezTo>
                <a:cubicBezTo>
                  <a:pt x="3599503" y="4194541"/>
                  <a:pt x="3409134" y="4357380"/>
                  <a:pt x="3325751" y="4572001"/>
                </a:cubicBezTo>
                <a:lnTo>
                  <a:pt x="3188203" y="4572001"/>
                </a:lnTo>
                <a:cubicBezTo>
                  <a:pt x="3281566" y="4283539"/>
                  <a:pt x="3534796" y="4064450"/>
                  <a:pt x="3846875" y="4012794"/>
                </a:cubicBezTo>
                <a:lnTo>
                  <a:pt x="3846992" y="4011646"/>
                </a:lnTo>
                <a:cubicBezTo>
                  <a:pt x="3852301" y="4010636"/>
                  <a:pt x="3857629" y="4009688"/>
                  <a:pt x="3863205" y="4010107"/>
                </a:cubicBezTo>
                <a:cubicBezTo>
                  <a:pt x="3894388" y="4004550"/>
                  <a:pt x="3926281" y="4001569"/>
                  <a:pt x="3958666" y="4001042"/>
                </a:cubicBezTo>
                <a:close/>
                <a:moveTo>
                  <a:pt x="2306354" y="3999419"/>
                </a:moveTo>
                <a:lnTo>
                  <a:pt x="2323441" y="4001042"/>
                </a:lnTo>
                <a:cubicBezTo>
                  <a:pt x="2355827" y="4001569"/>
                  <a:pt x="2387719" y="4004550"/>
                  <a:pt x="2418903" y="4010107"/>
                </a:cubicBezTo>
                <a:cubicBezTo>
                  <a:pt x="2424479" y="4009688"/>
                  <a:pt x="2429807" y="4010636"/>
                  <a:pt x="2435115" y="4011646"/>
                </a:cubicBezTo>
                <a:lnTo>
                  <a:pt x="2435233" y="4012794"/>
                </a:lnTo>
                <a:cubicBezTo>
                  <a:pt x="2747312" y="4064450"/>
                  <a:pt x="3000542" y="4283539"/>
                  <a:pt x="3093904" y="4572001"/>
                </a:cubicBezTo>
                <a:lnTo>
                  <a:pt x="2956357" y="4572001"/>
                </a:lnTo>
                <a:cubicBezTo>
                  <a:pt x="2872974" y="4357380"/>
                  <a:pt x="2682605" y="4194541"/>
                  <a:pt x="2448603" y="4144250"/>
                </a:cubicBezTo>
                <a:cubicBezTo>
                  <a:pt x="2483097" y="4319651"/>
                  <a:pt x="2585320" y="4471530"/>
                  <a:pt x="2728418" y="4572001"/>
                </a:cubicBezTo>
                <a:lnTo>
                  <a:pt x="2534177" y="4572001"/>
                </a:lnTo>
                <a:cubicBezTo>
                  <a:pt x="2418045" y="4452596"/>
                  <a:pt x="2339482" y="4298519"/>
                  <a:pt x="2315117" y="4127511"/>
                </a:cubicBezTo>
                <a:cubicBezTo>
                  <a:pt x="2314950" y="4127458"/>
                  <a:pt x="2314781" y="4127453"/>
                  <a:pt x="2314612" y="4127448"/>
                </a:cubicBezTo>
                <a:lnTo>
                  <a:pt x="2314074" y="4120772"/>
                </a:lnTo>
                <a:cubicBezTo>
                  <a:pt x="2309015" y="4090522"/>
                  <a:pt x="2306564" y="4059631"/>
                  <a:pt x="2306606" y="4028296"/>
                </a:cubicBezTo>
                <a:cubicBezTo>
                  <a:pt x="2305294" y="4022668"/>
                  <a:pt x="2305236" y="4017001"/>
                  <a:pt x="2305236" y="4011320"/>
                </a:cubicBezTo>
                <a:lnTo>
                  <a:pt x="2305830" y="3999880"/>
                </a:lnTo>
                <a:lnTo>
                  <a:pt x="2306328" y="3999913"/>
                </a:lnTo>
                <a:close/>
                <a:moveTo>
                  <a:pt x="2283603" y="3999419"/>
                </a:moveTo>
                <a:lnTo>
                  <a:pt x="2283629" y="3999913"/>
                </a:lnTo>
                <a:lnTo>
                  <a:pt x="2284127" y="3999880"/>
                </a:lnTo>
                <a:lnTo>
                  <a:pt x="2284721" y="4011320"/>
                </a:lnTo>
                <a:cubicBezTo>
                  <a:pt x="2284721" y="4017001"/>
                  <a:pt x="2284662" y="4022668"/>
                  <a:pt x="2283350" y="4028296"/>
                </a:cubicBezTo>
                <a:cubicBezTo>
                  <a:pt x="2283392" y="4059631"/>
                  <a:pt x="2280942" y="4090522"/>
                  <a:pt x="2275883" y="4120772"/>
                </a:cubicBezTo>
                <a:lnTo>
                  <a:pt x="2275345" y="4127448"/>
                </a:lnTo>
                <a:cubicBezTo>
                  <a:pt x="2275175" y="4127453"/>
                  <a:pt x="2275007" y="4127458"/>
                  <a:pt x="2274839" y="4127511"/>
                </a:cubicBezTo>
                <a:cubicBezTo>
                  <a:pt x="2250474" y="4298519"/>
                  <a:pt x="2171912" y="4452596"/>
                  <a:pt x="2055780" y="4572001"/>
                </a:cubicBezTo>
                <a:lnTo>
                  <a:pt x="1861539" y="4572001"/>
                </a:lnTo>
                <a:cubicBezTo>
                  <a:pt x="2004637" y="4471530"/>
                  <a:pt x="2106860" y="4319650"/>
                  <a:pt x="2141354" y="4144250"/>
                </a:cubicBezTo>
                <a:cubicBezTo>
                  <a:pt x="1907352" y="4194541"/>
                  <a:pt x="1716983" y="4357380"/>
                  <a:pt x="1633600" y="4572001"/>
                </a:cubicBezTo>
                <a:lnTo>
                  <a:pt x="1496052" y="4572001"/>
                </a:lnTo>
                <a:cubicBezTo>
                  <a:pt x="1589416" y="4283539"/>
                  <a:pt x="1842645" y="4064450"/>
                  <a:pt x="2154724" y="4012794"/>
                </a:cubicBezTo>
                <a:lnTo>
                  <a:pt x="2154841" y="4011646"/>
                </a:lnTo>
                <a:cubicBezTo>
                  <a:pt x="2160150" y="4010636"/>
                  <a:pt x="2165478" y="4009688"/>
                  <a:pt x="2171054" y="4010107"/>
                </a:cubicBezTo>
                <a:cubicBezTo>
                  <a:pt x="2202237" y="4004550"/>
                  <a:pt x="2234130" y="4001569"/>
                  <a:pt x="2266515" y="4001042"/>
                </a:cubicBezTo>
                <a:close/>
                <a:moveTo>
                  <a:pt x="614203" y="3999419"/>
                </a:moveTo>
                <a:lnTo>
                  <a:pt x="631290" y="4001042"/>
                </a:lnTo>
                <a:cubicBezTo>
                  <a:pt x="663676" y="4001569"/>
                  <a:pt x="695568" y="4004550"/>
                  <a:pt x="726752" y="4010107"/>
                </a:cubicBezTo>
                <a:cubicBezTo>
                  <a:pt x="732328" y="4009688"/>
                  <a:pt x="737656" y="4010636"/>
                  <a:pt x="742964" y="4011646"/>
                </a:cubicBezTo>
                <a:lnTo>
                  <a:pt x="743081" y="4012794"/>
                </a:lnTo>
                <a:cubicBezTo>
                  <a:pt x="1055161" y="4064450"/>
                  <a:pt x="1308390" y="4283539"/>
                  <a:pt x="1401754" y="4572001"/>
                </a:cubicBezTo>
                <a:lnTo>
                  <a:pt x="1264205" y="4572001"/>
                </a:lnTo>
                <a:cubicBezTo>
                  <a:pt x="1180823" y="4357380"/>
                  <a:pt x="990454" y="4194541"/>
                  <a:pt x="756452" y="4144250"/>
                </a:cubicBezTo>
                <a:cubicBezTo>
                  <a:pt x="790946" y="4319651"/>
                  <a:pt x="893169" y="4471530"/>
                  <a:pt x="1036266" y="4572001"/>
                </a:cubicBezTo>
                <a:lnTo>
                  <a:pt x="842026" y="4572001"/>
                </a:lnTo>
                <a:cubicBezTo>
                  <a:pt x="725894" y="4452596"/>
                  <a:pt x="647331" y="4298519"/>
                  <a:pt x="622966" y="4127511"/>
                </a:cubicBezTo>
                <a:cubicBezTo>
                  <a:pt x="622799" y="4127458"/>
                  <a:pt x="622630" y="4127453"/>
                  <a:pt x="622461" y="4127448"/>
                </a:cubicBezTo>
                <a:lnTo>
                  <a:pt x="621923" y="4120772"/>
                </a:lnTo>
                <a:cubicBezTo>
                  <a:pt x="616864" y="4090522"/>
                  <a:pt x="614413" y="4059631"/>
                  <a:pt x="614455" y="4028296"/>
                </a:cubicBezTo>
                <a:cubicBezTo>
                  <a:pt x="613143" y="4022668"/>
                  <a:pt x="613085" y="4017001"/>
                  <a:pt x="613085" y="4011320"/>
                </a:cubicBezTo>
                <a:lnTo>
                  <a:pt x="613679" y="3999880"/>
                </a:lnTo>
                <a:lnTo>
                  <a:pt x="614177" y="3999913"/>
                </a:lnTo>
                <a:close/>
                <a:moveTo>
                  <a:pt x="591452" y="3999419"/>
                </a:moveTo>
                <a:lnTo>
                  <a:pt x="591478" y="3999913"/>
                </a:lnTo>
                <a:lnTo>
                  <a:pt x="591976" y="3999880"/>
                </a:lnTo>
                <a:lnTo>
                  <a:pt x="592570" y="4011320"/>
                </a:lnTo>
                <a:cubicBezTo>
                  <a:pt x="592570" y="4017001"/>
                  <a:pt x="592511" y="4022668"/>
                  <a:pt x="591199" y="4028296"/>
                </a:cubicBezTo>
                <a:cubicBezTo>
                  <a:pt x="591242" y="4059631"/>
                  <a:pt x="588791" y="4090522"/>
                  <a:pt x="583732" y="4120772"/>
                </a:cubicBezTo>
                <a:lnTo>
                  <a:pt x="583194" y="4127448"/>
                </a:lnTo>
                <a:cubicBezTo>
                  <a:pt x="583024" y="4127453"/>
                  <a:pt x="582856" y="4127458"/>
                  <a:pt x="582689" y="4127511"/>
                </a:cubicBezTo>
                <a:cubicBezTo>
                  <a:pt x="558275" y="4298863"/>
                  <a:pt x="479445" y="4453216"/>
                  <a:pt x="362360" y="4572001"/>
                </a:cubicBezTo>
                <a:lnTo>
                  <a:pt x="169811" y="4572001"/>
                </a:lnTo>
                <a:cubicBezTo>
                  <a:pt x="312603" y="4471357"/>
                  <a:pt x="414729" y="4319551"/>
                  <a:pt x="449203" y="4144250"/>
                </a:cubicBezTo>
                <a:cubicBezTo>
                  <a:pt x="258971" y="4185134"/>
                  <a:pt x="97576" y="4300399"/>
                  <a:pt x="0" y="4458139"/>
                </a:cubicBezTo>
                <a:lnTo>
                  <a:pt x="0" y="4251345"/>
                </a:lnTo>
                <a:cubicBezTo>
                  <a:pt x="121484" y="4128438"/>
                  <a:pt x="282199" y="4042650"/>
                  <a:pt x="462573" y="4012794"/>
                </a:cubicBezTo>
                <a:lnTo>
                  <a:pt x="462690" y="4011646"/>
                </a:lnTo>
                <a:cubicBezTo>
                  <a:pt x="467999" y="4010636"/>
                  <a:pt x="473327" y="4009688"/>
                  <a:pt x="478903" y="4010107"/>
                </a:cubicBezTo>
                <a:cubicBezTo>
                  <a:pt x="510086" y="4004550"/>
                  <a:pt x="541979" y="4001569"/>
                  <a:pt x="574365" y="4001042"/>
                </a:cubicBezTo>
                <a:close/>
                <a:moveTo>
                  <a:pt x="11452667" y="3304913"/>
                </a:moveTo>
                <a:cubicBezTo>
                  <a:pt x="11177477" y="3363591"/>
                  <a:pt x="10962633" y="3576701"/>
                  <a:pt x="10909358" y="3845480"/>
                </a:cubicBezTo>
                <a:cubicBezTo>
                  <a:pt x="11184548" y="3786801"/>
                  <a:pt x="11399391" y="3573691"/>
                  <a:pt x="11452667" y="3304913"/>
                </a:cubicBezTo>
                <a:close/>
                <a:moveTo>
                  <a:pt x="10058800" y="3304913"/>
                </a:moveTo>
                <a:cubicBezTo>
                  <a:pt x="10112076" y="3573691"/>
                  <a:pt x="10326919" y="3786801"/>
                  <a:pt x="10602109" y="3845480"/>
                </a:cubicBezTo>
                <a:cubicBezTo>
                  <a:pt x="10548834" y="3576701"/>
                  <a:pt x="10333990" y="3363591"/>
                  <a:pt x="10058800" y="3304913"/>
                </a:cubicBezTo>
                <a:close/>
                <a:moveTo>
                  <a:pt x="9760514" y="3304913"/>
                </a:moveTo>
                <a:cubicBezTo>
                  <a:pt x="9485324" y="3363591"/>
                  <a:pt x="9270480" y="3576701"/>
                  <a:pt x="9217205" y="3845480"/>
                </a:cubicBezTo>
                <a:cubicBezTo>
                  <a:pt x="9492395" y="3786801"/>
                  <a:pt x="9707238" y="3573691"/>
                  <a:pt x="9760514" y="3304913"/>
                </a:cubicBezTo>
                <a:close/>
                <a:moveTo>
                  <a:pt x="8366649" y="3304913"/>
                </a:moveTo>
                <a:cubicBezTo>
                  <a:pt x="8419925" y="3573691"/>
                  <a:pt x="8634768" y="3786801"/>
                  <a:pt x="8909958" y="3845480"/>
                </a:cubicBezTo>
                <a:cubicBezTo>
                  <a:pt x="8856683" y="3576701"/>
                  <a:pt x="8641839" y="3363591"/>
                  <a:pt x="8366649" y="3304913"/>
                </a:cubicBezTo>
                <a:close/>
                <a:moveTo>
                  <a:pt x="8068363" y="3304913"/>
                </a:moveTo>
                <a:cubicBezTo>
                  <a:pt x="7793173" y="3363591"/>
                  <a:pt x="7578329" y="3576701"/>
                  <a:pt x="7525054" y="3845480"/>
                </a:cubicBezTo>
                <a:cubicBezTo>
                  <a:pt x="7800244" y="3786801"/>
                  <a:pt x="8015087" y="3573691"/>
                  <a:pt x="8068363" y="3304913"/>
                </a:cubicBezTo>
                <a:close/>
                <a:moveTo>
                  <a:pt x="6674498" y="3304913"/>
                </a:moveTo>
                <a:cubicBezTo>
                  <a:pt x="6727774" y="3573691"/>
                  <a:pt x="6942617" y="3786801"/>
                  <a:pt x="7217807" y="3845480"/>
                </a:cubicBezTo>
                <a:cubicBezTo>
                  <a:pt x="7164532" y="3576701"/>
                  <a:pt x="6949688" y="3363591"/>
                  <a:pt x="6674498" y="3304913"/>
                </a:cubicBezTo>
                <a:close/>
                <a:moveTo>
                  <a:pt x="6376212" y="3304913"/>
                </a:moveTo>
                <a:cubicBezTo>
                  <a:pt x="6101022" y="3363591"/>
                  <a:pt x="5886178" y="3576701"/>
                  <a:pt x="5832903" y="3845480"/>
                </a:cubicBezTo>
                <a:cubicBezTo>
                  <a:pt x="6108093" y="3786801"/>
                  <a:pt x="6322936" y="3573691"/>
                  <a:pt x="6376212" y="3304913"/>
                </a:cubicBezTo>
                <a:close/>
                <a:moveTo>
                  <a:pt x="4982347" y="3304913"/>
                </a:moveTo>
                <a:cubicBezTo>
                  <a:pt x="5035623" y="3573691"/>
                  <a:pt x="5250466" y="3786801"/>
                  <a:pt x="5525656" y="3845480"/>
                </a:cubicBezTo>
                <a:cubicBezTo>
                  <a:pt x="5472381" y="3576701"/>
                  <a:pt x="5257537" y="3363591"/>
                  <a:pt x="4982347" y="3304913"/>
                </a:cubicBezTo>
                <a:close/>
                <a:moveTo>
                  <a:pt x="4684061" y="3304913"/>
                </a:moveTo>
                <a:cubicBezTo>
                  <a:pt x="4408871" y="3363591"/>
                  <a:pt x="4194027" y="3576701"/>
                  <a:pt x="4140752" y="3845480"/>
                </a:cubicBezTo>
                <a:cubicBezTo>
                  <a:pt x="4415942" y="3786801"/>
                  <a:pt x="4630785" y="3573691"/>
                  <a:pt x="4684061" y="3304913"/>
                </a:cubicBezTo>
                <a:close/>
                <a:moveTo>
                  <a:pt x="3290196" y="3304913"/>
                </a:moveTo>
                <a:cubicBezTo>
                  <a:pt x="3343472" y="3573691"/>
                  <a:pt x="3558315" y="3786801"/>
                  <a:pt x="3833505" y="3845480"/>
                </a:cubicBezTo>
                <a:cubicBezTo>
                  <a:pt x="3780230" y="3576701"/>
                  <a:pt x="3565386" y="3363591"/>
                  <a:pt x="3290196" y="3304913"/>
                </a:cubicBezTo>
                <a:close/>
                <a:moveTo>
                  <a:pt x="2991910" y="3304913"/>
                </a:moveTo>
                <a:cubicBezTo>
                  <a:pt x="2716720" y="3363591"/>
                  <a:pt x="2501876" y="3576701"/>
                  <a:pt x="2448601" y="3845480"/>
                </a:cubicBezTo>
                <a:cubicBezTo>
                  <a:pt x="2723791" y="3786801"/>
                  <a:pt x="2938634" y="3573691"/>
                  <a:pt x="2991910" y="3304913"/>
                </a:cubicBezTo>
                <a:close/>
                <a:moveTo>
                  <a:pt x="1598045" y="3304913"/>
                </a:moveTo>
                <a:cubicBezTo>
                  <a:pt x="1651321" y="3573691"/>
                  <a:pt x="1866164" y="3786801"/>
                  <a:pt x="2141354" y="3845480"/>
                </a:cubicBezTo>
                <a:cubicBezTo>
                  <a:pt x="2088079" y="3576701"/>
                  <a:pt x="1873235" y="3363591"/>
                  <a:pt x="1598045" y="3304913"/>
                </a:cubicBezTo>
                <a:close/>
                <a:moveTo>
                  <a:pt x="1299759" y="3304913"/>
                </a:moveTo>
                <a:cubicBezTo>
                  <a:pt x="1024569" y="3363591"/>
                  <a:pt x="809725" y="3576701"/>
                  <a:pt x="756450" y="3845480"/>
                </a:cubicBezTo>
                <a:cubicBezTo>
                  <a:pt x="1031640" y="3786801"/>
                  <a:pt x="1246483" y="3573691"/>
                  <a:pt x="1299759" y="3304913"/>
                </a:cubicBezTo>
                <a:close/>
                <a:moveTo>
                  <a:pt x="0" y="3200906"/>
                </a:moveTo>
                <a:cubicBezTo>
                  <a:pt x="306658" y="3291386"/>
                  <a:pt x="537576" y="3547942"/>
                  <a:pt x="582690" y="3862087"/>
                </a:cubicBezTo>
                <a:cubicBezTo>
                  <a:pt x="582857" y="3862140"/>
                  <a:pt x="583026" y="3862145"/>
                  <a:pt x="583195" y="3862150"/>
                </a:cubicBezTo>
                <a:lnTo>
                  <a:pt x="583735" y="3868787"/>
                </a:lnTo>
                <a:cubicBezTo>
                  <a:pt x="588792" y="3898794"/>
                  <a:pt x="591242" y="3929436"/>
                  <a:pt x="591199" y="3960518"/>
                </a:cubicBezTo>
                <a:cubicBezTo>
                  <a:pt x="592511" y="3966104"/>
                  <a:pt x="592570" y="3971728"/>
                  <a:pt x="592570" y="3977366"/>
                </a:cubicBezTo>
                <a:cubicBezTo>
                  <a:pt x="592570" y="3981158"/>
                  <a:pt x="592543" y="3984944"/>
                  <a:pt x="591977" y="3988716"/>
                </a:cubicBezTo>
                <a:lnTo>
                  <a:pt x="591478" y="3988683"/>
                </a:lnTo>
                <a:lnTo>
                  <a:pt x="591452" y="3989174"/>
                </a:lnTo>
                <a:lnTo>
                  <a:pt x="574334" y="3987561"/>
                </a:lnTo>
                <a:cubicBezTo>
                  <a:pt x="541959" y="3987038"/>
                  <a:pt x="510079" y="3984080"/>
                  <a:pt x="478907" y="3978570"/>
                </a:cubicBezTo>
                <a:cubicBezTo>
                  <a:pt x="473330" y="3978986"/>
                  <a:pt x="468001" y="3978045"/>
                  <a:pt x="462690" y="3977042"/>
                </a:cubicBezTo>
                <a:lnTo>
                  <a:pt x="462574" y="3975903"/>
                </a:lnTo>
                <a:cubicBezTo>
                  <a:pt x="282200" y="3946281"/>
                  <a:pt x="121485" y="3861168"/>
                  <a:pt x="0" y="3739225"/>
                </a:cubicBezTo>
                <a:lnTo>
                  <a:pt x="0" y="3534056"/>
                </a:lnTo>
                <a:cubicBezTo>
                  <a:pt x="97584" y="3690562"/>
                  <a:pt x="258975" y="3804918"/>
                  <a:pt x="449203" y="3845480"/>
                </a:cubicBezTo>
                <a:cubicBezTo>
                  <a:pt x="402182" y="3608252"/>
                  <a:pt x="229297" y="3414390"/>
                  <a:pt x="0" y="3332205"/>
                </a:cubicBezTo>
                <a:close/>
                <a:moveTo>
                  <a:pt x="11608704" y="3161219"/>
                </a:moveTo>
                <a:lnTo>
                  <a:pt x="11625791" y="3162829"/>
                </a:lnTo>
                <a:cubicBezTo>
                  <a:pt x="11658177" y="3163352"/>
                  <a:pt x="11690070" y="3166310"/>
                  <a:pt x="11721253" y="3171823"/>
                </a:cubicBezTo>
                <a:cubicBezTo>
                  <a:pt x="11726829" y="3171407"/>
                  <a:pt x="11732157" y="3172348"/>
                  <a:pt x="11737466" y="3173350"/>
                </a:cubicBezTo>
                <a:lnTo>
                  <a:pt x="11737583" y="3174489"/>
                </a:lnTo>
                <a:cubicBezTo>
                  <a:pt x="11914088" y="3203476"/>
                  <a:pt x="12071767" y="3285599"/>
                  <a:pt x="12192000" y="3403667"/>
                </a:cubicBezTo>
                <a:lnTo>
                  <a:pt x="12192000" y="3603658"/>
                </a:lnTo>
                <a:cubicBezTo>
                  <a:pt x="12093732" y="3453636"/>
                  <a:pt x="11935983" y="3344367"/>
                  <a:pt x="11750953" y="3304913"/>
                </a:cubicBezTo>
                <a:cubicBezTo>
                  <a:pt x="11797422" y="3539349"/>
                  <a:pt x="11966808" y="3731433"/>
                  <a:pt x="12192000" y="3815480"/>
                </a:cubicBezTo>
                <a:lnTo>
                  <a:pt x="12192000" y="3947482"/>
                </a:lnTo>
                <a:cubicBezTo>
                  <a:pt x="11889465" y="3854506"/>
                  <a:pt x="11662185" y="3599697"/>
                  <a:pt x="11617468" y="3288305"/>
                </a:cubicBezTo>
                <a:cubicBezTo>
                  <a:pt x="11617300" y="3288253"/>
                  <a:pt x="11617132" y="3288248"/>
                  <a:pt x="11616962" y="3288243"/>
                </a:cubicBezTo>
                <a:lnTo>
                  <a:pt x="11616424" y="3281619"/>
                </a:lnTo>
                <a:cubicBezTo>
                  <a:pt x="11611365" y="3251607"/>
                  <a:pt x="11608914" y="3220958"/>
                  <a:pt x="11608957" y="3189869"/>
                </a:cubicBezTo>
                <a:cubicBezTo>
                  <a:pt x="11607645" y="3184286"/>
                  <a:pt x="11607586" y="3178663"/>
                  <a:pt x="11607586" y="3173027"/>
                </a:cubicBezTo>
                <a:lnTo>
                  <a:pt x="11608180" y="3161677"/>
                </a:lnTo>
                <a:lnTo>
                  <a:pt x="11608678" y="3161709"/>
                </a:lnTo>
                <a:close/>
                <a:moveTo>
                  <a:pt x="11594916" y="3161219"/>
                </a:moveTo>
                <a:lnTo>
                  <a:pt x="11594942" y="3161709"/>
                </a:lnTo>
                <a:lnTo>
                  <a:pt x="11595440" y="3161677"/>
                </a:lnTo>
                <a:lnTo>
                  <a:pt x="11596034" y="3173027"/>
                </a:lnTo>
                <a:cubicBezTo>
                  <a:pt x="11596034" y="3178663"/>
                  <a:pt x="11595975" y="3184286"/>
                  <a:pt x="11594663" y="3189869"/>
                </a:cubicBezTo>
                <a:cubicBezTo>
                  <a:pt x="11594706" y="3220958"/>
                  <a:pt x="11592255" y="3251607"/>
                  <a:pt x="11587196" y="3281619"/>
                </a:cubicBezTo>
                <a:lnTo>
                  <a:pt x="11586658" y="3288243"/>
                </a:lnTo>
                <a:cubicBezTo>
                  <a:pt x="11586488" y="3288248"/>
                  <a:pt x="11586320" y="3288253"/>
                  <a:pt x="11586152" y="3288305"/>
                </a:cubicBezTo>
                <a:cubicBezTo>
                  <a:pt x="11535877" y="3638399"/>
                  <a:pt x="11254838" y="3916971"/>
                  <a:pt x="10895987" y="3975903"/>
                </a:cubicBezTo>
                <a:lnTo>
                  <a:pt x="10895871" y="3977042"/>
                </a:lnTo>
                <a:cubicBezTo>
                  <a:pt x="10890560" y="3978045"/>
                  <a:pt x="10885231" y="3978986"/>
                  <a:pt x="10879654" y="3978570"/>
                </a:cubicBezTo>
                <a:cubicBezTo>
                  <a:pt x="10848482" y="3984080"/>
                  <a:pt x="10816602" y="3987038"/>
                  <a:pt x="10784227" y="3987561"/>
                </a:cubicBezTo>
                <a:lnTo>
                  <a:pt x="10767109" y="3989174"/>
                </a:lnTo>
                <a:lnTo>
                  <a:pt x="10767083" y="3988683"/>
                </a:lnTo>
                <a:lnTo>
                  <a:pt x="10766584" y="3988716"/>
                </a:lnTo>
                <a:cubicBezTo>
                  <a:pt x="10766018" y="3984944"/>
                  <a:pt x="10765991" y="3981158"/>
                  <a:pt x="10765991" y="3977366"/>
                </a:cubicBezTo>
                <a:cubicBezTo>
                  <a:pt x="10765991" y="3971728"/>
                  <a:pt x="10766050" y="3966104"/>
                  <a:pt x="10767362" y="3960518"/>
                </a:cubicBezTo>
                <a:cubicBezTo>
                  <a:pt x="10767319" y="3929436"/>
                  <a:pt x="10769769" y="3898794"/>
                  <a:pt x="10774826" y="3868787"/>
                </a:cubicBezTo>
                <a:lnTo>
                  <a:pt x="10775366" y="3862150"/>
                </a:lnTo>
                <a:cubicBezTo>
                  <a:pt x="10775535" y="3862145"/>
                  <a:pt x="10775704" y="3862140"/>
                  <a:pt x="10775872" y="3862087"/>
                </a:cubicBezTo>
                <a:cubicBezTo>
                  <a:pt x="10826148" y="3511992"/>
                  <a:pt x="11107187" y="3233421"/>
                  <a:pt x="11466037" y="3174489"/>
                </a:cubicBezTo>
                <a:lnTo>
                  <a:pt x="11466154" y="3173350"/>
                </a:lnTo>
                <a:cubicBezTo>
                  <a:pt x="11471463" y="3172348"/>
                  <a:pt x="11476791" y="3171407"/>
                  <a:pt x="11482367" y="3171823"/>
                </a:cubicBezTo>
                <a:cubicBezTo>
                  <a:pt x="11513550" y="3166310"/>
                  <a:pt x="11545443" y="3163352"/>
                  <a:pt x="11577829" y="3162829"/>
                </a:cubicBezTo>
                <a:close/>
                <a:moveTo>
                  <a:pt x="9916551" y="3161219"/>
                </a:moveTo>
                <a:lnTo>
                  <a:pt x="9933638" y="3162829"/>
                </a:lnTo>
                <a:cubicBezTo>
                  <a:pt x="9966024" y="3163352"/>
                  <a:pt x="9997917" y="3166310"/>
                  <a:pt x="10029100" y="3171823"/>
                </a:cubicBezTo>
                <a:cubicBezTo>
                  <a:pt x="10034676" y="3171407"/>
                  <a:pt x="10040004" y="3172348"/>
                  <a:pt x="10045313" y="3173350"/>
                </a:cubicBezTo>
                <a:lnTo>
                  <a:pt x="10045430" y="3174489"/>
                </a:lnTo>
                <a:cubicBezTo>
                  <a:pt x="10404280" y="3233421"/>
                  <a:pt x="10685319" y="3511992"/>
                  <a:pt x="10735596" y="3862087"/>
                </a:cubicBezTo>
                <a:cubicBezTo>
                  <a:pt x="10735763" y="3862140"/>
                  <a:pt x="10735932" y="3862145"/>
                  <a:pt x="10736101" y="3862150"/>
                </a:cubicBezTo>
                <a:lnTo>
                  <a:pt x="10736641" y="3868787"/>
                </a:lnTo>
                <a:cubicBezTo>
                  <a:pt x="10741698" y="3898794"/>
                  <a:pt x="10744148" y="3929436"/>
                  <a:pt x="10744105" y="3960518"/>
                </a:cubicBezTo>
                <a:cubicBezTo>
                  <a:pt x="10745417" y="3966104"/>
                  <a:pt x="10745476" y="3971728"/>
                  <a:pt x="10745476" y="3977366"/>
                </a:cubicBezTo>
                <a:cubicBezTo>
                  <a:pt x="10745476" y="3981158"/>
                  <a:pt x="10745449" y="3984944"/>
                  <a:pt x="10744883" y="3988716"/>
                </a:cubicBezTo>
                <a:lnTo>
                  <a:pt x="10744384" y="3988683"/>
                </a:lnTo>
                <a:lnTo>
                  <a:pt x="10744358" y="3989174"/>
                </a:lnTo>
                <a:lnTo>
                  <a:pt x="10727240" y="3987561"/>
                </a:lnTo>
                <a:cubicBezTo>
                  <a:pt x="10694865" y="3987038"/>
                  <a:pt x="10662985" y="3984080"/>
                  <a:pt x="10631813" y="3978570"/>
                </a:cubicBezTo>
                <a:cubicBezTo>
                  <a:pt x="10626236" y="3978986"/>
                  <a:pt x="10620907" y="3978045"/>
                  <a:pt x="10615596" y="3977042"/>
                </a:cubicBezTo>
                <a:lnTo>
                  <a:pt x="10615480" y="3975903"/>
                </a:lnTo>
                <a:cubicBezTo>
                  <a:pt x="10256629" y="3916971"/>
                  <a:pt x="9975590" y="3638399"/>
                  <a:pt x="9925315" y="3288305"/>
                </a:cubicBezTo>
                <a:cubicBezTo>
                  <a:pt x="9925147" y="3288253"/>
                  <a:pt x="9924979" y="3288248"/>
                  <a:pt x="9924809" y="3288243"/>
                </a:cubicBezTo>
                <a:lnTo>
                  <a:pt x="9924271" y="3281619"/>
                </a:lnTo>
                <a:cubicBezTo>
                  <a:pt x="9919212" y="3251607"/>
                  <a:pt x="9916761" y="3220958"/>
                  <a:pt x="9916804" y="3189869"/>
                </a:cubicBezTo>
                <a:cubicBezTo>
                  <a:pt x="9915492" y="3184286"/>
                  <a:pt x="9915433" y="3178663"/>
                  <a:pt x="9915433" y="3173027"/>
                </a:cubicBezTo>
                <a:lnTo>
                  <a:pt x="9916027" y="3161677"/>
                </a:lnTo>
                <a:lnTo>
                  <a:pt x="9916525" y="3161709"/>
                </a:lnTo>
                <a:close/>
                <a:moveTo>
                  <a:pt x="9902763" y="3161219"/>
                </a:moveTo>
                <a:lnTo>
                  <a:pt x="9902789" y="3161709"/>
                </a:lnTo>
                <a:lnTo>
                  <a:pt x="9903287" y="3161677"/>
                </a:lnTo>
                <a:lnTo>
                  <a:pt x="9903881" y="3173027"/>
                </a:lnTo>
                <a:cubicBezTo>
                  <a:pt x="9903881" y="3178663"/>
                  <a:pt x="9903822" y="3184286"/>
                  <a:pt x="9902510" y="3189869"/>
                </a:cubicBezTo>
                <a:cubicBezTo>
                  <a:pt x="9902553" y="3220958"/>
                  <a:pt x="9900102" y="3251607"/>
                  <a:pt x="9895043" y="3281619"/>
                </a:cubicBezTo>
                <a:lnTo>
                  <a:pt x="9894505" y="3288243"/>
                </a:lnTo>
                <a:cubicBezTo>
                  <a:pt x="9894335" y="3288248"/>
                  <a:pt x="9894167" y="3288253"/>
                  <a:pt x="9893999" y="3288305"/>
                </a:cubicBezTo>
                <a:cubicBezTo>
                  <a:pt x="9843724" y="3638399"/>
                  <a:pt x="9562685" y="3916971"/>
                  <a:pt x="9203834" y="3975903"/>
                </a:cubicBezTo>
                <a:lnTo>
                  <a:pt x="9203718" y="3977042"/>
                </a:lnTo>
                <a:cubicBezTo>
                  <a:pt x="9198407" y="3978045"/>
                  <a:pt x="9193078" y="3978986"/>
                  <a:pt x="9187501" y="3978570"/>
                </a:cubicBezTo>
                <a:cubicBezTo>
                  <a:pt x="9156329" y="3984080"/>
                  <a:pt x="9124449" y="3987038"/>
                  <a:pt x="9092074" y="3987561"/>
                </a:cubicBezTo>
                <a:lnTo>
                  <a:pt x="9074956" y="3989174"/>
                </a:lnTo>
                <a:lnTo>
                  <a:pt x="9074930" y="3988683"/>
                </a:lnTo>
                <a:lnTo>
                  <a:pt x="9074431" y="3988716"/>
                </a:lnTo>
                <a:cubicBezTo>
                  <a:pt x="9073865" y="3984944"/>
                  <a:pt x="9073838" y="3981158"/>
                  <a:pt x="9073838" y="3977366"/>
                </a:cubicBezTo>
                <a:cubicBezTo>
                  <a:pt x="9073838" y="3971728"/>
                  <a:pt x="9073897" y="3966104"/>
                  <a:pt x="9075209" y="3960518"/>
                </a:cubicBezTo>
                <a:cubicBezTo>
                  <a:pt x="9075166" y="3929436"/>
                  <a:pt x="9077616" y="3898794"/>
                  <a:pt x="9082673" y="3868787"/>
                </a:cubicBezTo>
                <a:lnTo>
                  <a:pt x="9083213" y="3862150"/>
                </a:lnTo>
                <a:cubicBezTo>
                  <a:pt x="9083382" y="3862145"/>
                  <a:pt x="9083551" y="3862140"/>
                  <a:pt x="9083718" y="3862087"/>
                </a:cubicBezTo>
                <a:cubicBezTo>
                  <a:pt x="9133995" y="3511992"/>
                  <a:pt x="9415034" y="3233421"/>
                  <a:pt x="9773884" y="3174489"/>
                </a:cubicBezTo>
                <a:lnTo>
                  <a:pt x="9774001" y="3173350"/>
                </a:lnTo>
                <a:cubicBezTo>
                  <a:pt x="9779310" y="3172348"/>
                  <a:pt x="9784638" y="3171407"/>
                  <a:pt x="9790214" y="3171823"/>
                </a:cubicBezTo>
                <a:cubicBezTo>
                  <a:pt x="9821397" y="3166310"/>
                  <a:pt x="9853290" y="3163352"/>
                  <a:pt x="9885676" y="3162829"/>
                </a:cubicBezTo>
                <a:close/>
                <a:moveTo>
                  <a:pt x="8224400" y="3161219"/>
                </a:moveTo>
                <a:lnTo>
                  <a:pt x="8241488" y="3162829"/>
                </a:lnTo>
                <a:cubicBezTo>
                  <a:pt x="8273873" y="3163352"/>
                  <a:pt x="8305766" y="3166310"/>
                  <a:pt x="8336949" y="3171823"/>
                </a:cubicBezTo>
                <a:cubicBezTo>
                  <a:pt x="8342525" y="3171407"/>
                  <a:pt x="8347853" y="3172348"/>
                  <a:pt x="8353162" y="3173350"/>
                </a:cubicBezTo>
                <a:lnTo>
                  <a:pt x="8353279" y="3174489"/>
                </a:lnTo>
                <a:cubicBezTo>
                  <a:pt x="8712129" y="3233421"/>
                  <a:pt x="8993168" y="3511992"/>
                  <a:pt x="9043444" y="3862087"/>
                </a:cubicBezTo>
                <a:cubicBezTo>
                  <a:pt x="9043612" y="3862140"/>
                  <a:pt x="9043781" y="3862145"/>
                  <a:pt x="9043950" y="3862150"/>
                </a:cubicBezTo>
                <a:lnTo>
                  <a:pt x="9044490" y="3868787"/>
                </a:lnTo>
                <a:cubicBezTo>
                  <a:pt x="9049547" y="3898794"/>
                  <a:pt x="9051997" y="3929436"/>
                  <a:pt x="9051954" y="3960518"/>
                </a:cubicBezTo>
                <a:cubicBezTo>
                  <a:pt x="9053266" y="3966104"/>
                  <a:pt x="9053325" y="3971728"/>
                  <a:pt x="9053325" y="3977366"/>
                </a:cubicBezTo>
                <a:cubicBezTo>
                  <a:pt x="9053325" y="3981158"/>
                  <a:pt x="9053298" y="3984944"/>
                  <a:pt x="9052732" y="3988716"/>
                </a:cubicBezTo>
                <a:lnTo>
                  <a:pt x="9052233" y="3988683"/>
                </a:lnTo>
                <a:lnTo>
                  <a:pt x="9052207" y="3989174"/>
                </a:lnTo>
                <a:lnTo>
                  <a:pt x="9035089" y="3987561"/>
                </a:lnTo>
                <a:cubicBezTo>
                  <a:pt x="9002714" y="3987038"/>
                  <a:pt x="8970834" y="3984080"/>
                  <a:pt x="8939662" y="3978570"/>
                </a:cubicBezTo>
                <a:cubicBezTo>
                  <a:pt x="8934085" y="3978986"/>
                  <a:pt x="8928756" y="3978045"/>
                  <a:pt x="8923445" y="3977042"/>
                </a:cubicBezTo>
                <a:lnTo>
                  <a:pt x="8923329" y="3975903"/>
                </a:lnTo>
                <a:cubicBezTo>
                  <a:pt x="8564478" y="3916971"/>
                  <a:pt x="8283439" y="3638399"/>
                  <a:pt x="8233164" y="3288305"/>
                </a:cubicBezTo>
                <a:cubicBezTo>
                  <a:pt x="8232996" y="3288253"/>
                  <a:pt x="8232828" y="3288248"/>
                  <a:pt x="8232658" y="3288243"/>
                </a:cubicBezTo>
                <a:lnTo>
                  <a:pt x="8232120" y="3281619"/>
                </a:lnTo>
                <a:cubicBezTo>
                  <a:pt x="8227061" y="3251607"/>
                  <a:pt x="8224611" y="3220958"/>
                  <a:pt x="8224653" y="3189869"/>
                </a:cubicBezTo>
                <a:cubicBezTo>
                  <a:pt x="8223341" y="3184286"/>
                  <a:pt x="8223282" y="3178663"/>
                  <a:pt x="8223282" y="3173027"/>
                </a:cubicBezTo>
                <a:lnTo>
                  <a:pt x="8223876" y="3161677"/>
                </a:lnTo>
                <a:lnTo>
                  <a:pt x="8224374" y="3161709"/>
                </a:lnTo>
                <a:close/>
                <a:moveTo>
                  <a:pt x="8210612" y="3161219"/>
                </a:moveTo>
                <a:lnTo>
                  <a:pt x="8210638" y="3161709"/>
                </a:lnTo>
                <a:lnTo>
                  <a:pt x="8211136" y="3161677"/>
                </a:lnTo>
                <a:lnTo>
                  <a:pt x="8211730" y="3173027"/>
                </a:lnTo>
                <a:cubicBezTo>
                  <a:pt x="8211730" y="3178663"/>
                  <a:pt x="8211672" y="3184286"/>
                  <a:pt x="8210360" y="3189869"/>
                </a:cubicBezTo>
                <a:cubicBezTo>
                  <a:pt x="8210402" y="3220958"/>
                  <a:pt x="8207951" y="3251607"/>
                  <a:pt x="8202893" y="3281619"/>
                </a:cubicBezTo>
                <a:lnTo>
                  <a:pt x="8202354" y="3288243"/>
                </a:lnTo>
                <a:cubicBezTo>
                  <a:pt x="8202185" y="3288248"/>
                  <a:pt x="8202016" y="3288253"/>
                  <a:pt x="8201849" y="3288305"/>
                </a:cubicBezTo>
                <a:cubicBezTo>
                  <a:pt x="8151573" y="3638399"/>
                  <a:pt x="7870534" y="3916971"/>
                  <a:pt x="7511683" y="3975903"/>
                </a:cubicBezTo>
                <a:lnTo>
                  <a:pt x="7511567" y="3977042"/>
                </a:lnTo>
                <a:cubicBezTo>
                  <a:pt x="7506256" y="3978045"/>
                  <a:pt x="7500927" y="3978986"/>
                  <a:pt x="7495350" y="3978570"/>
                </a:cubicBezTo>
                <a:cubicBezTo>
                  <a:pt x="7464178" y="3984080"/>
                  <a:pt x="7432298" y="3987038"/>
                  <a:pt x="7399924" y="3987561"/>
                </a:cubicBezTo>
                <a:lnTo>
                  <a:pt x="7382805" y="3989174"/>
                </a:lnTo>
                <a:lnTo>
                  <a:pt x="7382779" y="3988683"/>
                </a:lnTo>
                <a:lnTo>
                  <a:pt x="7382280" y="3988716"/>
                </a:lnTo>
                <a:cubicBezTo>
                  <a:pt x="7381714" y="3984944"/>
                  <a:pt x="7381687" y="3981158"/>
                  <a:pt x="7381687" y="3977366"/>
                </a:cubicBezTo>
                <a:cubicBezTo>
                  <a:pt x="7381687" y="3971728"/>
                  <a:pt x="7381746" y="3966104"/>
                  <a:pt x="7383058" y="3960518"/>
                </a:cubicBezTo>
                <a:cubicBezTo>
                  <a:pt x="7383016" y="3929436"/>
                  <a:pt x="7385465" y="3898794"/>
                  <a:pt x="7390522" y="3868787"/>
                </a:cubicBezTo>
                <a:lnTo>
                  <a:pt x="7391062" y="3862150"/>
                </a:lnTo>
                <a:cubicBezTo>
                  <a:pt x="7391231" y="3862145"/>
                  <a:pt x="7391400" y="3862140"/>
                  <a:pt x="7391568" y="3862087"/>
                </a:cubicBezTo>
                <a:cubicBezTo>
                  <a:pt x="7441844" y="3511992"/>
                  <a:pt x="7722883" y="3233421"/>
                  <a:pt x="8081734" y="3174489"/>
                </a:cubicBezTo>
                <a:lnTo>
                  <a:pt x="8081851" y="3173350"/>
                </a:lnTo>
                <a:cubicBezTo>
                  <a:pt x="8087159" y="3172348"/>
                  <a:pt x="8092487" y="3171407"/>
                  <a:pt x="8098063" y="3171823"/>
                </a:cubicBezTo>
                <a:cubicBezTo>
                  <a:pt x="8129247" y="3166310"/>
                  <a:pt x="8161139" y="3163352"/>
                  <a:pt x="8193525" y="3162829"/>
                </a:cubicBezTo>
                <a:close/>
                <a:moveTo>
                  <a:pt x="6532249" y="3161219"/>
                </a:moveTo>
                <a:lnTo>
                  <a:pt x="6549337" y="3162829"/>
                </a:lnTo>
                <a:cubicBezTo>
                  <a:pt x="6581722" y="3163352"/>
                  <a:pt x="6613615" y="3166310"/>
                  <a:pt x="6644798" y="3171823"/>
                </a:cubicBezTo>
                <a:cubicBezTo>
                  <a:pt x="6650374" y="3171407"/>
                  <a:pt x="6655702" y="3172348"/>
                  <a:pt x="6661011" y="3173350"/>
                </a:cubicBezTo>
                <a:lnTo>
                  <a:pt x="6661128" y="3174489"/>
                </a:lnTo>
                <a:cubicBezTo>
                  <a:pt x="7019978" y="3233421"/>
                  <a:pt x="7301017" y="3511992"/>
                  <a:pt x="7351294" y="3862087"/>
                </a:cubicBezTo>
                <a:cubicBezTo>
                  <a:pt x="7351461" y="3862140"/>
                  <a:pt x="7351631" y="3862145"/>
                  <a:pt x="7351799" y="3862150"/>
                </a:cubicBezTo>
                <a:lnTo>
                  <a:pt x="7352340" y="3868787"/>
                </a:lnTo>
                <a:cubicBezTo>
                  <a:pt x="7357396" y="3898794"/>
                  <a:pt x="7359846" y="3929436"/>
                  <a:pt x="7359804" y="3960518"/>
                </a:cubicBezTo>
                <a:cubicBezTo>
                  <a:pt x="7361116" y="3966104"/>
                  <a:pt x="7361174" y="3971728"/>
                  <a:pt x="7361174" y="3977366"/>
                </a:cubicBezTo>
                <a:cubicBezTo>
                  <a:pt x="7361174" y="3981158"/>
                  <a:pt x="7361147" y="3984944"/>
                  <a:pt x="7360581" y="3988716"/>
                </a:cubicBezTo>
                <a:lnTo>
                  <a:pt x="7360082" y="3988683"/>
                </a:lnTo>
                <a:lnTo>
                  <a:pt x="7360056" y="3989174"/>
                </a:lnTo>
                <a:lnTo>
                  <a:pt x="7342938" y="3987561"/>
                </a:lnTo>
                <a:cubicBezTo>
                  <a:pt x="7310564" y="3987038"/>
                  <a:pt x="7278683" y="3984080"/>
                  <a:pt x="7247511" y="3978570"/>
                </a:cubicBezTo>
                <a:cubicBezTo>
                  <a:pt x="7241934" y="3978986"/>
                  <a:pt x="7236605" y="3978045"/>
                  <a:pt x="7231295" y="3977042"/>
                </a:cubicBezTo>
                <a:lnTo>
                  <a:pt x="7231179" y="3975903"/>
                </a:lnTo>
                <a:cubicBezTo>
                  <a:pt x="6872327" y="3916971"/>
                  <a:pt x="6591288" y="3638399"/>
                  <a:pt x="6541013" y="3288305"/>
                </a:cubicBezTo>
                <a:cubicBezTo>
                  <a:pt x="6540845" y="3288253"/>
                  <a:pt x="6540677" y="3288248"/>
                  <a:pt x="6540507" y="3288243"/>
                </a:cubicBezTo>
                <a:lnTo>
                  <a:pt x="6539969" y="3281619"/>
                </a:lnTo>
                <a:cubicBezTo>
                  <a:pt x="6534910" y="3251607"/>
                  <a:pt x="6532460" y="3220958"/>
                  <a:pt x="6532502" y="3189869"/>
                </a:cubicBezTo>
                <a:cubicBezTo>
                  <a:pt x="6531190" y="3184286"/>
                  <a:pt x="6531131" y="3178663"/>
                  <a:pt x="6531131" y="3173027"/>
                </a:cubicBezTo>
                <a:lnTo>
                  <a:pt x="6531725" y="3161677"/>
                </a:lnTo>
                <a:lnTo>
                  <a:pt x="6532223" y="3161709"/>
                </a:lnTo>
                <a:close/>
                <a:moveTo>
                  <a:pt x="6518461" y="3161219"/>
                </a:moveTo>
                <a:lnTo>
                  <a:pt x="6518487" y="3161709"/>
                </a:lnTo>
                <a:lnTo>
                  <a:pt x="6518985" y="3161677"/>
                </a:lnTo>
                <a:lnTo>
                  <a:pt x="6519579" y="3173027"/>
                </a:lnTo>
                <a:cubicBezTo>
                  <a:pt x="6519579" y="3178663"/>
                  <a:pt x="6519520" y="3184286"/>
                  <a:pt x="6518208" y="3189869"/>
                </a:cubicBezTo>
                <a:cubicBezTo>
                  <a:pt x="6518250" y="3220958"/>
                  <a:pt x="6515800" y="3251607"/>
                  <a:pt x="6510741" y="3281619"/>
                </a:cubicBezTo>
                <a:lnTo>
                  <a:pt x="6510203" y="3288243"/>
                </a:lnTo>
                <a:cubicBezTo>
                  <a:pt x="6510033" y="3288248"/>
                  <a:pt x="6509865" y="3288253"/>
                  <a:pt x="6509697" y="3288305"/>
                </a:cubicBezTo>
                <a:cubicBezTo>
                  <a:pt x="6459422" y="3638399"/>
                  <a:pt x="6178383" y="3916971"/>
                  <a:pt x="5819531" y="3975903"/>
                </a:cubicBezTo>
                <a:lnTo>
                  <a:pt x="5819415" y="3977042"/>
                </a:lnTo>
                <a:cubicBezTo>
                  <a:pt x="5814105" y="3978045"/>
                  <a:pt x="5808776" y="3978986"/>
                  <a:pt x="5803199" y="3978570"/>
                </a:cubicBezTo>
                <a:cubicBezTo>
                  <a:pt x="5772027" y="3984080"/>
                  <a:pt x="5740146" y="3987038"/>
                  <a:pt x="5707772" y="3987561"/>
                </a:cubicBezTo>
                <a:lnTo>
                  <a:pt x="5690654" y="3989174"/>
                </a:lnTo>
                <a:lnTo>
                  <a:pt x="5690628" y="3988683"/>
                </a:lnTo>
                <a:lnTo>
                  <a:pt x="5690129" y="3988716"/>
                </a:lnTo>
                <a:cubicBezTo>
                  <a:pt x="5689563" y="3984944"/>
                  <a:pt x="5689536" y="3981158"/>
                  <a:pt x="5689536" y="3977366"/>
                </a:cubicBezTo>
                <a:cubicBezTo>
                  <a:pt x="5689536" y="3971728"/>
                  <a:pt x="5689594" y="3966104"/>
                  <a:pt x="5690906" y="3960518"/>
                </a:cubicBezTo>
                <a:cubicBezTo>
                  <a:pt x="5690864" y="3929436"/>
                  <a:pt x="5693314" y="3898794"/>
                  <a:pt x="5698370" y="3868787"/>
                </a:cubicBezTo>
                <a:lnTo>
                  <a:pt x="5698911" y="3862150"/>
                </a:lnTo>
                <a:cubicBezTo>
                  <a:pt x="5699079" y="3862145"/>
                  <a:pt x="5699249" y="3862140"/>
                  <a:pt x="5699416" y="3862087"/>
                </a:cubicBezTo>
                <a:cubicBezTo>
                  <a:pt x="5749693" y="3511992"/>
                  <a:pt x="6030732" y="3233421"/>
                  <a:pt x="6389582" y="3174489"/>
                </a:cubicBezTo>
                <a:lnTo>
                  <a:pt x="6389699" y="3173350"/>
                </a:lnTo>
                <a:cubicBezTo>
                  <a:pt x="6395008" y="3172348"/>
                  <a:pt x="6400336" y="3171407"/>
                  <a:pt x="6405912" y="3171823"/>
                </a:cubicBezTo>
                <a:cubicBezTo>
                  <a:pt x="6437095" y="3166310"/>
                  <a:pt x="6468988" y="3163352"/>
                  <a:pt x="6501373" y="3162829"/>
                </a:cubicBezTo>
                <a:close/>
                <a:moveTo>
                  <a:pt x="4840098" y="3161219"/>
                </a:moveTo>
                <a:lnTo>
                  <a:pt x="4857185" y="3162829"/>
                </a:lnTo>
                <a:cubicBezTo>
                  <a:pt x="4889571" y="3163352"/>
                  <a:pt x="4921463" y="3166310"/>
                  <a:pt x="4952647" y="3171823"/>
                </a:cubicBezTo>
                <a:cubicBezTo>
                  <a:pt x="4958223" y="3171407"/>
                  <a:pt x="4963551" y="3172348"/>
                  <a:pt x="4968859" y="3173350"/>
                </a:cubicBezTo>
                <a:lnTo>
                  <a:pt x="4968976" y="3174489"/>
                </a:lnTo>
                <a:cubicBezTo>
                  <a:pt x="5327827" y="3233421"/>
                  <a:pt x="5608866" y="3511992"/>
                  <a:pt x="5659142" y="3862087"/>
                </a:cubicBezTo>
                <a:cubicBezTo>
                  <a:pt x="5659310" y="3862140"/>
                  <a:pt x="5659479" y="3862145"/>
                  <a:pt x="5659648" y="3862150"/>
                </a:cubicBezTo>
                <a:lnTo>
                  <a:pt x="5660188" y="3868787"/>
                </a:lnTo>
                <a:cubicBezTo>
                  <a:pt x="5665245" y="3898794"/>
                  <a:pt x="5667694" y="3929436"/>
                  <a:pt x="5667652" y="3960518"/>
                </a:cubicBezTo>
                <a:cubicBezTo>
                  <a:pt x="5668964" y="3966104"/>
                  <a:pt x="5669023" y="3971728"/>
                  <a:pt x="5669023" y="3977366"/>
                </a:cubicBezTo>
                <a:cubicBezTo>
                  <a:pt x="5669023" y="3981158"/>
                  <a:pt x="5668996" y="3984944"/>
                  <a:pt x="5668430" y="3988716"/>
                </a:cubicBezTo>
                <a:lnTo>
                  <a:pt x="5667931" y="3988683"/>
                </a:lnTo>
                <a:lnTo>
                  <a:pt x="5667905" y="3989174"/>
                </a:lnTo>
                <a:lnTo>
                  <a:pt x="5650786" y="3987561"/>
                </a:lnTo>
                <a:cubicBezTo>
                  <a:pt x="5618412" y="3987038"/>
                  <a:pt x="5586532" y="3984080"/>
                  <a:pt x="5555360" y="3978570"/>
                </a:cubicBezTo>
                <a:cubicBezTo>
                  <a:pt x="5549783" y="3978986"/>
                  <a:pt x="5544454" y="3978045"/>
                  <a:pt x="5539143" y="3977042"/>
                </a:cubicBezTo>
                <a:lnTo>
                  <a:pt x="5539027" y="3975903"/>
                </a:lnTo>
                <a:cubicBezTo>
                  <a:pt x="5180176" y="3916971"/>
                  <a:pt x="4899137" y="3638399"/>
                  <a:pt x="4848861" y="3288305"/>
                </a:cubicBezTo>
                <a:cubicBezTo>
                  <a:pt x="4848694" y="3288253"/>
                  <a:pt x="4848525" y="3288248"/>
                  <a:pt x="4848356" y="3288243"/>
                </a:cubicBezTo>
                <a:lnTo>
                  <a:pt x="4847817" y="3281619"/>
                </a:lnTo>
                <a:cubicBezTo>
                  <a:pt x="4842759" y="3251607"/>
                  <a:pt x="4840308" y="3220958"/>
                  <a:pt x="4840350" y="3189869"/>
                </a:cubicBezTo>
                <a:cubicBezTo>
                  <a:pt x="4839038" y="3184286"/>
                  <a:pt x="4838980" y="3178663"/>
                  <a:pt x="4838980" y="3173027"/>
                </a:cubicBezTo>
                <a:lnTo>
                  <a:pt x="4839574" y="3161677"/>
                </a:lnTo>
                <a:lnTo>
                  <a:pt x="4840072" y="3161709"/>
                </a:lnTo>
                <a:close/>
                <a:moveTo>
                  <a:pt x="4826310" y="3161219"/>
                </a:moveTo>
                <a:lnTo>
                  <a:pt x="4826336" y="3161709"/>
                </a:lnTo>
                <a:lnTo>
                  <a:pt x="4826834" y="3161677"/>
                </a:lnTo>
                <a:lnTo>
                  <a:pt x="4827428" y="3173027"/>
                </a:lnTo>
                <a:cubicBezTo>
                  <a:pt x="4827428" y="3178663"/>
                  <a:pt x="4827369" y="3184286"/>
                  <a:pt x="4826057" y="3189869"/>
                </a:cubicBezTo>
                <a:cubicBezTo>
                  <a:pt x="4826099" y="3220958"/>
                  <a:pt x="4823649" y="3251607"/>
                  <a:pt x="4818590" y="3281619"/>
                </a:cubicBezTo>
                <a:lnTo>
                  <a:pt x="4818052" y="3288243"/>
                </a:lnTo>
                <a:cubicBezTo>
                  <a:pt x="4817882" y="3288248"/>
                  <a:pt x="4817714" y="3288253"/>
                  <a:pt x="4817546" y="3288305"/>
                </a:cubicBezTo>
                <a:cubicBezTo>
                  <a:pt x="4767271" y="3638399"/>
                  <a:pt x="4486232" y="3916971"/>
                  <a:pt x="4127381" y="3975903"/>
                </a:cubicBezTo>
                <a:lnTo>
                  <a:pt x="4127264" y="3977042"/>
                </a:lnTo>
                <a:cubicBezTo>
                  <a:pt x="4121954" y="3978045"/>
                  <a:pt x="4116625" y="3978986"/>
                  <a:pt x="4111048" y="3978570"/>
                </a:cubicBezTo>
                <a:cubicBezTo>
                  <a:pt x="4079876" y="3984080"/>
                  <a:pt x="4047996" y="3987038"/>
                  <a:pt x="4015621" y="3987561"/>
                </a:cubicBezTo>
                <a:lnTo>
                  <a:pt x="3998503" y="3989174"/>
                </a:lnTo>
                <a:lnTo>
                  <a:pt x="3998477" y="3988683"/>
                </a:lnTo>
                <a:lnTo>
                  <a:pt x="3997978" y="3988716"/>
                </a:lnTo>
                <a:cubicBezTo>
                  <a:pt x="3997412" y="3984944"/>
                  <a:pt x="3997385" y="3981158"/>
                  <a:pt x="3997385" y="3977366"/>
                </a:cubicBezTo>
                <a:cubicBezTo>
                  <a:pt x="3997385" y="3971728"/>
                  <a:pt x="3997443" y="3966104"/>
                  <a:pt x="3998755" y="3960518"/>
                </a:cubicBezTo>
                <a:cubicBezTo>
                  <a:pt x="3998713" y="3929436"/>
                  <a:pt x="4001163" y="3898794"/>
                  <a:pt x="4006219" y="3868787"/>
                </a:cubicBezTo>
                <a:lnTo>
                  <a:pt x="4006760" y="3862150"/>
                </a:lnTo>
                <a:cubicBezTo>
                  <a:pt x="4006928" y="3862145"/>
                  <a:pt x="4007098" y="3862140"/>
                  <a:pt x="4007265" y="3862087"/>
                </a:cubicBezTo>
                <a:cubicBezTo>
                  <a:pt x="4057542" y="3511992"/>
                  <a:pt x="4338581" y="3233421"/>
                  <a:pt x="4697431" y="3174489"/>
                </a:cubicBezTo>
                <a:lnTo>
                  <a:pt x="4697548" y="3173350"/>
                </a:lnTo>
                <a:cubicBezTo>
                  <a:pt x="4702857" y="3172348"/>
                  <a:pt x="4708185" y="3171407"/>
                  <a:pt x="4713761" y="3171823"/>
                </a:cubicBezTo>
                <a:cubicBezTo>
                  <a:pt x="4744944" y="3166310"/>
                  <a:pt x="4776837" y="3163352"/>
                  <a:pt x="4809222" y="3162829"/>
                </a:cubicBezTo>
                <a:close/>
                <a:moveTo>
                  <a:pt x="3147947" y="3161219"/>
                </a:moveTo>
                <a:lnTo>
                  <a:pt x="3165034" y="3162829"/>
                </a:lnTo>
                <a:cubicBezTo>
                  <a:pt x="3197420" y="3163352"/>
                  <a:pt x="3229312" y="3166310"/>
                  <a:pt x="3260496" y="3171823"/>
                </a:cubicBezTo>
                <a:cubicBezTo>
                  <a:pt x="3266072" y="3171407"/>
                  <a:pt x="3271400" y="3172348"/>
                  <a:pt x="3276708" y="3173350"/>
                </a:cubicBezTo>
                <a:lnTo>
                  <a:pt x="3276826" y="3174489"/>
                </a:lnTo>
                <a:cubicBezTo>
                  <a:pt x="3635676" y="3233421"/>
                  <a:pt x="3916715" y="3511992"/>
                  <a:pt x="3966991" y="3862087"/>
                </a:cubicBezTo>
                <a:cubicBezTo>
                  <a:pt x="3967159" y="3862140"/>
                  <a:pt x="3967328" y="3862145"/>
                  <a:pt x="3967497" y="3862150"/>
                </a:cubicBezTo>
                <a:lnTo>
                  <a:pt x="3968037" y="3868787"/>
                </a:lnTo>
                <a:cubicBezTo>
                  <a:pt x="3973094" y="3898794"/>
                  <a:pt x="3975543" y="3929436"/>
                  <a:pt x="3975501" y="3960518"/>
                </a:cubicBezTo>
                <a:cubicBezTo>
                  <a:pt x="3976813" y="3966104"/>
                  <a:pt x="3976872" y="3971728"/>
                  <a:pt x="3976872" y="3977366"/>
                </a:cubicBezTo>
                <a:cubicBezTo>
                  <a:pt x="3976872" y="3981158"/>
                  <a:pt x="3976845" y="3984944"/>
                  <a:pt x="3976279" y="3988716"/>
                </a:cubicBezTo>
                <a:lnTo>
                  <a:pt x="3975780" y="3988683"/>
                </a:lnTo>
                <a:lnTo>
                  <a:pt x="3975754" y="3989174"/>
                </a:lnTo>
                <a:lnTo>
                  <a:pt x="3958635" y="3987561"/>
                </a:lnTo>
                <a:cubicBezTo>
                  <a:pt x="3926261" y="3987038"/>
                  <a:pt x="3894381" y="3984080"/>
                  <a:pt x="3863209" y="3978570"/>
                </a:cubicBezTo>
                <a:cubicBezTo>
                  <a:pt x="3857632" y="3978986"/>
                  <a:pt x="3852303" y="3978045"/>
                  <a:pt x="3846992" y="3977042"/>
                </a:cubicBezTo>
                <a:lnTo>
                  <a:pt x="3846876" y="3975903"/>
                </a:lnTo>
                <a:cubicBezTo>
                  <a:pt x="3488025" y="3916971"/>
                  <a:pt x="3206986" y="3638399"/>
                  <a:pt x="3156710" y="3288305"/>
                </a:cubicBezTo>
                <a:cubicBezTo>
                  <a:pt x="3156543" y="3288253"/>
                  <a:pt x="3156374" y="3288248"/>
                  <a:pt x="3156205" y="3288243"/>
                </a:cubicBezTo>
                <a:lnTo>
                  <a:pt x="3155667" y="3281619"/>
                </a:lnTo>
                <a:cubicBezTo>
                  <a:pt x="3150608" y="3251607"/>
                  <a:pt x="3148157" y="3220958"/>
                  <a:pt x="3148199" y="3189869"/>
                </a:cubicBezTo>
                <a:cubicBezTo>
                  <a:pt x="3146887" y="3184286"/>
                  <a:pt x="3146829" y="3178663"/>
                  <a:pt x="3146829" y="3173027"/>
                </a:cubicBezTo>
                <a:lnTo>
                  <a:pt x="3147423" y="3161677"/>
                </a:lnTo>
                <a:lnTo>
                  <a:pt x="3147921" y="3161709"/>
                </a:lnTo>
                <a:close/>
                <a:moveTo>
                  <a:pt x="3134159" y="3161219"/>
                </a:moveTo>
                <a:lnTo>
                  <a:pt x="3134185" y="3161709"/>
                </a:lnTo>
                <a:lnTo>
                  <a:pt x="3134683" y="3161677"/>
                </a:lnTo>
                <a:lnTo>
                  <a:pt x="3135277" y="3173027"/>
                </a:lnTo>
                <a:cubicBezTo>
                  <a:pt x="3135277" y="3178663"/>
                  <a:pt x="3135218" y="3184286"/>
                  <a:pt x="3133906" y="3189869"/>
                </a:cubicBezTo>
                <a:cubicBezTo>
                  <a:pt x="3133948" y="3220958"/>
                  <a:pt x="3131498" y="3251607"/>
                  <a:pt x="3126439" y="3281619"/>
                </a:cubicBezTo>
                <a:lnTo>
                  <a:pt x="3125901" y="3288243"/>
                </a:lnTo>
                <a:cubicBezTo>
                  <a:pt x="3125731" y="3288248"/>
                  <a:pt x="3125563" y="3288253"/>
                  <a:pt x="3125395" y="3288305"/>
                </a:cubicBezTo>
                <a:cubicBezTo>
                  <a:pt x="3075120" y="3638399"/>
                  <a:pt x="2794081" y="3916971"/>
                  <a:pt x="2435230" y="3975903"/>
                </a:cubicBezTo>
                <a:lnTo>
                  <a:pt x="2435113" y="3977042"/>
                </a:lnTo>
                <a:cubicBezTo>
                  <a:pt x="2429803" y="3978045"/>
                  <a:pt x="2424474" y="3978986"/>
                  <a:pt x="2418897" y="3978570"/>
                </a:cubicBezTo>
                <a:cubicBezTo>
                  <a:pt x="2387725" y="3984080"/>
                  <a:pt x="2355845" y="3987038"/>
                  <a:pt x="2323470" y="3987561"/>
                </a:cubicBezTo>
                <a:lnTo>
                  <a:pt x="2306352" y="3989174"/>
                </a:lnTo>
                <a:lnTo>
                  <a:pt x="2306326" y="3988683"/>
                </a:lnTo>
                <a:lnTo>
                  <a:pt x="2305827" y="3988716"/>
                </a:lnTo>
                <a:cubicBezTo>
                  <a:pt x="2305261" y="3984944"/>
                  <a:pt x="2305234" y="3981158"/>
                  <a:pt x="2305234" y="3977366"/>
                </a:cubicBezTo>
                <a:cubicBezTo>
                  <a:pt x="2305234" y="3971728"/>
                  <a:pt x="2305292" y="3966104"/>
                  <a:pt x="2306604" y="3960518"/>
                </a:cubicBezTo>
                <a:cubicBezTo>
                  <a:pt x="2306562" y="3929436"/>
                  <a:pt x="2309012" y="3898794"/>
                  <a:pt x="2314068" y="3868787"/>
                </a:cubicBezTo>
                <a:lnTo>
                  <a:pt x="2314609" y="3862150"/>
                </a:lnTo>
                <a:cubicBezTo>
                  <a:pt x="2314777" y="3862145"/>
                  <a:pt x="2314947" y="3862140"/>
                  <a:pt x="2315114" y="3862087"/>
                </a:cubicBezTo>
                <a:cubicBezTo>
                  <a:pt x="2365391" y="3511992"/>
                  <a:pt x="2646430" y="3233421"/>
                  <a:pt x="3005280" y="3174489"/>
                </a:cubicBezTo>
                <a:lnTo>
                  <a:pt x="3005397" y="3173350"/>
                </a:lnTo>
                <a:cubicBezTo>
                  <a:pt x="3010706" y="3172348"/>
                  <a:pt x="3016034" y="3171407"/>
                  <a:pt x="3021610" y="3171823"/>
                </a:cubicBezTo>
                <a:cubicBezTo>
                  <a:pt x="3052793" y="3166310"/>
                  <a:pt x="3084686" y="3163352"/>
                  <a:pt x="3117071" y="3162829"/>
                </a:cubicBezTo>
                <a:close/>
                <a:moveTo>
                  <a:pt x="1455796" y="3161219"/>
                </a:moveTo>
                <a:lnTo>
                  <a:pt x="1472883" y="3162829"/>
                </a:lnTo>
                <a:cubicBezTo>
                  <a:pt x="1505269" y="3163352"/>
                  <a:pt x="1537161" y="3166310"/>
                  <a:pt x="1568345" y="3171823"/>
                </a:cubicBezTo>
                <a:cubicBezTo>
                  <a:pt x="1573921" y="3171407"/>
                  <a:pt x="1579249" y="3172348"/>
                  <a:pt x="1584557" y="3173350"/>
                </a:cubicBezTo>
                <a:lnTo>
                  <a:pt x="1584675" y="3174489"/>
                </a:lnTo>
                <a:cubicBezTo>
                  <a:pt x="1943525" y="3233421"/>
                  <a:pt x="2224564" y="3511992"/>
                  <a:pt x="2274840" y="3862087"/>
                </a:cubicBezTo>
                <a:cubicBezTo>
                  <a:pt x="2275008" y="3862140"/>
                  <a:pt x="2275177" y="3862145"/>
                  <a:pt x="2275346" y="3862150"/>
                </a:cubicBezTo>
                <a:lnTo>
                  <a:pt x="2275886" y="3868787"/>
                </a:lnTo>
                <a:cubicBezTo>
                  <a:pt x="2280943" y="3898794"/>
                  <a:pt x="2283392" y="3929436"/>
                  <a:pt x="2283350" y="3960518"/>
                </a:cubicBezTo>
                <a:cubicBezTo>
                  <a:pt x="2284662" y="3966104"/>
                  <a:pt x="2284721" y="3971728"/>
                  <a:pt x="2284721" y="3977366"/>
                </a:cubicBezTo>
                <a:cubicBezTo>
                  <a:pt x="2284721" y="3981158"/>
                  <a:pt x="2284694" y="3984944"/>
                  <a:pt x="2284128" y="3988716"/>
                </a:cubicBezTo>
                <a:lnTo>
                  <a:pt x="2283629" y="3988683"/>
                </a:lnTo>
                <a:lnTo>
                  <a:pt x="2283603" y="3989174"/>
                </a:lnTo>
                <a:lnTo>
                  <a:pt x="2266484" y="3987561"/>
                </a:lnTo>
                <a:cubicBezTo>
                  <a:pt x="2234110" y="3987038"/>
                  <a:pt x="2202230" y="3984080"/>
                  <a:pt x="2171058" y="3978570"/>
                </a:cubicBezTo>
                <a:cubicBezTo>
                  <a:pt x="2165481" y="3978986"/>
                  <a:pt x="2160152" y="3978045"/>
                  <a:pt x="2154841" y="3977042"/>
                </a:cubicBezTo>
                <a:lnTo>
                  <a:pt x="2154725" y="3975903"/>
                </a:lnTo>
                <a:cubicBezTo>
                  <a:pt x="1795874" y="3916971"/>
                  <a:pt x="1514835" y="3638399"/>
                  <a:pt x="1464559" y="3288305"/>
                </a:cubicBezTo>
                <a:cubicBezTo>
                  <a:pt x="1464392" y="3288253"/>
                  <a:pt x="1464223" y="3288248"/>
                  <a:pt x="1464054" y="3288243"/>
                </a:cubicBezTo>
                <a:lnTo>
                  <a:pt x="1463515" y="3281619"/>
                </a:lnTo>
                <a:cubicBezTo>
                  <a:pt x="1458457" y="3251607"/>
                  <a:pt x="1456006" y="3220958"/>
                  <a:pt x="1456048" y="3189869"/>
                </a:cubicBezTo>
                <a:cubicBezTo>
                  <a:pt x="1454736" y="3184286"/>
                  <a:pt x="1454678" y="3178663"/>
                  <a:pt x="1454678" y="3173027"/>
                </a:cubicBezTo>
                <a:lnTo>
                  <a:pt x="1455272" y="3161677"/>
                </a:lnTo>
                <a:lnTo>
                  <a:pt x="1455770" y="3161709"/>
                </a:lnTo>
                <a:close/>
                <a:moveTo>
                  <a:pt x="1442008" y="3161219"/>
                </a:moveTo>
                <a:lnTo>
                  <a:pt x="1442034" y="3161709"/>
                </a:lnTo>
                <a:lnTo>
                  <a:pt x="1442532" y="3161677"/>
                </a:lnTo>
                <a:lnTo>
                  <a:pt x="1443126" y="3173027"/>
                </a:lnTo>
                <a:cubicBezTo>
                  <a:pt x="1443126" y="3178663"/>
                  <a:pt x="1443067" y="3184286"/>
                  <a:pt x="1441755" y="3189869"/>
                </a:cubicBezTo>
                <a:cubicBezTo>
                  <a:pt x="1441797" y="3220958"/>
                  <a:pt x="1439347" y="3251607"/>
                  <a:pt x="1434288" y="3281619"/>
                </a:cubicBezTo>
                <a:lnTo>
                  <a:pt x="1433750" y="3288243"/>
                </a:lnTo>
                <a:cubicBezTo>
                  <a:pt x="1433580" y="3288248"/>
                  <a:pt x="1433412" y="3288253"/>
                  <a:pt x="1433244" y="3288305"/>
                </a:cubicBezTo>
                <a:cubicBezTo>
                  <a:pt x="1382969" y="3638399"/>
                  <a:pt x="1101930" y="3916971"/>
                  <a:pt x="743079" y="3975903"/>
                </a:cubicBezTo>
                <a:lnTo>
                  <a:pt x="742962" y="3977042"/>
                </a:lnTo>
                <a:cubicBezTo>
                  <a:pt x="737652" y="3978045"/>
                  <a:pt x="732323" y="3978986"/>
                  <a:pt x="726746" y="3978570"/>
                </a:cubicBezTo>
                <a:cubicBezTo>
                  <a:pt x="695574" y="3984080"/>
                  <a:pt x="663693" y="3987038"/>
                  <a:pt x="631319" y="3987561"/>
                </a:cubicBezTo>
                <a:lnTo>
                  <a:pt x="614201" y="3989174"/>
                </a:lnTo>
                <a:lnTo>
                  <a:pt x="614175" y="3988683"/>
                </a:lnTo>
                <a:lnTo>
                  <a:pt x="613676" y="3988716"/>
                </a:lnTo>
                <a:cubicBezTo>
                  <a:pt x="613110" y="3984944"/>
                  <a:pt x="613083" y="3981158"/>
                  <a:pt x="613083" y="3977366"/>
                </a:cubicBezTo>
                <a:cubicBezTo>
                  <a:pt x="613083" y="3971728"/>
                  <a:pt x="613141" y="3966104"/>
                  <a:pt x="614453" y="3960518"/>
                </a:cubicBezTo>
                <a:cubicBezTo>
                  <a:pt x="614411" y="3929436"/>
                  <a:pt x="616861" y="3898794"/>
                  <a:pt x="621917" y="3868787"/>
                </a:cubicBezTo>
                <a:lnTo>
                  <a:pt x="622458" y="3862150"/>
                </a:lnTo>
                <a:cubicBezTo>
                  <a:pt x="622626" y="3862145"/>
                  <a:pt x="622796" y="3862140"/>
                  <a:pt x="622963" y="3862087"/>
                </a:cubicBezTo>
                <a:cubicBezTo>
                  <a:pt x="673240" y="3511992"/>
                  <a:pt x="954279" y="3233421"/>
                  <a:pt x="1313129" y="3174489"/>
                </a:cubicBezTo>
                <a:lnTo>
                  <a:pt x="1313246" y="3173350"/>
                </a:lnTo>
                <a:cubicBezTo>
                  <a:pt x="1318555" y="3172348"/>
                  <a:pt x="1323883" y="3171407"/>
                  <a:pt x="1329459" y="3171823"/>
                </a:cubicBezTo>
                <a:cubicBezTo>
                  <a:pt x="1360642" y="3166310"/>
                  <a:pt x="1392535" y="3163352"/>
                  <a:pt x="1424920" y="3162829"/>
                </a:cubicBezTo>
                <a:close/>
                <a:moveTo>
                  <a:pt x="10909360" y="2447425"/>
                </a:moveTo>
                <a:cubicBezTo>
                  <a:pt x="10962636" y="2718331"/>
                  <a:pt x="11177479" y="2933128"/>
                  <a:pt x="11452669" y="2992271"/>
                </a:cubicBezTo>
                <a:cubicBezTo>
                  <a:pt x="11399394" y="2721365"/>
                  <a:pt x="11184550" y="2506568"/>
                  <a:pt x="10909360" y="2447425"/>
                </a:cubicBezTo>
                <a:close/>
                <a:moveTo>
                  <a:pt x="10602109" y="2447425"/>
                </a:moveTo>
                <a:cubicBezTo>
                  <a:pt x="10326919" y="2506568"/>
                  <a:pt x="10112075" y="2721365"/>
                  <a:pt x="10058800" y="2992271"/>
                </a:cubicBezTo>
                <a:cubicBezTo>
                  <a:pt x="10333990" y="2933128"/>
                  <a:pt x="10548833" y="2718331"/>
                  <a:pt x="10602109" y="2447425"/>
                </a:cubicBezTo>
                <a:close/>
                <a:moveTo>
                  <a:pt x="9217207" y="2447425"/>
                </a:moveTo>
                <a:cubicBezTo>
                  <a:pt x="9270483" y="2718331"/>
                  <a:pt x="9485326" y="2933128"/>
                  <a:pt x="9760516" y="2992271"/>
                </a:cubicBezTo>
                <a:cubicBezTo>
                  <a:pt x="9707241" y="2721365"/>
                  <a:pt x="9492397" y="2506568"/>
                  <a:pt x="9217207" y="2447425"/>
                </a:cubicBezTo>
                <a:close/>
                <a:moveTo>
                  <a:pt x="8909958" y="2447425"/>
                </a:moveTo>
                <a:cubicBezTo>
                  <a:pt x="8634768" y="2506568"/>
                  <a:pt x="8419924" y="2721365"/>
                  <a:pt x="8366649" y="2992271"/>
                </a:cubicBezTo>
                <a:cubicBezTo>
                  <a:pt x="8641839" y="2933128"/>
                  <a:pt x="8856682" y="2718331"/>
                  <a:pt x="8909958" y="2447425"/>
                </a:cubicBezTo>
                <a:close/>
                <a:moveTo>
                  <a:pt x="7525056" y="2447425"/>
                </a:moveTo>
                <a:cubicBezTo>
                  <a:pt x="7578332" y="2718331"/>
                  <a:pt x="7793175" y="2933128"/>
                  <a:pt x="8068365" y="2992271"/>
                </a:cubicBezTo>
                <a:cubicBezTo>
                  <a:pt x="8015090" y="2721365"/>
                  <a:pt x="7800246" y="2506568"/>
                  <a:pt x="7525056" y="2447425"/>
                </a:cubicBezTo>
                <a:close/>
                <a:moveTo>
                  <a:pt x="7217807" y="2447425"/>
                </a:moveTo>
                <a:cubicBezTo>
                  <a:pt x="6942617" y="2506568"/>
                  <a:pt x="6727773" y="2721365"/>
                  <a:pt x="6674498" y="2992271"/>
                </a:cubicBezTo>
                <a:cubicBezTo>
                  <a:pt x="6949688" y="2933128"/>
                  <a:pt x="7164531" y="2718331"/>
                  <a:pt x="7217807" y="2447425"/>
                </a:cubicBezTo>
                <a:close/>
                <a:moveTo>
                  <a:pt x="5832905" y="2447425"/>
                </a:moveTo>
                <a:cubicBezTo>
                  <a:pt x="5886181" y="2718331"/>
                  <a:pt x="6101024" y="2933128"/>
                  <a:pt x="6376214" y="2992271"/>
                </a:cubicBezTo>
                <a:cubicBezTo>
                  <a:pt x="6322939" y="2721365"/>
                  <a:pt x="6108095" y="2506568"/>
                  <a:pt x="5832905" y="2447425"/>
                </a:cubicBezTo>
                <a:close/>
                <a:moveTo>
                  <a:pt x="5525656" y="2447425"/>
                </a:moveTo>
                <a:cubicBezTo>
                  <a:pt x="5250466" y="2506568"/>
                  <a:pt x="5035622" y="2721365"/>
                  <a:pt x="4982347" y="2992271"/>
                </a:cubicBezTo>
                <a:cubicBezTo>
                  <a:pt x="5257537" y="2933128"/>
                  <a:pt x="5472380" y="2718331"/>
                  <a:pt x="5525656" y="2447425"/>
                </a:cubicBezTo>
                <a:close/>
                <a:moveTo>
                  <a:pt x="4140754" y="2447425"/>
                </a:moveTo>
                <a:cubicBezTo>
                  <a:pt x="4194030" y="2718331"/>
                  <a:pt x="4408873" y="2933128"/>
                  <a:pt x="4684063" y="2992271"/>
                </a:cubicBezTo>
                <a:cubicBezTo>
                  <a:pt x="4630788" y="2721365"/>
                  <a:pt x="4415944" y="2506568"/>
                  <a:pt x="4140754" y="2447425"/>
                </a:cubicBezTo>
                <a:close/>
                <a:moveTo>
                  <a:pt x="3833505" y="2447425"/>
                </a:moveTo>
                <a:cubicBezTo>
                  <a:pt x="3558315" y="2506568"/>
                  <a:pt x="3343471" y="2721365"/>
                  <a:pt x="3290196" y="2992271"/>
                </a:cubicBezTo>
                <a:cubicBezTo>
                  <a:pt x="3565386" y="2933128"/>
                  <a:pt x="3780229" y="2718331"/>
                  <a:pt x="3833505" y="2447425"/>
                </a:cubicBezTo>
                <a:close/>
                <a:moveTo>
                  <a:pt x="2448603" y="2447425"/>
                </a:moveTo>
                <a:cubicBezTo>
                  <a:pt x="2501879" y="2718331"/>
                  <a:pt x="2716722" y="2933128"/>
                  <a:pt x="2991912" y="2992271"/>
                </a:cubicBezTo>
                <a:cubicBezTo>
                  <a:pt x="2938637" y="2721365"/>
                  <a:pt x="2723793" y="2506568"/>
                  <a:pt x="2448603" y="2447425"/>
                </a:cubicBezTo>
                <a:close/>
                <a:moveTo>
                  <a:pt x="2141354" y="2447425"/>
                </a:moveTo>
                <a:cubicBezTo>
                  <a:pt x="1866164" y="2506568"/>
                  <a:pt x="1651320" y="2721365"/>
                  <a:pt x="1598045" y="2992271"/>
                </a:cubicBezTo>
                <a:cubicBezTo>
                  <a:pt x="1873235" y="2933128"/>
                  <a:pt x="2088078" y="2718331"/>
                  <a:pt x="2141354" y="2447425"/>
                </a:cubicBezTo>
                <a:close/>
                <a:moveTo>
                  <a:pt x="756452" y="2447425"/>
                </a:moveTo>
                <a:cubicBezTo>
                  <a:pt x="809728" y="2718331"/>
                  <a:pt x="1024571" y="2933128"/>
                  <a:pt x="1299761" y="2992271"/>
                </a:cubicBezTo>
                <a:cubicBezTo>
                  <a:pt x="1246486" y="2721365"/>
                  <a:pt x="1031642" y="2506568"/>
                  <a:pt x="756452" y="2447425"/>
                </a:cubicBezTo>
                <a:close/>
                <a:moveTo>
                  <a:pt x="12192000" y="2344615"/>
                </a:moveTo>
                <a:lnTo>
                  <a:pt x="12192000" y="2477663"/>
                </a:lnTo>
                <a:cubicBezTo>
                  <a:pt x="11966807" y="2562375"/>
                  <a:pt x="11797421" y="2755980"/>
                  <a:pt x="11750953" y="2992271"/>
                </a:cubicBezTo>
                <a:cubicBezTo>
                  <a:pt x="11935988" y="2952504"/>
                  <a:pt x="12093739" y="2842365"/>
                  <a:pt x="12192000" y="2691161"/>
                </a:cubicBezTo>
                <a:lnTo>
                  <a:pt x="12192000" y="2892735"/>
                </a:lnTo>
                <a:cubicBezTo>
                  <a:pt x="12071770" y="3011736"/>
                  <a:pt x="11914089" y="3094511"/>
                  <a:pt x="11737582" y="3123727"/>
                </a:cubicBezTo>
                <a:lnTo>
                  <a:pt x="11737466" y="3124875"/>
                </a:lnTo>
                <a:cubicBezTo>
                  <a:pt x="11732155" y="3125886"/>
                  <a:pt x="11726826" y="3126834"/>
                  <a:pt x="11721249" y="3126415"/>
                </a:cubicBezTo>
                <a:cubicBezTo>
                  <a:pt x="11690077" y="3131969"/>
                  <a:pt x="11658197" y="3134950"/>
                  <a:pt x="11625822" y="3135477"/>
                </a:cubicBezTo>
                <a:lnTo>
                  <a:pt x="11608704" y="3137103"/>
                </a:lnTo>
                <a:lnTo>
                  <a:pt x="11608678" y="3136608"/>
                </a:lnTo>
                <a:lnTo>
                  <a:pt x="11608179" y="3136641"/>
                </a:lnTo>
                <a:cubicBezTo>
                  <a:pt x="11607613" y="3132839"/>
                  <a:pt x="11607586" y="3129023"/>
                  <a:pt x="11607586" y="3125201"/>
                </a:cubicBezTo>
                <a:cubicBezTo>
                  <a:pt x="11607586" y="3119519"/>
                  <a:pt x="11607645" y="3113850"/>
                  <a:pt x="11608957" y="3108220"/>
                </a:cubicBezTo>
                <a:cubicBezTo>
                  <a:pt x="11608914" y="3076892"/>
                  <a:pt x="11611364" y="3046007"/>
                  <a:pt x="11616421" y="3015763"/>
                </a:cubicBezTo>
                <a:lnTo>
                  <a:pt x="11616961" y="3009073"/>
                </a:lnTo>
                <a:cubicBezTo>
                  <a:pt x="11617130" y="3009068"/>
                  <a:pt x="11617299" y="3009063"/>
                  <a:pt x="11617466" y="3009010"/>
                </a:cubicBezTo>
                <a:cubicBezTo>
                  <a:pt x="11662185" y="2695154"/>
                  <a:pt x="11889463" y="2438329"/>
                  <a:pt x="12192000" y="2344615"/>
                </a:cubicBezTo>
                <a:close/>
                <a:moveTo>
                  <a:pt x="10767111" y="2302594"/>
                </a:moveTo>
                <a:lnTo>
                  <a:pt x="10784198" y="2304217"/>
                </a:lnTo>
                <a:cubicBezTo>
                  <a:pt x="10816584" y="2304744"/>
                  <a:pt x="10848477" y="2307725"/>
                  <a:pt x="10879660" y="2313282"/>
                </a:cubicBezTo>
                <a:cubicBezTo>
                  <a:pt x="10885236" y="2312863"/>
                  <a:pt x="10890564" y="2313811"/>
                  <a:pt x="10895873" y="2314821"/>
                </a:cubicBezTo>
                <a:lnTo>
                  <a:pt x="10895990" y="2315969"/>
                </a:lnTo>
                <a:cubicBezTo>
                  <a:pt x="11254840" y="2375367"/>
                  <a:pt x="11535879" y="2656144"/>
                  <a:pt x="11586156" y="3009010"/>
                </a:cubicBezTo>
                <a:cubicBezTo>
                  <a:pt x="11586323" y="3009063"/>
                  <a:pt x="11586492" y="3009068"/>
                  <a:pt x="11586661" y="3009073"/>
                </a:cubicBezTo>
                <a:lnTo>
                  <a:pt x="11587201" y="3015763"/>
                </a:lnTo>
                <a:cubicBezTo>
                  <a:pt x="11592258" y="3046007"/>
                  <a:pt x="11594708" y="3076892"/>
                  <a:pt x="11594665" y="3108220"/>
                </a:cubicBezTo>
                <a:cubicBezTo>
                  <a:pt x="11595977" y="3113850"/>
                  <a:pt x="11596036" y="3119519"/>
                  <a:pt x="11596036" y="3125201"/>
                </a:cubicBezTo>
                <a:cubicBezTo>
                  <a:pt x="11596036" y="3129023"/>
                  <a:pt x="11596009" y="3132839"/>
                  <a:pt x="11595443" y="3136641"/>
                </a:cubicBezTo>
                <a:lnTo>
                  <a:pt x="11594944" y="3136608"/>
                </a:lnTo>
                <a:lnTo>
                  <a:pt x="11594918" y="3137103"/>
                </a:lnTo>
                <a:lnTo>
                  <a:pt x="11577800" y="3135477"/>
                </a:lnTo>
                <a:cubicBezTo>
                  <a:pt x="11545425" y="3134950"/>
                  <a:pt x="11513545" y="3131969"/>
                  <a:pt x="11482373" y="3126415"/>
                </a:cubicBezTo>
                <a:cubicBezTo>
                  <a:pt x="11476796" y="3126834"/>
                  <a:pt x="11471467" y="3125886"/>
                  <a:pt x="11466156" y="3124875"/>
                </a:cubicBezTo>
                <a:lnTo>
                  <a:pt x="11466040" y="3123727"/>
                </a:lnTo>
                <a:cubicBezTo>
                  <a:pt x="11107189" y="3064328"/>
                  <a:pt x="10826150" y="2783551"/>
                  <a:pt x="10775875" y="2430686"/>
                </a:cubicBezTo>
                <a:cubicBezTo>
                  <a:pt x="10775707" y="2430633"/>
                  <a:pt x="10775539" y="2430628"/>
                  <a:pt x="10775369" y="2430623"/>
                </a:cubicBezTo>
                <a:lnTo>
                  <a:pt x="10774831" y="2423947"/>
                </a:lnTo>
                <a:cubicBezTo>
                  <a:pt x="10769772" y="2393697"/>
                  <a:pt x="10767321" y="2362806"/>
                  <a:pt x="10767364" y="2331471"/>
                </a:cubicBezTo>
                <a:cubicBezTo>
                  <a:pt x="10766052" y="2325843"/>
                  <a:pt x="10765993" y="2320176"/>
                  <a:pt x="10765993" y="2314495"/>
                </a:cubicBezTo>
                <a:lnTo>
                  <a:pt x="10766587" y="2303055"/>
                </a:lnTo>
                <a:lnTo>
                  <a:pt x="10767085" y="2303088"/>
                </a:lnTo>
                <a:close/>
                <a:moveTo>
                  <a:pt x="10744358" y="2302594"/>
                </a:moveTo>
                <a:lnTo>
                  <a:pt x="10744384" y="2303088"/>
                </a:lnTo>
                <a:lnTo>
                  <a:pt x="10744882" y="2303055"/>
                </a:lnTo>
                <a:lnTo>
                  <a:pt x="10745476" y="2314495"/>
                </a:lnTo>
                <a:cubicBezTo>
                  <a:pt x="10745476" y="2320176"/>
                  <a:pt x="10745417" y="2325843"/>
                  <a:pt x="10744105" y="2331471"/>
                </a:cubicBezTo>
                <a:cubicBezTo>
                  <a:pt x="10744148" y="2362806"/>
                  <a:pt x="10741697" y="2393697"/>
                  <a:pt x="10736638" y="2423947"/>
                </a:cubicBezTo>
                <a:lnTo>
                  <a:pt x="10736100" y="2430623"/>
                </a:lnTo>
                <a:cubicBezTo>
                  <a:pt x="10735930" y="2430628"/>
                  <a:pt x="10735762" y="2430633"/>
                  <a:pt x="10735594" y="2430686"/>
                </a:cubicBezTo>
                <a:cubicBezTo>
                  <a:pt x="10685319" y="2783551"/>
                  <a:pt x="10404280" y="3064328"/>
                  <a:pt x="10045429" y="3123727"/>
                </a:cubicBezTo>
                <a:lnTo>
                  <a:pt x="10045313" y="3124875"/>
                </a:lnTo>
                <a:cubicBezTo>
                  <a:pt x="10040002" y="3125886"/>
                  <a:pt x="10034673" y="3126834"/>
                  <a:pt x="10029096" y="3126415"/>
                </a:cubicBezTo>
                <a:cubicBezTo>
                  <a:pt x="9997924" y="3131969"/>
                  <a:pt x="9966044" y="3134950"/>
                  <a:pt x="9933669" y="3135477"/>
                </a:cubicBezTo>
                <a:lnTo>
                  <a:pt x="9916551" y="3137103"/>
                </a:lnTo>
                <a:lnTo>
                  <a:pt x="9916525" y="3136608"/>
                </a:lnTo>
                <a:lnTo>
                  <a:pt x="9916026" y="3136641"/>
                </a:lnTo>
                <a:cubicBezTo>
                  <a:pt x="9915460" y="3132839"/>
                  <a:pt x="9915433" y="3129023"/>
                  <a:pt x="9915433" y="3125201"/>
                </a:cubicBezTo>
                <a:cubicBezTo>
                  <a:pt x="9915433" y="3119519"/>
                  <a:pt x="9915492" y="3113850"/>
                  <a:pt x="9916804" y="3108220"/>
                </a:cubicBezTo>
                <a:cubicBezTo>
                  <a:pt x="9916761" y="3076892"/>
                  <a:pt x="9919211" y="3046007"/>
                  <a:pt x="9924268" y="3015763"/>
                </a:cubicBezTo>
                <a:lnTo>
                  <a:pt x="9924808" y="3009073"/>
                </a:lnTo>
                <a:cubicBezTo>
                  <a:pt x="9924977" y="3009068"/>
                  <a:pt x="9925146" y="3009063"/>
                  <a:pt x="9925314" y="3009010"/>
                </a:cubicBezTo>
                <a:cubicBezTo>
                  <a:pt x="9975590" y="2656144"/>
                  <a:pt x="10256629" y="2375367"/>
                  <a:pt x="10615479" y="2315969"/>
                </a:cubicBezTo>
                <a:lnTo>
                  <a:pt x="10615596" y="2314821"/>
                </a:lnTo>
                <a:cubicBezTo>
                  <a:pt x="10620905" y="2313811"/>
                  <a:pt x="10626233" y="2312863"/>
                  <a:pt x="10631809" y="2313282"/>
                </a:cubicBezTo>
                <a:cubicBezTo>
                  <a:pt x="10662992" y="2307725"/>
                  <a:pt x="10694885" y="2304744"/>
                  <a:pt x="10727271" y="2304217"/>
                </a:cubicBezTo>
                <a:close/>
                <a:moveTo>
                  <a:pt x="9074958" y="2302594"/>
                </a:moveTo>
                <a:lnTo>
                  <a:pt x="9092045" y="2304217"/>
                </a:lnTo>
                <a:cubicBezTo>
                  <a:pt x="9124431" y="2304744"/>
                  <a:pt x="9156324" y="2307725"/>
                  <a:pt x="9187507" y="2313282"/>
                </a:cubicBezTo>
                <a:cubicBezTo>
                  <a:pt x="9193083" y="2312863"/>
                  <a:pt x="9198411" y="2313811"/>
                  <a:pt x="9203720" y="2314821"/>
                </a:cubicBezTo>
                <a:lnTo>
                  <a:pt x="9203837" y="2315969"/>
                </a:lnTo>
                <a:cubicBezTo>
                  <a:pt x="9562687" y="2375367"/>
                  <a:pt x="9843726" y="2656144"/>
                  <a:pt x="9894002" y="3009010"/>
                </a:cubicBezTo>
                <a:cubicBezTo>
                  <a:pt x="9894170" y="3009063"/>
                  <a:pt x="9894339" y="3009068"/>
                  <a:pt x="9894508" y="3009073"/>
                </a:cubicBezTo>
                <a:lnTo>
                  <a:pt x="9895048" y="3015763"/>
                </a:lnTo>
                <a:cubicBezTo>
                  <a:pt x="9900105" y="3046007"/>
                  <a:pt x="9902555" y="3076892"/>
                  <a:pt x="9902512" y="3108220"/>
                </a:cubicBezTo>
                <a:cubicBezTo>
                  <a:pt x="9903824" y="3113850"/>
                  <a:pt x="9903883" y="3119519"/>
                  <a:pt x="9903883" y="3125201"/>
                </a:cubicBezTo>
                <a:cubicBezTo>
                  <a:pt x="9903883" y="3129023"/>
                  <a:pt x="9903856" y="3132839"/>
                  <a:pt x="9903290" y="3136641"/>
                </a:cubicBezTo>
                <a:lnTo>
                  <a:pt x="9902791" y="3136608"/>
                </a:lnTo>
                <a:lnTo>
                  <a:pt x="9902765" y="3137103"/>
                </a:lnTo>
                <a:lnTo>
                  <a:pt x="9885647" y="3135477"/>
                </a:lnTo>
                <a:cubicBezTo>
                  <a:pt x="9853272" y="3134950"/>
                  <a:pt x="9821392" y="3131969"/>
                  <a:pt x="9790220" y="3126415"/>
                </a:cubicBezTo>
                <a:cubicBezTo>
                  <a:pt x="9784643" y="3126834"/>
                  <a:pt x="9779314" y="3125886"/>
                  <a:pt x="9774003" y="3124875"/>
                </a:cubicBezTo>
                <a:lnTo>
                  <a:pt x="9773887" y="3123727"/>
                </a:lnTo>
                <a:cubicBezTo>
                  <a:pt x="9415036" y="3064328"/>
                  <a:pt x="9133997" y="2783551"/>
                  <a:pt x="9083722" y="2430686"/>
                </a:cubicBezTo>
                <a:cubicBezTo>
                  <a:pt x="9083554" y="2430633"/>
                  <a:pt x="9083386" y="2430628"/>
                  <a:pt x="9083216" y="2430623"/>
                </a:cubicBezTo>
                <a:lnTo>
                  <a:pt x="9082678" y="2423947"/>
                </a:lnTo>
                <a:cubicBezTo>
                  <a:pt x="9077619" y="2393697"/>
                  <a:pt x="9075168" y="2362806"/>
                  <a:pt x="9075211" y="2331471"/>
                </a:cubicBezTo>
                <a:cubicBezTo>
                  <a:pt x="9073899" y="2325843"/>
                  <a:pt x="9073840" y="2320176"/>
                  <a:pt x="9073840" y="2314495"/>
                </a:cubicBezTo>
                <a:lnTo>
                  <a:pt x="9074434" y="2303055"/>
                </a:lnTo>
                <a:lnTo>
                  <a:pt x="9074932" y="2303088"/>
                </a:lnTo>
                <a:close/>
                <a:moveTo>
                  <a:pt x="9052207" y="2302594"/>
                </a:moveTo>
                <a:lnTo>
                  <a:pt x="9052233" y="2303088"/>
                </a:lnTo>
                <a:lnTo>
                  <a:pt x="9052731" y="2303055"/>
                </a:lnTo>
                <a:lnTo>
                  <a:pt x="9053325" y="2314495"/>
                </a:lnTo>
                <a:cubicBezTo>
                  <a:pt x="9053325" y="2320176"/>
                  <a:pt x="9053266" y="2325843"/>
                  <a:pt x="9051954" y="2331471"/>
                </a:cubicBezTo>
                <a:cubicBezTo>
                  <a:pt x="9051997" y="2362806"/>
                  <a:pt x="9049546" y="2393697"/>
                  <a:pt x="9044487" y="2423947"/>
                </a:cubicBezTo>
                <a:lnTo>
                  <a:pt x="9043949" y="2430623"/>
                </a:lnTo>
                <a:cubicBezTo>
                  <a:pt x="9043779" y="2430628"/>
                  <a:pt x="9043611" y="2430633"/>
                  <a:pt x="9043443" y="2430686"/>
                </a:cubicBezTo>
                <a:cubicBezTo>
                  <a:pt x="8993168" y="2783551"/>
                  <a:pt x="8712129" y="3064328"/>
                  <a:pt x="8353278" y="3123727"/>
                </a:cubicBezTo>
                <a:lnTo>
                  <a:pt x="8353162" y="3124875"/>
                </a:lnTo>
                <a:cubicBezTo>
                  <a:pt x="8347851" y="3125886"/>
                  <a:pt x="8342522" y="3126834"/>
                  <a:pt x="8336945" y="3126415"/>
                </a:cubicBezTo>
                <a:cubicBezTo>
                  <a:pt x="8305773" y="3131969"/>
                  <a:pt x="8273893" y="3134950"/>
                  <a:pt x="8241519" y="3135477"/>
                </a:cubicBezTo>
                <a:lnTo>
                  <a:pt x="8224400" y="3137103"/>
                </a:lnTo>
                <a:lnTo>
                  <a:pt x="8224374" y="3136608"/>
                </a:lnTo>
                <a:lnTo>
                  <a:pt x="8223875" y="3136641"/>
                </a:lnTo>
                <a:cubicBezTo>
                  <a:pt x="8223309" y="3132839"/>
                  <a:pt x="8223282" y="3129023"/>
                  <a:pt x="8223282" y="3125201"/>
                </a:cubicBezTo>
                <a:cubicBezTo>
                  <a:pt x="8223282" y="3119519"/>
                  <a:pt x="8223341" y="3113850"/>
                  <a:pt x="8224653" y="3108220"/>
                </a:cubicBezTo>
                <a:cubicBezTo>
                  <a:pt x="8224611" y="3076892"/>
                  <a:pt x="8227060" y="3046007"/>
                  <a:pt x="8232117" y="3015763"/>
                </a:cubicBezTo>
                <a:lnTo>
                  <a:pt x="8232657" y="3009073"/>
                </a:lnTo>
                <a:cubicBezTo>
                  <a:pt x="8232826" y="3009068"/>
                  <a:pt x="8232995" y="3009063"/>
                  <a:pt x="8233163" y="3009010"/>
                </a:cubicBezTo>
                <a:cubicBezTo>
                  <a:pt x="8283439" y="2656144"/>
                  <a:pt x="8564478" y="2375367"/>
                  <a:pt x="8923328" y="2315969"/>
                </a:cubicBezTo>
                <a:lnTo>
                  <a:pt x="8923445" y="2314821"/>
                </a:lnTo>
                <a:cubicBezTo>
                  <a:pt x="8928754" y="2313811"/>
                  <a:pt x="8934082" y="2312863"/>
                  <a:pt x="8939658" y="2313282"/>
                </a:cubicBezTo>
                <a:cubicBezTo>
                  <a:pt x="8970841" y="2307725"/>
                  <a:pt x="9002734" y="2304744"/>
                  <a:pt x="9035120" y="2304217"/>
                </a:cubicBezTo>
                <a:close/>
                <a:moveTo>
                  <a:pt x="7382807" y="2302594"/>
                </a:moveTo>
                <a:lnTo>
                  <a:pt x="7399895" y="2304217"/>
                </a:lnTo>
                <a:cubicBezTo>
                  <a:pt x="7432280" y="2304744"/>
                  <a:pt x="7464173" y="2307725"/>
                  <a:pt x="7495356" y="2313282"/>
                </a:cubicBezTo>
                <a:cubicBezTo>
                  <a:pt x="7500932" y="2312863"/>
                  <a:pt x="7506260" y="2313811"/>
                  <a:pt x="7511569" y="2314821"/>
                </a:cubicBezTo>
                <a:lnTo>
                  <a:pt x="7511686" y="2315969"/>
                </a:lnTo>
                <a:cubicBezTo>
                  <a:pt x="7870536" y="2375367"/>
                  <a:pt x="8151575" y="2656144"/>
                  <a:pt x="8201852" y="3009010"/>
                </a:cubicBezTo>
                <a:cubicBezTo>
                  <a:pt x="8202019" y="3009063"/>
                  <a:pt x="8202189" y="3009068"/>
                  <a:pt x="8202357" y="3009073"/>
                </a:cubicBezTo>
                <a:lnTo>
                  <a:pt x="8202898" y="3015763"/>
                </a:lnTo>
                <a:cubicBezTo>
                  <a:pt x="8207954" y="3046007"/>
                  <a:pt x="8210404" y="3076892"/>
                  <a:pt x="8210362" y="3108220"/>
                </a:cubicBezTo>
                <a:cubicBezTo>
                  <a:pt x="8211674" y="3113850"/>
                  <a:pt x="8211732" y="3119519"/>
                  <a:pt x="8211732" y="3125201"/>
                </a:cubicBezTo>
                <a:cubicBezTo>
                  <a:pt x="8211732" y="3129023"/>
                  <a:pt x="8211705" y="3132839"/>
                  <a:pt x="8211139" y="3136641"/>
                </a:cubicBezTo>
                <a:lnTo>
                  <a:pt x="8210640" y="3136608"/>
                </a:lnTo>
                <a:lnTo>
                  <a:pt x="8210614" y="3137103"/>
                </a:lnTo>
                <a:lnTo>
                  <a:pt x="8193496" y="3135477"/>
                </a:lnTo>
                <a:cubicBezTo>
                  <a:pt x="8161122" y="3134950"/>
                  <a:pt x="8129241" y="3131969"/>
                  <a:pt x="8098069" y="3126415"/>
                </a:cubicBezTo>
                <a:cubicBezTo>
                  <a:pt x="8092492" y="3126834"/>
                  <a:pt x="8087163" y="3125886"/>
                  <a:pt x="8081853" y="3124875"/>
                </a:cubicBezTo>
                <a:lnTo>
                  <a:pt x="8081737" y="3123727"/>
                </a:lnTo>
                <a:cubicBezTo>
                  <a:pt x="7722885" y="3064328"/>
                  <a:pt x="7441846" y="2783551"/>
                  <a:pt x="7391571" y="2430686"/>
                </a:cubicBezTo>
                <a:cubicBezTo>
                  <a:pt x="7391403" y="2430633"/>
                  <a:pt x="7391235" y="2430628"/>
                  <a:pt x="7391065" y="2430623"/>
                </a:cubicBezTo>
                <a:lnTo>
                  <a:pt x="7390527" y="2423947"/>
                </a:lnTo>
                <a:cubicBezTo>
                  <a:pt x="7385468" y="2393697"/>
                  <a:pt x="7383018" y="2362806"/>
                  <a:pt x="7383060" y="2331471"/>
                </a:cubicBezTo>
                <a:cubicBezTo>
                  <a:pt x="7381748" y="2325843"/>
                  <a:pt x="7381689" y="2320176"/>
                  <a:pt x="7381689" y="2314495"/>
                </a:cubicBezTo>
                <a:lnTo>
                  <a:pt x="7382283" y="2303055"/>
                </a:lnTo>
                <a:lnTo>
                  <a:pt x="7382781" y="2303088"/>
                </a:lnTo>
                <a:close/>
                <a:moveTo>
                  <a:pt x="7360056" y="2302594"/>
                </a:moveTo>
                <a:lnTo>
                  <a:pt x="7360082" y="2303088"/>
                </a:lnTo>
                <a:lnTo>
                  <a:pt x="7360580" y="2303055"/>
                </a:lnTo>
                <a:lnTo>
                  <a:pt x="7361174" y="2314495"/>
                </a:lnTo>
                <a:cubicBezTo>
                  <a:pt x="7361174" y="2320176"/>
                  <a:pt x="7361116" y="2325843"/>
                  <a:pt x="7359804" y="2331471"/>
                </a:cubicBezTo>
                <a:cubicBezTo>
                  <a:pt x="7359846" y="2362806"/>
                  <a:pt x="7357395" y="2393697"/>
                  <a:pt x="7352337" y="2423947"/>
                </a:cubicBezTo>
                <a:lnTo>
                  <a:pt x="7351798" y="2430623"/>
                </a:lnTo>
                <a:cubicBezTo>
                  <a:pt x="7351629" y="2430628"/>
                  <a:pt x="7351460" y="2430633"/>
                  <a:pt x="7351293" y="2430686"/>
                </a:cubicBezTo>
                <a:cubicBezTo>
                  <a:pt x="7301017" y="2783551"/>
                  <a:pt x="7019978" y="3064328"/>
                  <a:pt x="6661127" y="3123727"/>
                </a:cubicBezTo>
                <a:lnTo>
                  <a:pt x="6661011" y="3124875"/>
                </a:lnTo>
                <a:cubicBezTo>
                  <a:pt x="6655700" y="3125886"/>
                  <a:pt x="6650371" y="3126834"/>
                  <a:pt x="6644794" y="3126415"/>
                </a:cubicBezTo>
                <a:cubicBezTo>
                  <a:pt x="6613622" y="3131969"/>
                  <a:pt x="6581742" y="3134950"/>
                  <a:pt x="6549368" y="3135477"/>
                </a:cubicBezTo>
                <a:lnTo>
                  <a:pt x="6532249" y="3137103"/>
                </a:lnTo>
                <a:lnTo>
                  <a:pt x="6532223" y="3136608"/>
                </a:lnTo>
                <a:lnTo>
                  <a:pt x="6531724" y="3136641"/>
                </a:lnTo>
                <a:cubicBezTo>
                  <a:pt x="6531158" y="3132839"/>
                  <a:pt x="6531131" y="3129023"/>
                  <a:pt x="6531131" y="3125201"/>
                </a:cubicBezTo>
                <a:cubicBezTo>
                  <a:pt x="6531131" y="3119519"/>
                  <a:pt x="6531190" y="3113850"/>
                  <a:pt x="6532502" y="3108220"/>
                </a:cubicBezTo>
                <a:cubicBezTo>
                  <a:pt x="6532460" y="3076892"/>
                  <a:pt x="6534909" y="3046007"/>
                  <a:pt x="6539966" y="3015763"/>
                </a:cubicBezTo>
                <a:lnTo>
                  <a:pt x="6540506" y="3009073"/>
                </a:lnTo>
                <a:cubicBezTo>
                  <a:pt x="6540675" y="3009068"/>
                  <a:pt x="6540844" y="3009063"/>
                  <a:pt x="6541012" y="3009010"/>
                </a:cubicBezTo>
                <a:cubicBezTo>
                  <a:pt x="6591288" y="2656144"/>
                  <a:pt x="6872327" y="2375367"/>
                  <a:pt x="7231178" y="2315969"/>
                </a:cubicBezTo>
                <a:lnTo>
                  <a:pt x="7231295" y="2314821"/>
                </a:lnTo>
                <a:cubicBezTo>
                  <a:pt x="7236603" y="2313811"/>
                  <a:pt x="7241931" y="2312863"/>
                  <a:pt x="7247507" y="2313282"/>
                </a:cubicBezTo>
                <a:cubicBezTo>
                  <a:pt x="7278691" y="2307725"/>
                  <a:pt x="7310583" y="2304744"/>
                  <a:pt x="7342969" y="2304217"/>
                </a:cubicBezTo>
                <a:close/>
                <a:moveTo>
                  <a:pt x="5690656" y="2302594"/>
                </a:moveTo>
                <a:lnTo>
                  <a:pt x="5707743" y="2304217"/>
                </a:lnTo>
                <a:cubicBezTo>
                  <a:pt x="5740129" y="2304744"/>
                  <a:pt x="5772021" y="2307725"/>
                  <a:pt x="5803205" y="2313282"/>
                </a:cubicBezTo>
                <a:cubicBezTo>
                  <a:pt x="5808781" y="2312863"/>
                  <a:pt x="5814109" y="2313811"/>
                  <a:pt x="5819417" y="2314821"/>
                </a:cubicBezTo>
                <a:lnTo>
                  <a:pt x="5819534" y="2315969"/>
                </a:lnTo>
                <a:cubicBezTo>
                  <a:pt x="6178385" y="2375367"/>
                  <a:pt x="6459424" y="2656144"/>
                  <a:pt x="6509700" y="3009010"/>
                </a:cubicBezTo>
                <a:cubicBezTo>
                  <a:pt x="6509868" y="3009063"/>
                  <a:pt x="6510037" y="3009068"/>
                  <a:pt x="6510206" y="3009073"/>
                </a:cubicBezTo>
                <a:lnTo>
                  <a:pt x="6510746" y="3015763"/>
                </a:lnTo>
                <a:cubicBezTo>
                  <a:pt x="6515803" y="3046007"/>
                  <a:pt x="6518252" y="3076892"/>
                  <a:pt x="6518210" y="3108220"/>
                </a:cubicBezTo>
                <a:cubicBezTo>
                  <a:pt x="6519522" y="3113850"/>
                  <a:pt x="6519581" y="3119519"/>
                  <a:pt x="6519581" y="3125201"/>
                </a:cubicBezTo>
                <a:cubicBezTo>
                  <a:pt x="6519581" y="3129023"/>
                  <a:pt x="6519554" y="3132839"/>
                  <a:pt x="6518988" y="3136641"/>
                </a:cubicBezTo>
                <a:lnTo>
                  <a:pt x="6518489" y="3136608"/>
                </a:lnTo>
                <a:lnTo>
                  <a:pt x="6518463" y="3137103"/>
                </a:lnTo>
                <a:lnTo>
                  <a:pt x="6501344" y="3135477"/>
                </a:lnTo>
                <a:cubicBezTo>
                  <a:pt x="6468970" y="3134950"/>
                  <a:pt x="6437090" y="3131969"/>
                  <a:pt x="6405918" y="3126415"/>
                </a:cubicBezTo>
                <a:cubicBezTo>
                  <a:pt x="6400341" y="3126834"/>
                  <a:pt x="6395012" y="3125886"/>
                  <a:pt x="6389701" y="3124875"/>
                </a:cubicBezTo>
                <a:lnTo>
                  <a:pt x="6389585" y="3123727"/>
                </a:lnTo>
                <a:cubicBezTo>
                  <a:pt x="6030734" y="3064328"/>
                  <a:pt x="5749695" y="2783551"/>
                  <a:pt x="5699419" y="2430686"/>
                </a:cubicBezTo>
                <a:cubicBezTo>
                  <a:pt x="5699252" y="2430633"/>
                  <a:pt x="5699083" y="2430628"/>
                  <a:pt x="5698914" y="2430623"/>
                </a:cubicBezTo>
                <a:lnTo>
                  <a:pt x="5698375" y="2423947"/>
                </a:lnTo>
                <a:cubicBezTo>
                  <a:pt x="5693317" y="2393697"/>
                  <a:pt x="5690866" y="2362806"/>
                  <a:pt x="5690908" y="2331471"/>
                </a:cubicBezTo>
                <a:cubicBezTo>
                  <a:pt x="5689596" y="2325843"/>
                  <a:pt x="5689538" y="2320176"/>
                  <a:pt x="5689538" y="2314495"/>
                </a:cubicBezTo>
                <a:lnTo>
                  <a:pt x="5690132" y="2303055"/>
                </a:lnTo>
                <a:lnTo>
                  <a:pt x="5690630" y="2303088"/>
                </a:lnTo>
                <a:close/>
                <a:moveTo>
                  <a:pt x="5667905" y="2302594"/>
                </a:moveTo>
                <a:lnTo>
                  <a:pt x="5667931" y="2303088"/>
                </a:lnTo>
                <a:lnTo>
                  <a:pt x="5668429" y="2303055"/>
                </a:lnTo>
                <a:lnTo>
                  <a:pt x="5669023" y="2314495"/>
                </a:lnTo>
                <a:cubicBezTo>
                  <a:pt x="5669023" y="2320176"/>
                  <a:pt x="5668964" y="2325843"/>
                  <a:pt x="5667652" y="2331471"/>
                </a:cubicBezTo>
                <a:cubicBezTo>
                  <a:pt x="5667694" y="2362806"/>
                  <a:pt x="5665244" y="2393697"/>
                  <a:pt x="5660185" y="2423947"/>
                </a:cubicBezTo>
                <a:lnTo>
                  <a:pt x="5659647" y="2430623"/>
                </a:lnTo>
                <a:cubicBezTo>
                  <a:pt x="5659477" y="2430628"/>
                  <a:pt x="5659309" y="2430633"/>
                  <a:pt x="5659141" y="2430686"/>
                </a:cubicBezTo>
                <a:cubicBezTo>
                  <a:pt x="5608866" y="2783551"/>
                  <a:pt x="5327827" y="3064328"/>
                  <a:pt x="4968975" y="3123727"/>
                </a:cubicBezTo>
                <a:lnTo>
                  <a:pt x="4968859" y="3124875"/>
                </a:lnTo>
                <a:cubicBezTo>
                  <a:pt x="4963549" y="3125886"/>
                  <a:pt x="4958220" y="3126834"/>
                  <a:pt x="4952643" y="3126415"/>
                </a:cubicBezTo>
                <a:cubicBezTo>
                  <a:pt x="4921471" y="3131969"/>
                  <a:pt x="4889590" y="3134950"/>
                  <a:pt x="4857216" y="3135477"/>
                </a:cubicBezTo>
                <a:lnTo>
                  <a:pt x="4840098" y="3137103"/>
                </a:lnTo>
                <a:lnTo>
                  <a:pt x="4840072" y="3136608"/>
                </a:lnTo>
                <a:lnTo>
                  <a:pt x="4839573" y="3136641"/>
                </a:lnTo>
                <a:cubicBezTo>
                  <a:pt x="4839007" y="3132839"/>
                  <a:pt x="4838980" y="3129023"/>
                  <a:pt x="4838980" y="3125201"/>
                </a:cubicBezTo>
                <a:cubicBezTo>
                  <a:pt x="4838980" y="3119519"/>
                  <a:pt x="4839038" y="3113850"/>
                  <a:pt x="4840350" y="3108220"/>
                </a:cubicBezTo>
                <a:cubicBezTo>
                  <a:pt x="4840308" y="3076892"/>
                  <a:pt x="4842758" y="3046007"/>
                  <a:pt x="4847814" y="3015763"/>
                </a:cubicBezTo>
                <a:lnTo>
                  <a:pt x="4848355" y="3009073"/>
                </a:lnTo>
                <a:cubicBezTo>
                  <a:pt x="4848523" y="3009068"/>
                  <a:pt x="4848693" y="3009063"/>
                  <a:pt x="4848860" y="3009010"/>
                </a:cubicBezTo>
                <a:cubicBezTo>
                  <a:pt x="4899137" y="2656144"/>
                  <a:pt x="5180176" y="2375367"/>
                  <a:pt x="5539026" y="2315969"/>
                </a:cubicBezTo>
                <a:lnTo>
                  <a:pt x="5539143" y="2314821"/>
                </a:lnTo>
                <a:cubicBezTo>
                  <a:pt x="5544452" y="2313811"/>
                  <a:pt x="5549780" y="2312863"/>
                  <a:pt x="5555356" y="2313282"/>
                </a:cubicBezTo>
                <a:cubicBezTo>
                  <a:pt x="5586539" y="2307725"/>
                  <a:pt x="5618432" y="2304744"/>
                  <a:pt x="5650817" y="2304217"/>
                </a:cubicBezTo>
                <a:close/>
                <a:moveTo>
                  <a:pt x="3998505" y="2302594"/>
                </a:moveTo>
                <a:lnTo>
                  <a:pt x="4015592" y="2304217"/>
                </a:lnTo>
                <a:cubicBezTo>
                  <a:pt x="4047978" y="2304744"/>
                  <a:pt x="4079870" y="2307725"/>
                  <a:pt x="4111054" y="2313282"/>
                </a:cubicBezTo>
                <a:cubicBezTo>
                  <a:pt x="4116630" y="2312863"/>
                  <a:pt x="4121958" y="2313811"/>
                  <a:pt x="4127266" y="2314821"/>
                </a:cubicBezTo>
                <a:lnTo>
                  <a:pt x="4127384" y="2315969"/>
                </a:lnTo>
                <a:cubicBezTo>
                  <a:pt x="4486234" y="2375367"/>
                  <a:pt x="4767273" y="2656144"/>
                  <a:pt x="4817549" y="3009010"/>
                </a:cubicBezTo>
                <a:cubicBezTo>
                  <a:pt x="4817717" y="3009063"/>
                  <a:pt x="4817886" y="3009068"/>
                  <a:pt x="4818055" y="3009073"/>
                </a:cubicBezTo>
                <a:lnTo>
                  <a:pt x="4818595" y="3015763"/>
                </a:lnTo>
                <a:cubicBezTo>
                  <a:pt x="4823652" y="3046007"/>
                  <a:pt x="4826101" y="3076892"/>
                  <a:pt x="4826059" y="3108220"/>
                </a:cubicBezTo>
                <a:cubicBezTo>
                  <a:pt x="4827371" y="3113850"/>
                  <a:pt x="4827430" y="3119519"/>
                  <a:pt x="4827430" y="3125201"/>
                </a:cubicBezTo>
                <a:cubicBezTo>
                  <a:pt x="4827430" y="3129023"/>
                  <a:pt x="4827403" y="3132839"/>
                  <a:pt x="4826837" y="3136641"/>
                </a:cubicBezTo>
                <a:lnTo>
                  <a:pt x="4826338" y="3136608"/>
                </a:lnTo>
                <a:lnTo>
                  <a:pt x="4826312" y="3137103"/>
                </a:lnTo>
                <a:lnTo>
                  <a:pt x="4809193" y="3135477"/>
                </a:lnTo>
                <a:cubicBezTo>
                  <a:pt x="4776819" y="3134950"/>
                  <a:pt x="4744939" y="3131969"/>
                  <a:pt x="4713767" y="3126415"/>
                </a:cubicBezTo>
                <a:cubicBezTo>
                  <a:pt x="4708190" y="3126834"/>
                  <a:pt x="4702861" y="3125886"/>
                  <a:pt x="4697550" y="3124875"/>
                </a:cubicBezTo>
                <a:lnTo>
                  <a:pt x="4697434" y="3123727"/>
                </a:lnTo>
                <a:cubicBezTo>
                  <a:pt x="4338583" y="3064328"/>
                  <a:pt x="4057544" y="2783551"/>
                  <a:pt x="4007268" y="2430686"/>
                </a:cubicBezTo>
                <a:cubicBezTo>
                  <a:pt x="4007101" y="2430633"/>
                  <a:pt x="4006932" y="2430628"/>
                  <a:pt x="4006763" y="2430623"/>
                </a:cubicBezTo>
                <a:lnTo>
                  <a:pt x="4006225" y="2423947"/>
                </a:lnTo>
                <a:cubicBezTo>
                  <a:pt x="4001166" y="2393697"/>
                  <a:pt x="3998715" y="2362806"/>
                  <a:pt x="3998757" y="2331471"/>
                </a:cubicBezTo>
                <a:cubicBezTo>
                  <a:pt x="3997445" y="2325843"/>
                  <a:pt x="3997387" y="2320176"/>
                  <a:pt x="3997387" y="2314495"/>
                </a:cubicBezTo>
                <a:lnTo>
                  <a:pt x="3997981" y="2303055"/>
                </a:lnTo>
                <a:lnTo>
                  <a:pt x="3998479" y="2303088"/>
                </a:lnTo>
                <a:close/>
                <a:moveTo>
                  <a:pt x="3975754" y="2302594"/>
                </a:moveTo>
                <a:lnTo>
                  <a:pt x="3975780" y="2303088"/>
                </a:lnTo>
                <a:lnTo>
                  <a:pt x="3976278" y="2303055"/>
                </a:lnTo>
                <a:lnTo>
                  <a:pt x="3976872" y="2314495"/>
                </a:lnTo>
                <a:cubicBezTo>
                  <a:pt x="3976872" y="2320176"/>
                  <a:pt x="3976813" y="2325843"/>
                  <a:pt x="3975501" y="2331471"/>
                </a:cubicBezTo>
                <a:cubicBezTo>
                  <a:pt x="3975543" y="2362806"/>
                  <a:pt x="3973093" y="2393697"/>
                  <a:pt x="3968034" y="2423947"/>
                </a:cubicBezTo>
                <a:lnTo>
                  <a:pt x="3967496" y="2430623"/>
                </a:lnTo>
                <a:cubicBezTo>
                  <a:pt x="3967326" y="2430628"/>
                  <a:pt x="3967158" y="2430633"/>
                  <a:pt x="3966990" y="2430686"/>
                </a:cubicBezTo>
                <a:cubicBezTo>
                  <a:pt x="3916715" y="2783551"/>
                  <a:pt x="3635676" y="3064328"/>
                  <a:pt x="3276825" y="3123727"/>
                </a:cubicBezTo>
                <a:lnTo>
                  <a:pt x="3276708" y="3124875"/>
                </a:lnTo>
                <a:cubicBezTo>
                  <a:pt x="3271398" y="3125886"/>
                  <a:pt x="3266069" y="3126834"/>
                  <a:pt x="3260492" y="3126415"/>
                </a:cubicBezTo>
                <a:cubicBezTo>
                  <a:pt x="3229320" y="3131969"/>
                  <a:pt x="3197440" y="3134950"/>
                  <a:pt x="3165065" y="3135477"/>
                </a:cubicBezTo>
                <a:lnTo>
                  <a:pt x="3147947" y="3137103"/>
                </a:lnTo>
                <a:lnTo>
                  <a:pt x="3147921" y="3136608"/>
                </a:lnTo>
                <a:lnTo>
                  <a:pt x="3147422" y="3136641"/>
                </a:lnTo>
                <a:cubicBezTo>
                  <a:pt x="3146856" y="3132839"/>
                  <a:pt x="3146829" y="3129023"/>
                  <a:pt x="3146829" y="3125201"/>
                </a:cubicBezTo>
                <a:cubicBezTo>
                  <a:pt x="3146829" y="3119519"/>
                  <a:pt x="3146887" y="3113850"/>
                  <a:pt x="3148199" y="3108220"/>
                </a:cubicBezTo>
                <a:cubicBezTo>
                  <a:pt x="3148157" y="3076892"/>
                  <a:pt x="3150607" y="3046007"/>
                  <a:pt x="3155663" y="3015763"/>
                </a:cubicBezTo>
                <a:lnTo>
                  <a:pt x="3156204" y="3009073"/>
                </a:lnTo>
                <a:cubicBezTo>
                  <a:pt x="3156372" y="3009068"/>
                  <a:pt x="3156542" y="3009063"/>
                  <a:pt x="3156709" y="3009010"/>
                </a:cubicBezTo>
                <a:cubicBezTo>
                  <a:pt x="3206986" y="2656144"/>
                  <a:pt x="3488025" y="2375367"/>
                  <a:pt x="3846875" y="2315969"/>
                </a:cubicBezTo>
                <a:lnTo>
                  <a:pt x="3846992" y="2314821"/>
                </a:lnTo>
                <a:cubicBezTo>
                  <a:pt x="3852301" y="2313811"/>
                  <a:pt x="3857629" y="2312863"/>
                  <a:pt x="3863205" y="2313282"/>
                </a:cubicBezTo>
                <a:cubicBezTo>
                  <a:pt x="3894388" y="2307725"/>
                  <a:pt x="3926281" y="2304744"/>
                  <a:pt x="3958666" y="2304217"/>
                </a:cubicBezTo>
                <a:close/>
                <a:moveTo>
                  <a:pt x="2306354" y="2302594"/>
                </a:moveTo>
                <a:lnTo>
                  <a:pt x="2323441" y="2304217"/>
                </a:lnTo>
                <a:cubicBezTo>
                  <a:pt x="2355827" y="2304744"/>
                  <a:pt x="2387719" y="2307725"/>
                  <a:pt x="2418903" y="2313282"/>
                </a:cubicBezTo>
                <a:cubicBezTo>
                  <a:pt x="2424479" y="2312863"/>
                  <a:pt x="2429807" y="2313811"/>
                  <a:pt x="2435115" y="2314821"/>
                </a:cubicBezTo>
                <a:lnTo>
                  <a:pt x="2435233" y="2315969"/>
                </a:lnTo>
                <a:cubicBezTo>
                  <a:pt x="2794083" y="2375367"/>
                  <a:pt x="3075122" y="2656144"/>
                  <a:pt x="3125398" y="3009010"/>
                </a:cubicBezTo>
                <a:cubicBezTo>
                  <a:pt x="3125566" y="3009063"/>
                  <a:pt x="3125735" y="3009068"/>
                  <a:pt x="3125904" y="3009073"/>
                </a:cubicBezTo>
                <a:lnTo>
                  <a:pt x="3126444" y="3015763"/>
                </a:lnTo>
                <a:cubicBezTo>
                  <a:pt x="3131501" y="3046007"/>
                  <a:pt x="3133950" y="3076892"/>
                  <a:pt x="3133908" y="3108220"/>
                </a:cubicBezTo>
                <a:cubicBezTo>
                  <a:pt x="3135220" y="3113850"/>
                  <a:pt x="3135279" y="3119519"/>
                  <a:pt x="3135279" y="3125201"/>
                </a:cubicBezTo>
                <a:cubicBezTo>
                  <a:pt x="3135279" y="3129023"/>
                  <a:pt x="3135252" y="3132839"/>
                  <a:pt x="3134686" y="3136641"/>
                </a:cubicBezTo>
                <a:lnTo>
                  <a:pt x="3134187" y="3136608"/>
                </a:lnTo>
                <a:lnTo>
                  <a:pt x="3134161" y="3137103"/>
                </a:lnTo>
                <a:lnTo>
                  <a:pt x="3117042" y="3135477"/>
                </a:lnTo>
                <a:cubicBezTo>
                  <a:pt x="3084668" y="3134950"/>
                  <a:pt x="3052788" y="3131969"/>
                  <a:pt x="3021616" y="3126415"/>
                </a:cubicBezTo>
                <a:cubicBezTo>
                  <a:pt x="3016039" y="3126834"/>
                  <a:pt x="3010710" y="3125886"/>
                  <a:pt x="3005399" y="3124875"/>
                </a:cubicBezTo>
                <a:lnTo>
                  <a:pt x="3005283" y="3123727"/>
                </a:lnTo>
                <a:cubicBezTo>
                  <a:pt x="2646432" y="3064328"/>
                  <a:pt x="2365393" y="2783551"/>
                  <a:pt x="2315117" y="2430686"/>
                </a:cubicBezTo>
                <a:cubicBezTo>
                  <a:pt x="2314950" y="2430633"/>
                  <a:pt x="2314781" y="2430628"/>
                  <a:pt x="2314612" y="2430623"/>
                </a:cubicBezTo>
                <a:lnTo>
                  <a:pt x="2314074" y="2423947"/>
                </a:lnTo>
                <a:cubicBezTo>
                  <a:pt x="2309015" y="2393697"/>
                  <a:pt x="2306564" y="2362806"/>
                  <a:pt x="2306606" y="2331471"/>
                </a:cubicBezTo>
                <a:cubicBezTo>
                  <a:pt x="2305294" y="2325843"/>
                  <a:pt x="2305236" y="2320176"/>
                  <a:pt x="2305236" y="2314495"/>
                </a:cubicBezTo>
                <a:lnTo>
                  <a:pt x="2305830" y="2303055"/>
                </a:lnTo>
                <a:lnTo>
                  <a:pt x="2306328" y="2303088"/>
                </a:lnTo>
                <a:close/>
                <a:moveTo>
                  <a:pt x="2283603" y="2302594"/>
                </a:moveTo>
                <a:lnTo>
                  <a:pt x="2283629" y="2303088"/>
                </a:lnTo>
                <a:lnTo>
                  <a:pt x="2284127" y="2303055"/>
                </a:lnTo>
                <a:lnTo>
                  <a:pt x="2284721" y="2314495"/>
                </a:lnTo>
                <a:cubicBezTo>
                  <a:pt x="2284721" y="2320176"/>
                  <a:pt x="2284662" y="2325843"/>
                  <a:pt x="2283350" y="2331471"/>
                </a:cubicBezTo>
                <a:cubicBezTo>
                  <a:pt x="2283392" y="2362806"/>
                  <a:pt x="2280942" y="2393697"/>
                  <a:pt x="2275883" y="2423947"/>
                </a:cubicBezTo>
                <a:lnTo>
                  <a:pt x="2275345" y="2430623"/>
                </a:lnTo>
                <a:cubicBezTo>
                  <a:pt x="2275175" y="2430628"/>
                  <a:pt x="2275007" y="2430633"/>
                  <a:pt x="2274839" y="2430686"/>
                </a:cubicBezTo>
                <a:cubicBezTo>
                  <a:pt x="2224564" y="2783551"/>
                  <a:pt x="1943525" y="3064328"/>
                  <a:pt x="1584673" y="3123727"/>
                </a:cubicBezTo>
                <a:lnTo>
                  <a:pt x="1584557" y="3124875"/>
                </a:lnTo>
                <a:cubicBezTo>
                  <a:pt x="1579247" y="3125886"/>
                  <a:pt x="1573918" y="3126834"/>
                  <a:pt x="1568341" y="3126415"/>
                </a:cubicBezTo>
                <a:cubicBezTo>
                  <a:pt x="1537169" y="3131969"/>
                  <a:pt x="1505289" y="3134950"/>
                  <a:pt x="1472914" y="3135477"/>
                </a:cubicBezTo>
                <a:lnTo>
                  <a:pt x="1455796" y="3137103"/>
                </a:lnTo>
                <a:lnTo>
                  <a:pt x="1455770" y="3136608"/>
                </a:lnTo>
                <a:lnTo>
                  <a:pt x="1455271" y="3136641"/>
                </a:lnTo>
                <a:cubicBezTo>
                  <a:pt x="1454705" y="3132839"/>
                  <a:pt x="1454678" y="3129023"/>
                  <a:pt x="1454678" y="3125201"/>
                </a:cubicBezTo>
                <a:cubicBezTo>
                  <a:pt x="1454678" y="3119519"/>
                  <a:pt x="1454736" y="3113850"/>
                  <a:pt x="1456048" y="3108220"/>
                </a:cubicBezTo>
                <a:cubicBezTo>
                  <a:pt x="1456006" y="3076892"/>
                  <a:pt x="1458456" y="3046007"/>
                  <a:pt x="1463513" y="3015763"/>
                </a:cubicBezTo>
                <a:lnTo>
                  <a:pt x="1464053" y="3009073"/>
                </a:lnTo>
                <a:cubicBezTo>
                  <a:pt x="1464221" y="3009068"/>
                  <a:pt x="1464391" y="3009063"/>
                  <a:pt x="1464558" y="3009010"/>
                </a:cubicBezTo>
                <a:cubicBezTo>
                  <a:pt x="1514835" y="2656144"/>
                  <a:pt x="1795874" y="2375367"/>
                  <a:pt x="2154724" y="2315969"/>
                </a:cubicBezTo>
                <a:lnTo>
                  <a:pt x="2154841" y="2314821"/>
                </a:lnTo>
                <a:cubicBezTo>
                  <a:pt x="2160150" y="2313811"/>
                  <a:pt x="2165478" y="2312863"/>
                  <a:pt x="2171054" y="2313282"/>
                </a:cubicBezTo>
                <a:cubicBezTo>
                  <a:pt x="2202237" y="2307725"/>
                  <a:pt x="2234130" y="2304744"/>
                  <a:pt x="2266515" y="2304217"/>
                </a:cubicBezTo>
                <a:close/>
                <a:moveTo>
                  <a:pt x="614203" y="2302594"/>
                </a:moveTo>
                <a:lnTo>
                  <a:pt x="631290" y="2304217"/>
                </a:lnTo>
                <a:cubicBezTo>
                  <a:pt x="663676" y="2304744"/>
                  <a:pt x="695568" y="2307725"/>
                  <a:pt x="726752" y="2313282"/>
                </a:cubicBezTo>
                <a:cubicBezTo>
                  <a:pt x="732328" y="2312863"/>
                  <a:pt x="737656" y="2313811"/>
                  <a:pt x="742964" y="2314821"/>
                </a:cubicBezTo>
                <a:lnTo>
                  <a:pt x="743081" y="2315969"/>
                </a:lnTo>
                <a:cubicBezTo>
                  <a:pt x="1101932" y="2375367"/>
                  <a:pt x="1382971" y="2656144"/>
                  <a:pt x="1433247" y="3009010"/>
                </a:cubicBezTo>
                <a:cubicBezTo>
                  <a:pt x="1433415" y="3009063"/>
                  <a:pt x="1433584" y="3009068"/>
                  <a:pt x="1433753" y="3009073"/>
                </a:cubicBezTo>
                <a:lnTo>
                  <a:pt x="1434293" y="3015763"/>
                </a:lnTo>
                <a:cubicBezTo>
                  <a:pt x="1439350" y="3046007"/>
                  <a:pt x="1441799" y="3076892"/>
                  <a:pt x="1441757" y="3108220"/>
                </a:cubicBezTo>
                <a:cubicBezTo>
                  <a:pt x="1443069" y="3113850"/>
                  <a:pt x="1443128" y="3119519"/>
                  <a:pt x="1443128" y="3125201"/>
                </a:cubicBezTo>
                <a:cubicBezTo>
                  <a:pt x="1443128" y="3129023"/>
                  <a:pt x="1443101" y="3132839"/>
                  <a:pt x="1442535" y="3136641"/>
                </a:cubicBezTo>
                <a:lnTo>
                  <a:pt x="1442036" y="3136608"/>
                </a:lnTo>
                <a:lnTo>
                  <a:pt x="1442010" y="3137103"/>
                </a:lnTo>
                <a:lnTo>
                  <a:pt x="1424891" y="3135477"/>
                </a:lnTo>
                <a:cubicBezTo>
                  <a:pt x="1392517" y="3134950"/>
                  <a:pt x="1360637" y="3131969"/>
                  <a:pt x="1329465" y="3126415"/>
                </a:cubicBezTo>
                <a:cubicBezTo>
                  <a:pt x="1323888" y="3126834"/>
                  <a:pt x="1318559" y="3125886"/>
                  <a:pt x="1313248" y="3124875"/>
                </a:cubicBezTo>
                <a:lnTo>
                  <a:pt x="1313132" y="3123727"/>
                </a:lnTo>
                <a:cubicBezTo>
                  <a:pt x="954281" y="3064328"/>
                  <a:pt x="673242" y="2783551"/>
                  <a:pt x="622966" y="2430686"/>
                </a:cubicBezTo>
                <a:cubicBezTo>
                  <a:pt x="622799" y="2430633"/>
                  <a:pt x="622630" y="2430628"/>
                  <a:pt x="622461" y="2430623"/>
                </a:cubicBezTo>
                <a:lnTo>
                  <a:pt x="621923" y="2423947"/>
                </a:lnTo>
                <a:cubicBezTo>
                  <a:pt x="616864" y="2393697"/>
                  <a:pt x="614413" y="2362806"/>
                  <a:pt x="614455" y="2331471"/>
                </a:cubicBezTo>
                <a:cubicBezTo>
                  <a:pt x="613143" y="2325843"/>
                  <a:pt x="613085" y="2320176"/>
                  <a:pt x="613085" y="2314495"/>
                </a:cubicBezTo>
                <a:lnTo>
                  <a:pt x="613679" y="2303055"/>
                </a:lnTo>
                <a:lnTo>
                  <a:pt x="614177" y="2303088"/>
                </a:lnTo>
                <a:close/>
                <a:moveTo>
                  <a:pt x="591452" y="2302594"/>
                </a:moveTo>
                <a:lnTo>
                  <a:pt x="591478" y="2303088"/>
                </a:lnTo>
                <a:lnTo>
                  <a:pt x="591976" y="2303055"/>
                </a:lnTo>
                <a:lnTo>
                  <a:pt x="592570" y="2314495"/>
                </a:lnTo>
                <a:cubicBezTo>
                  <a:pt x="592570" y="2320176"/>
                  <a:pt x="592511" y="2325843"/>
                  <a:pt x="591199" y="2331471"/>
                </a:cubicBezTo>
                <a:cubicBezTo>
                  <a:pt x="591242" y="2362806"/>
                  <a:pt x="588791" y="2393697"/>
                  <a:pt x="583732" y="2423947"/>
                </a:cubicBezTo>
                <a:lnTo>
                  <a:pt x="583194" y="2430623"/>
                </a:lnTo>
                <a:cubicBezTo>
                  <a:pt x="583024" y="2430628"/>
                  <a:pt x="582856" y="2430633"/>
                  <a:pt x="582689" y="2430686"/>
                </a:cubicBezTo>
                <a:cubicBezTo>
                  <a:pt x="537576" y="2747315"/>
                  <a:pt x="306662" y="3005901"/>
                  <a:pt x="0" y="3097101"/>
                </a:cubicBezTo>
                <a:lnTo>
                  <a:pt x="0" y="2964763"/>
                </a:lnTo>
                <a:cubicBezTo>
                  <a:pt x="229298" y="2881926"/>
                  <a:pt x="402181" y="2686530"/>
                  <a:pt x="449203" y="2447425"/>
                </a:cubicBezTo>
                <a:cubicBezTo>
                  <a:pt x="258971" y="2488309"/>
                  <a:pt x="97576" y="2603574"/>
                  <a:pt x="0" y="2761314"/>
                </a:cubicBezTo>
                <a:lnTo>
                  <a:pt x="0" y="2554520"/>
                </a:lnTo>
                <a:cubicBezTo>
                  <a:pt x="121484" y="2431613"/>
                  <a:pt x="282199" y="2345825"/>
                  <a:pt x="462573" y="2315969"/>
                </a:cubicBezTo>
                <a:lnTo>
                  <a:pt x="462690" y="2314821"/>
                </a:lnTo>
                <a:cubicBezTo>
                  <a:pt x="467999" y="2313811"/>
                  <a:pt x="473327" y="2312863"/>
                  <a:pt x="478903" y="2313282"/>
                </a:cubicBezTo>
                <a:cubicBezTo>
                  <a:pt x="510086" y="2307725"/>
                  <a:pt x="541979" y="2304744"/>
                  <a:pt x="574365" y="2304217"/>
                </a:cubicBezTo>
                <a:close/>
                <a:moveTo>
                  <a:pt x="11452667" y="1608087"/>
                </a:moveTo>
                <a:cubicBezTo>
                  <a:pt x="11177477" y="1666766"/>
                  <a:pt x="10962633" y="1879876"/>
                  <a:pt x="10909358" y="2148655"/>
                </a:cubicBezTo>
                <a:cubicBezTo>
                  <a:pt x="11184548" y="2089976"/>
                  <a:pt x="11399391" y="1876866"/>
                  <a:pt x="11452667" y="1608087"/>
                </a:cubicBezTo>
                <a:close/>
                <a:moveTo>
                  <a:pt x="10058800" y="1608087"/>
                </a:moveTo>
                <a:cubicBezTo>
                  <a:pt x="10112076" y="1876866"/>
                  <a:pt x="10326919" y="2089976"/>
                  <a:pt x="10602109" y="2148655"/>
                </a:cubicBezTo>
                <a:cubicBezTo>
                  <a:pt x="10548834" y="1879876"/>
                  <a:pt x="10333990" y="1666766"/>
                  <a:pt x="10058800" y="1608087"/>
                </a:cubicBezTo>
                <a:close/>
                <a:moveTo>
                  <a:pt x="9760514" y="1608087"/>
                </a:moveTo>
                <a:cubicBezTo>
                  <a:pt x="9485324" y="1666766"/>
                  <a:pt x="9270480" y="1879876"/>
                  <a:pt x="9217205" y="2148655"/>
                </a:cubicBezTo>
                <a:cubicBezTo>
                  <a:pt x="9492395" y="2089976"/>
                  <a:pt x="9707238" y="1876866"/>
                  <a:pt x="9760514" y="1608087"/>
                </a:cubicBezTo>
                <a:close/>
                <a:moveTo>
                  <a:pt x="8366649" y="1608087"/>
                </a:moveTo>
                <a:cubicBezTo>
                  <a:pt x="8419925" y="1876866"/>
                  <a:pt x="8634768" y="2089976"/>
                  <a:pt x="8909958" y="2148655"/>
                </a:cubicBezTo>
                <a:cubicBezTo>
                  <a:pt x="8856683" y="1879876"/>
                  <a:pt x="8641839" y="1666766"/>
                  <a:pt x="8366649" y="1608087"/>
                </a:cubicBezTo>
                <a:close/>
                <a:moveTo>
                  <a:pt x="8068363" y="1608087"/>
                </a:moveTo>
                <a:cubicBezTo>
                  <a:pt x="7793173" y="1666766"/>
                  <a:pt x="7578329" y="1879876"/>
                  <a:pt x="7525054" y="2148655"/>
                </a:cubicBezTo>
                <a:cubicBezTo>
                  <a:pt x="7800244" y="2089976"/>
                  <a:pt x="8015087" y="1876866"/>
                  <a:pt x="8068363" y="1608087"/>
                </a:cubicBezTo>
                <a:close/>
                <a:moveTo>
                  <a:pt x="6674498" y="1608087"/>
                </a:moveTo>
                <a:cubicBezTo>
                  <a:pt x="6727774" y="1876866"/>
                  <a:pt x="6942617" y="2089976"/>
                  <a:pt x="7217807" y="2148655"/>
                </a:cubicBezTo>
                <a:cubicBezTo>
                  <a:pt x="7164532" y="1879876"/>
                  <a:pt x="6949688" y="1666766"/>
                  <a:pt x="6674498" y="1608087"/>
                </a:cubicBezTo>
                <a:close/>
                <a:moveTo>
                  <a:pt x="6376212" y="1608087"/>
                </a:moveTo>
                <a:cubicBezTo>
                  <a:pt x="6101022" y="1666766"/>
                  <a:pt x="5886178" y="1879876"/>
                  <a:pt x="5832903" y="2148655"/>
                </a:cubicBezTo>
                <a:cubicBezTo>
                  <a:pt x="6108093" y="2089976"/>
                  <a:pt x="6322936" y="1876866"/>
                  <a:pt x="6376212" y="1608087"/>
                </a:cubicBezTo>
                <a:close/>
                <a:moveTo>
                  <a:pt x="4982347" y="1608087"/>
                </a:moveTo>
                <a:cubicBezTo>
                  <a:pt x="5035623" y="1876866"/>
                  <a:pt x="5250466" y="2089976"/>
                  <a:pt x="5525656" y="2148655"/>
                </a:cubicBezTo>
                <a:cubicBezTo>
                  <a:pt x="5472381" y="1879876"/>
                  <a:pt x="5257537" y="1666766"/>
                  <a:pt x="4982347" y="1608087"/>
                </a:cubicBezTo>
                <a:close/>
                <a:moveTo>
                  <a:pt x="4684061" y="1608087"/>
                </a:moveTo>
                <a:cubicBezTo>
                  <a:pt x="4408871" y="1666766"/>
                  <a:pt x="4194027" y="1879876"/>
                  <a:pt x="4140752" y="2148655"/>
                </a:cubicBezTo>
                <a:cubicBezTo>
                  <a:pt x="4415942" y="2089976"/>
                  <a:pt x="4630785" y="1876866"/>
                  <a:pt x="4684061" y="1608087"/>
                </a:cubicBezTo>
                <a:close/>
                <a:moveTo>
                  <a:pt x="3290196" y="1608087"/>
                </a:moveTo>
                <a:cubicBezTo>
                  <a:pt x="3343472" y="1876866"/>
                  <a:pt x="3558315" y="2089976"/>
                  <a:pt x="3833505" y="2148655"/>
                </a:cubicBezTo>
                <a:cubicBezTo>
                  <a:pt x="3780230" y="1879876"/>
                  <a:pt x="3565386" y="1666766"/>
                  <a:pt x="3290196" y="1608087"/>
                </a:cubicBezTo>
                <a:close/>
                <a:moveTo>
                  <a:pt x="2991910" y="1608087"/>
                </a:moveTo>
                <a:cubicBezTo>
                  <a:pt x="2716720" y="1666766"/>
                  <a:pt x="2501876" y="1879876"/>
                  <a:pt x="2448601" y="2148655"/>
                </a:cubicBezTo>
                <a:cubicBezTo>
                  <a:pt x="2723791" y="2089976"/>
                  <a:pt x="2938634" y="1876866"/>
                  <a:pt x="2991910" y="1608087"/>
                </a:cubicBezTo>
                <a:close/>
                <a:moveTo>
                  <a:pt x="1598045" y="1608087"/>
                </a:moveTo>
                <a:cubicBezTo>
                  <a:pt x="1651321" y="1876866"/>
                  <a:pt x="1866164" y="2089976"/>
                  <a:pt x="2141354" y="2148655"/>
                </a:cubicBezTo>
                <a:cubicBezTo>
                  <a:pt x="2088079" y="1879876"/>
                  <a:pt x="1873235" y="1666766"/>
                  <a:pt x="1598045" y="1608087"/>
                </a:cubicBezTo>
                <a:close/>
                <a:moveTo>
                  <a:pt x="1299759" y="1608087"/>
                </a:moveTo>
                <a:cubicBezTo>
                  <a:pt x="1024569" y="1666766"/>
                  <a:pt x="809725" y="1879876"/>
                  <a:pt x="756450" y="2148655"/>
                </a:cubicBezTo>
                <a:cubicBezTo>
                  <a:pt x="1031640" y="2089976"/>
                  <a:pt x="1246483" y="1876866"/>
                  <a:pt x="1299759" y="1608087"/>
                </a:cubicBezTo>
                <a:close/>
                <a:moveTo>
                  <a:pt x="0" y="1504081"/>
                </a:moveTo>
                <a:cubicBezTo>
                  <a:pt x="306658" y="1594561"/>
                  <a:pt x="537576" y="1851117"/>
                  <a:pt x="582690" y="2165262"/>
                </a:cubicBezTo>
                <a:cubicBezTo>
                  <a:pt x="582857" y="2165315"/>
                  <a:pt x="583026" y="2165320"/>
                  <a:pt x="583195" y="2165325"/>
                </a:cubicBezTo>
                <a:lnTo>
                  <a:pt x="583735" y="2171962"/>
                </a:lnTo>
                <a:cubicBezTo>
                  <a:pt x="588792" y="2201969"/>
                  <a:pt x="591242" y="2232611"/>
                  <a:pt x="591199" y="2263693"/>
                </a:cubicBezTo>
                <a:cubicBezTo>
                  <a:pt x="592511" y="2269279"/>
                  <a:pt x="592570" y="2274903"/>
                  <a:pt x="592570" y="2280541"/>
                </a:cubicBezTo>
                <a:cubicBezTo>
                  <a:pt x="592570" y="2284333"/>
                  <a:pt x="592543" y="2288119"/>
                  <a:pt x="591977" y="2291891"/>
                </a:cubicBezTo>
                <a:lnTo>
                  <a:pt x="591478" y="2291858"/>
                </a:lnTo>
                <a:lnTo>
                  <a:pt x="591452" y="2292349"/>
                </a:lnTo>
                <a:lnTo>
                  <a:pt x="574334" y="2290736"/>
                </a:lnTo>
                <a:cubicBezTo>
                  <a:pt x="541959" y="2290213"/>
                  <a:pt x="510079" y="2287255"/>
                  <a:pt x="478907" y="2281745"/>
                </a:cubicBezTo>
                <a:cubicBezTo>
                  <a:pt x="473330" y="2282161"/>
                  <a:pt x="468001" y="2281220"/>
                  <a:pt x="462690" y="2280217"/>
                </a:cubicBezTo>
                <a:lnTo>
                  <a:pt x="462574" y="2279078"/>
                </a:lnTo>
                <a:cubicBezTo>
                  <a:pt x="282200" y="2249456"/>
                  <a:pt x="121485" y="2164343"/>
                  <a:pt x="0" y="2042401"/>
                </a:cubicBezTo>
                <a:lnTo>
                  <a:pt x="0" y="1837231"/>
                </a:lnTo>
                <a:cubicBezTo>
                  <a:pt x="97584" y="1993737"/>
                  <a:pt x="258975" y="2108093"/>
                  <a:pt x="449203" y="2148655"/>
                </a:cubicBezTo>
                <a:cubicBezTo>
                  <a:pt x="402182" y="1911427"/>
                  <a:pt x="229297" y="1717565"/>
                  <a:pt x="0" y="1635380"/>
                </a:cubicBezTo>
                <a:close/>
                <a:moveTo>
                  <a:pt x="11608704" y="1464394"/>
                </a:moveTo>
                <a:lnTo>
                  <a:pt x="11625791" y="1466004"/>
                </a:lnTo>
                <a:cubicBezTo>
                  <a:pt x="11658177" y="1466527"/>
                  <a:pt x="11690070" y="1469485"/>
                  <a:pt x="11721253" y="1474998"/>
                </a:cubicBezTo>
                <a:cubicBezTo>
                  <a:pt x="11726829" y="1474582"/>
                  <a:pt x="11732157" y="1475523"/>
                  <a:pt x="11737466" y="1476525"/>
                </a:cubicBezTo>
                <a:lnTo>
                  <a:pt x="11737583" y="1477664"/>
                </a:lnTo>
                <a:cubicBezTo>
                  <a:pt x="11914088" y="1506650"/>
                  <a:pt x="12071767" y="1588774"/>
                  <a:pt x="12192000" y="1706842"/>
                </a:cubicBezTo>
                <a:lnTo>
                  <a:pt x="12192000" y="1906833"/>
                </a:lnTo>
                <a:cubicBezTo>
                  <a:pt x="12093732" y="1756811"/>
                  <a:pt x="11935983" y="1647542"/>
                  <a:pt x="11750953" y="1608088"/>
                </a:cubicBezTo>
                <a:cubicBezTo>
                  <a:pt x="11797422" y="1842524"/>
                  <a:pt x="11966808" y="2034608"/>
                  <a:pt x="12192000" y="2118654"/>
                </a:cubicBezTo>
                <a:lnTo>
                  <a:pt x="12192000" y="2250657"/>
                </a:lnTo>
                <a:cubicBezTo>
                  <a:pt x="11889465" y="2157681"/>
                  <a:pt x="11662185" y="1902872"/>
                  <a:pt x="11617468" y="1591480"/>
                </a:cubicBezTo>
                <a:cubicBezTo>
                  <a:pt x="11617300" y="1591427"/>
                  <a:pt x="11617132" y="1591423"/>
                  <a:pt x="11616962" y="1591418"/>
                </a:cubicBezTo>
                <a:lnTo>
                  <a:pt x="11616424" y="1584794"/>
                </a:lnTo>
                <a:cubicBezTo>
                  <a:pt x="11611365" y="1554782"/>
                  <a:pt x="11608914" y="1524133"/>
                  <a:pt x="11608957" y="1493044"/>
                </a:cubicBezTo>
                <a:cubicBezTo>
                  <a:pt x="11607645" y="1487460"/>
                  <a:pt x="11607586" y="1481838"/>
                  <a:pt x="11607586" y="1476202"/>
                </a:cubicBezTo>
                <a:lnTo>
                  <a:pt x="11608180" y="1464851"/>
                </a:lnTo>
                <a:lnTo>
                  <a:pt x="11608678" y="1464884"/>
                </a:lnTo>
                <a:close/>
                <a:moveTo>
                  <a:pt x="11594916" y="1464394"/>
                </a:moveTo>
                <a:lnTo>
                  <a:pt x="11594942" y="1464884"/>
                </a:lnTo>
                <a:lnTo>
                  <a:pt x="11595440" y="1464852"/>
                </a:lnTo>
                <a:lnTo>
                  <a:pt x="11596034" y="1476202"/>
                </a:lnTo>
                <a:cubicBezTo>
                  <a:pt x="11596034" y="1481838"/>
                  <a:pt x="11595975" y="1487460"/>
                  <a:pt x="11594663" y="1493044"/>
                </a:cubicBezTo>
                <a:cubicBezTo>
                  <a:pt x="11594706" y="1524133"/>
                  <a:pt x="11592255" y="1554782"/>
                  <a:pt x="11587196" y="1584794"/>
                </a:cubicBezTo>
                <a:lnTo>
                  <a:pt x="11586658" y="1591418"/>
                </a:lnTo>
                <a:cubicBezTo>
                  <a:pt x="11586488" y="1591423"/>
                  <a:pt x="11586320" y="1591427"/>
                  <a:pt x="11586152" y="1591480"/>
                </a:cubicBezTo>
                <a:cubicBezTo>
                  <a:pt x="11535877" y="1941574"/>
                  <a:pt x="11254838" y="2220146"/>
                  <a:pt x="10895987" y="2279078"/>
                </a:cubicBezTo>
                <a:lnTo>
                  <a:pt x="10895871" y="2280217"/>
                </a:lnTo>
                <a:cubicBezTo>
                  <a:pt x="10890560" y="2281220"/>
                  <a:pt x="10885231" y="2282161"/>
                  <a:pt x="10879654" y="2281745"/>
                </a:cubicBezTo>
                <a:cubicBezTo>
                  <a:pt x="10848482" y="2287255"/>
                  <a:pt x="10816602" y="2290213"/>
                  <a:pt x="10784227" y="2290736"/>
                </a:cubicBezTo>
                <a:lnTo>
                  <a:pt x="10767109" y="2292349"/>
                </a:lnTo>
                <a:lnTo>
                  <a:pt x="10767083" y="2291858"/>
                </a:lnTo>
                <a:lnTo>
                  <a:pt x="10766584" y="2291891"/>
                </a:lnTo>
                <a:cubicBezTo>
                  <a:pt x="10766018" y="2288119"/>
                  <a:pt x="10765991" y="2284333"/>
                  <a:pt x="10765991" y="2280541"/>
                </a:cubicBezTo>
                <a:cubicBezTo>
                  <a:pt x="10765991" y="2274903"/>
                  <a:pt x="10766050" y="2269279"/>
                  <a:pt x="10767362" y="2263693"/>
                </a:cubicBezTo>
                <a:cubicBezTo>
                  <a:pt x="10767319" y="2232611"/>
                  <a:pt x="10769769" y="2201969"/>
                  <a:pt x="10774826" y="2171962"/>
                </a:cubicBezTo>
                <a:lnTo>
                  <a:pt x="10775366" y="2165325"/>
                </a:lnTo>
                <a:cubicBezTo>
                  <a:pt x="10775535" y="2165320"/>
                  <a:pt x="10775704" y="2165315"/>
                  <a:pt x="10775872" y="2165262"/>
                </a:cubicBezTo>
                <a:cubicBezTo>
                  <a:pt x="10826148" y="1815167"/>
                  <a:pt x="11107187" y="1536596"/>
                  <a:pt x="11466037" y="1477664"/>
                </a:cubicBezTo>
                <a:lnTo>
                  <a:pt x="11466154" y="1476525"/>
                </a:lnTo>
                <a:cubicBezTo>
                  <a:pt x="11471463" y="1475523"/>
                  <a:pt x="11476791" y="1474582"/>
                  <a:pt x="11482367" y="1474998"/>
                </a:cubicBezTo>
                <a:cubicBezTo>
                  <a:pt x="11513550" y="1469485"/>
                  <a:pt x="11545443" y="1466527"/>
                  <a:pt x="11577829" y="1466004"/>
                </a:cubicBezTo>
                <a:close/>
                <a:moveTo>
                  <a:pt x="9916551" y="1464394"/>
                </a:moveTo>
                <a:lnTo>
                  <a:pt x="9933638" y="1466004"/>
                </a:lnTo>
                <a:cubicBezTo>
                  <a:pt x="9966024" y="1466527"/>
                  <a:pt x="9997917" y="1469485"/>
                  <a:pt x="10029100" y="1474998"/>
                </a:cubicBezTo>
                <a:cubicBezTo>
                  <a:pt x="10034676" y="1474582"/>
                  <a:pt x="10040004" y="1475523"/>
                  <a:pt x="10045313" y="1476525"/>
                </a:cubicBezTo>
                <a:lnTo>
                  <a:pt x="10045430" y="1477664"/>
                </a:lnTo>
                <a:cubicBezTo>
                  <a:pt x="10404280" y="1536596"/>
                  <a:pt x="10685319" y="1815167"/>
                  <a:pt x="10735596" y="2165262"/>
                </a:cubicBezTo>
                <a:cubicBezTo>
                  <a:pt x="10735763" y="2165315"/>
                  <a:pt x="10735932" y="2165320"/>
                  <a:pt x="10736101" y="2165325"/>
                </a:cubicBezTo>
                <a:lnTo>
                  <a:pt x="10736641" y="2171962"/>
                </a:lnTo>
                <a:cubicBezTo>
                  <a:pt x="10741698" y="2201969"/>
                  <a:pt x="10744148" y="2232611"/>
                  <a:pt x="10744105" y="2263693"/>
                </a:cubicBezTo>
                <a:cubicBezTo>
                  <a:pt x="10745417" y="2269279"/>
                  <a:pt x="10745476" y="2274903"/>
                  <a:pt x="10745476" y="2280541"/>
                </a:cubicBezTo>
                <a:cubicBezTo>
                  <a:pt x="10745476" y="2284333"/>
                  <a:pt x="10745449" y="2288119"/>
                  <a:pt x="10744883" y="2291891"/>
                </a:cubicBezTo>
                <a:lnTo>
                  <a:pt x="10744384" y="2291858"/>
                </a:lnTo>
                <a:lnTo>
                  <a:pt x="10744358" y="2292349"/>
                </a:lnTo>
                <a:lnTo>
                  <a:pt x="10727240" y="2290736"/>
                </a:lnTo>
                <a:cubicBezTo>
                  <a:pt x="10694865" y="2290213"/>
                  <a:pt x="10662985" y="2287255"/>
                  <a:pt x="10631813" y="2281745"/>
                </a:cubicBezTo>
                <a:cubicBezTo>
                  <a:pt x="10626236" y="2282161"/>
                  <a:pt x="10620907" y="2281220"/>
                  <a:pt x="10615596" y="2280217"/>
                </a:cubicBezTo>
                <a:lnTo>
                  <a:pt x="10615480" y="2279078"/>
                </a:lnTo>
                <a:cubicBezTo>
                  <a:pt x="10256629" y="2220146"/>
                  <a:pt x="9975590" y="1941574"/>
                  <a:pt x="9925315" y="1591480"/>
                </a:cubicBezTo>
                <a:cubicBezTo>
                  <a:pt x="9925147" y="1591427"/>
                  <a:pt x="9924979" y="1591423"/>
                  <a:pt x="9924809" y="1591418"/>
                </a:cubicBezTo>
                <a:lnTo>
                  <a:pt x="9924271" y="1584794"/>
                </a:lnTo>
                <a:cubicBezTo>
                  <a:pt x="9919212" y="1554782"/>
                  <a:pt x="9916761" y="1524133"/>
                  <a:pt x="9916804" y="1493044"/>
                </a:cubicBezTo>
                <a:cubicBezTo>
                  <a:pt x="9915492" y="1487460"/>
                  <a:pt x="9915433" y="1481838"/>
                  <a:pt x="9915433" y="1476202"/>
                </a:cubicBezTo>
                <a:lnTo>
                  <a:pt x="9916027" y="1464852"/>
                </a:lnTo>
                <a:lnTo>
                  <a:pt x="9916525" y="1464884"/>
                </a:lnTo>
                <a:close/>
                <a:moveTo>
                  <a:pt x="9902763" y="1464394"/>
                </a:moveTo>
                <a:lnTo>
                  <a:pt x="9902789" y="1464884"/>
                </a:lnTo>
                <a:lnTo>
                  <a:pt x="9903287" y="1464852"/>
                </a:lnTo>
                <a:lnTo>
                  <a:pt x="9903881" y="1476202"/>
                </a:lnTo>
                <a:cubicBezTo>
                  <a:pt x="9903881" y="1481838"/>
                  <a:pt x="9903822" y="1487460"/>
                  <a:pt x="9902510" y="1493044"/>
                </a:cubicBezTo>
                <a:cubicBezTo>
                  <a:pt x="9902553" y="1524133"/>
                  <a:pt x="9900102" y="1554782"/>
                  <a:pt x="9895043" y="1584794"/>
                </a:cubicBezTo>
                <a:lnTo>
                  <a:pt x="9894505" y="1591418"/>
                </a:lnTo>
                <a:cubicBezTo>
                  <a:pt x="9894335" y="1591423"/>
                  <a:pt x="9894167" y="1591427"/>
                  <a:pt x="9893999" y="1591480"/>
                </a:cubicBezTo>
                <a:cubicBezTo>
                  <a:pt x="9843724" y="1941574"/>
                  <a:pt x="9562685" y="2220146"/>
                  <a:pt x="9203834" y="2279078"/>
                </a:cubicBezTo>
                <a:lnTo>
                  <a:pt x="9203718" y="2280217"/>
                </a:lnTo>
                <a:cubicBezTo>
                  <a:pt x="9198407" y="2281220"/>
                  <a:pt x="9193078" y="2282161"/>
                  <a:pt x="9187501" y="2281745"/>
                </a:cubicBezTo>
                <a:cubicBezTo>
                  <a:pt x="9156329" y="2287255"/>
                  <a:pt x="9124449" y="2290213"/>
                  <a:pt x="9092074" y="2290736"/>
                </a:cubicBezTo>
                <a:lnTo>
                  <a:pt x="9074956" y="2292349"/>
                </a:lnTo>
                <a:lnTo>
                  <a:pt x="9074930" y="2291858"/>
                </a:lnTo>
                <a:lnTo>
                  <a:pt x="9074431" y="2291891"/>
                </a:lnTo>
                <a:cubicBezTo>
                  <a:pt x="9073865" y="2288119"/>
                  <a:pt x="9073838" y="2284333"/>
                  <a:pt x="9073838" y="2280541"/>
                </a:cubicBezTo>
                <a:cubicBezTo>
                  <a:pt x="9073838" y="2274903"/>
                  <a:pt x="9073897" y="2269279"/>
                  <a:pt x="9075209" y="2263693"/>
                </a:cubicBezTo>
                <a:cubicBezTo>
                  <a:pt x="9075166" y="2232611"/>
                  <a:pt x="9077616" y="2201969"/>
                  <a:pt x="9082673" y="2171962"/>
                </a:cubicBezTo>
                <a:lnTo>
                  <a:pt x="9083213" y="2165325"/>
                </a:lnTo>
                <a:cubicBezTo>
                  <a:pt x="9083382" y="2165320"/>
                  <a:pt x="9083551" y="2165315"/>
                  <a:pt x="9083718" y="2165262"/>
                </a:cubicBezTo>
                <a:cubicBezTo>
                  <a:pt x="9133995" y="1815167"/>
                  <a:pt x="9415034" y="1536596"/>
                  <a:pt x="9773884" y="1477664"/>
                </a:cubicBezTo>
                <a:lnTo>
                  <a:pt x="9774001" y="1476525"/>
                </a:lnTo>
                <a:cubicBezTo>
                  <a:pt x="9779310" y="1475523"/>
                  <a:pt x="9784638" y="1474582"/>
                  <a:pt x="9790214" y="1474998"/>
                </a:cubicBezTo>
                <a:cubicBezTo>
                  <a:pt x="9821397" y="1469485"/>
                  <a:pt x="9853290" y="1466527"/>
                  <a:pt x="9885676" y="1466004"/>
                </a:cubicBezTo>
                <a:close/>
                <a:moveTo>
                  <a:pt x="8224400" y="1464394"/>
                </a:moveTo>
                <a:lnTo>
                  <a:pt x="8241488" y="1466004"/>
                </a:lnTo>
                <a:cubicBezTo>
                  <a:pt x="8273873" y="1466527"/>
                  <a:pt x="8305766" y="1469485"/>
                  <a:pt x="8336949" y="1474998"/>
                </a:cubicBezTo>
                <a:cubicBezTo>
                  <a:pt x="8342525" y="1474582"/>
                  <a:pt x="8347853" y="1475523"/>
                  <a:pt x="8353162" y="1476525"/>
                </a:cubicBezTo>
                <a:lnTo>
                  <a:pt x="8353279" y="1477664"/>
                </a:lnTo>
                <a:cubicBezTo>
                  <a:pt x="8712129" y="1536596"/>
                  <a:pt x="8993168" y="1815167"/>
                  <a:pt x="9043444" y="2165262"/>
                </a:cubicBezTo>
                <a:cubicBezTo>
                  <a:pt x="9043612" y="2165315"/>
                  <a:pt x="9043781" y="2165320"/>
                  <a:pt x="9043950" y="2165325"/>
                </a:cubicBezTo>
                <a:lnTo>
                  <a:pt x="9044490" y="2171962"/>
                </a:lnTo>
                <a:cubicBezTo>
                  <a:pt x="9049547" y="2201969"/>
                  <a:pt x="9051997" y="2232611"/>
                  <a:pt x="9051954" y="2263693"/>
                </a:cubicBezTo>
                <a:cubicBezTo>
                  <a:pt x="9053266" y="2269279"/>
                  <a:pt x="9053325" y="2274903"/>
                  <a:pt x="9053325" y="2280541"/>
                </a:cubicBezTo>
                <a:cubicBezTo>
                  <a:pt x="9053325" y="2284333"/>
                  <a:pt x="9053298" y="2288119"/>
                  <a:pt x="9052732" y="2291891"/>
                </a:cubicBezTo>
                <a:lnTo>
                  <a:pt x="9052233" y="2291858"/>
                </a:lnTo>
                <a:lnTo>
                  <a:pt x="9052207" y="2292349"/>
                </a:lnTo>
                <a:lnTo>
                  <a:pt x="9035089" y="2290736"/>
                </a:lnTo>
                <a:cubicBezTo>
                  <a:pt x="9002714" y="2290213"/>
                  <a:pt x="8970834" y="2287255"/>
                  <a:pt x="8939662" y="2281745"/>
                </a:cubicBezTo>
                <a:cubicBezTo>
                  <a:pt x="8934085" y="2282161"/>
                  <a:pt x="8928756" y="2281220"/>
                  <a:pt x="8923445" y="2280217"/>
                </a:cubicBezTo>
                <a:lnTo>
                  <a:pt x="8923329" y="2279078"/>
                </a:lnTo>
                <a:cubicBezTo>
                  <a:pt x="8564478" y="2220146"/>
                  <a:pt x="8283439" y="1941574"/>
                  <a:pt x="8233164" y="1591480"/>
                </a:cubicBezTo>
                <a:cubicBezTo>
                  <a:pt x="8232996" y="1591427"/>
                  <a:pt x="8232828" y="1591423"/>
                  <a:pt x="8232658" y="1591418"/>
                </a:cubicBezTo>
                <a:lnTo>
                  <a:pt x="8232120" y="1584794"/>
                </a:lnTo>
                <a:cubicBezTo>
                  <a:pt x="8227061" y="1554782"/>
                  <a:pt x="8224611" y="1524133"/>
                  <a:pt x="8224653" y="1493044"/>
                </a:cubicBezTo>
                <a:cubicBezTo>
                  <a:pt x="8223341" y="1487460"/>
                  <a:pt x="8223282" y="1481838"/>
                  <a:pt x="8223282" y="1476202"/>
                </a:cubicBezTo>
                <a:lnTo>
                  <a:pt x="8223876" y="1464852"/>
                </a:lnTo>
                <a:lnTo>
                  <a:pt x="8224374" y="1464884"/>
                </a:lnTo>
                <a:close/>
                <a:moveTo>
                  <a:pt x="8210612" y="1464394"/>
                </a:moveTo>
                <a:lnTo>
                  <a:pt x="8210638" y="1464884"/>
                </a:lnTo>
                <a:lnTo>
                  <a:pt x="8211136" y="1464852"/>
                </a:lnTo>
                <a:lnTo>
                  <a:pt x="8211730" y="1476202"/>
                </a:lnTo>
                <a:cubicBezTo>
                  <a:pt x="8211730" y="1481838"/>
                  <a:pt x="8211672" y="1487460"/>
                  <a:pt x="8210360" y="1493044"/>
                </a:cubicBezTo>
                <a:cubicBezTo>
                  <a:pt x="8210402" y="1524133"/>
                  <a:pt x="8207951" y="1554782"/>
                  <a:pt x="8202893" y="1584794"/>
                </a:cubicBezTo>
                <a:lnTo>
                  <a:pt x="8202354" y="1591418"/>
                </a:lnTo>
                <a:cubicBezTo>
                  <a:pt x="8202185" y="1591423"/>
                  <a:pt x="8202016" y="1591427"/>
                  <a:pt x="8201849" y="1591480"/>
                </a:cubicBezTo>
                <a:cubicBezTo>
                  <a:pt x="8151573" y="1941574"/>
                  <a:pt x="7870534" y="2220146"/>
                  <a:pt x="7511683" y="2279078"/>
                </a:cubicBezTo>
                <a:lnTo>
                  <a:pt x="7511567" y="2280217"/>
                </a:lnTo>
                <a:cubicBezTo>
                  <a:pt x="7506256" y="2281220"/>
                  <a:pt x="7500927" y="2282161"/>
                  <a:pt x="7495350" y="2281745"/>
                </a:cubicBezTo>
                <a:cubicBezTo>
                  <a:pt x="7464178" y="2287255"/>
                  <a:pt x="7432298" y="2290213"/>
                  <a:pt x="7399924" y="2290736"/>
                </a:cubicBezTo>
                <a:lnTo>
                  <a:pt x="7382805" y="2292349"/>
                </a:lnTo>
                <a:lnTo>
                  <a:pt x="7382779" y="2291858"/>
                </a:lnTo>
                <a:lnTo>
                  <a:pt x="7382280" y="2291891"/>
                </a:lnTo>
                <a:cubicBezTo>
                  <a:pt x="7381714" y="2288119"/>
                  <a:pt x="7381687" y="2284333"/>
                  <a:pt x="7381687" y="2280541"/>
                </a:cubicBezTo>
                <a:cubicBezTo>
                  <a:pt x="7381687" y="2274903"/>
                  <a:pt x="7381746" y="2269279"/>
                  <a:pt x="7383058" y="2263693"/>
                </a:cubicBezTo>
                <a:cubicBezTo>
                  <a:pt x="7383016" y="2232611"/>
                  <a:pt x="7385465" y="2201969"/>
                  <a:pt x="7390522" y="2171962"/>
                </a:cubicBezTo>
                <a:lnTo>
                  <a:pt x="7391062" y="2165325"/>
                </a:lnTo>
                <a:cubicBezTo>
                  <a:pt x="7391231" y="2165320"/>
                  <a:pt x="7391400" y="2165315"/>
                  <a:pt x="7391568" y="2165262"/>
                </a:cubicBezTo>
                <a:cubicBezTo>
                  <a:pt x="7441844" y="1815167"/>
                  <a:pt x="7722883" y="1536596"/>
                  <a:pt x="8081734" y="1477664"/>
                </a:cubicBezTo>
                <a:lnTo>
                  <a:pt x="8081851" y="1476525"/>
                </a:lnTo>
                <a:cubicBezTo>
                  <a:pt x="8087159" y="1475523"/>
                  <a:pt x="8092487" y="1474582"/>
                  <a:pt x="8098063" y="1474998"/>
                </a:cubicBezTo>
                <a:cubicBezTo>
                  <a:pt x="8129247" y="1469485"/>
                  <a:pt x="8161139" y="1466527"/>
                  <a:pt x="8193525" y="1466004"/>
                </a:cubicBezTo>
                <a:close/>
                <a:moveTo>
                  <a:pt x="6532249" y="1464394"/>
                </a:moveTo>
                <a:lnTo>
                  <a:pt x="6549337" y="1466004"/>
                </a:lnTo>
                <a:cubicBezTo>
                  <a:pt x="6581722" y="1466527"/>
                  <a:pt x="6613615" y="1469485"/>
                  <a:pt x="6644798" y="1474998"/>
                </a:cubicBezTo>
                <a:cubicBezTo>
                  <a:pt x="6650374" y="1474582"/>
                  <a:pt x="6655702" y="1475523"/>
                  <a:pt x="6661011" y="1476525"/>
                </a:cubicBezTo>
                <a:lnTo>
                  <a:pt x="6661128" y="1477664"/>
                </a:lnTo>
                <a:cubicBezTo>
                  <a:pt x="7019978" y="1536596"/>
                  <a:pt x="7301017" y="1815167"/>
                  <a:pt x="7351294" y="2165262"/>
                </a:cubicBezTo>
                <a:cubicBezTo>
                  <a:pt x="7351461" y="2165315"/>
                  <a:pt x="7351631" y="2165320"/>
                  <a:pt x="7351799" y="2165325"/>
                </a:cubicBezTo>
                <a:lnTo>
                  <a:pt x="7352340" y="2171962"/>
                </a:lnTo>
                <a:cubicBezTo>
                  <a:pt x="7357396" y="2201969"/>
                  <a:pt x="7359846" y="2232611"/>
                  <a:pt x="7359804" y="2263693"/>
                </a:cubicBezTo>
                <a:cubicBezTo>
                  <a:pt x="7361116" y="2269279"/>
                  <a:pt x="7361174" y="2274903"/>
                  <a:pt x="7361174" y="2280541"/>
                </a:cubicBezTo>
                <a:cubicBezTo>
                  <a:pt x="7361174" y="2284333"/>
                  <a:pt x="7361147" y="2288119"/>
                  <a:pt x="7360581" y="2291891"/>
                </a:cubicBezTo>
                <a:lnTo>
                  <a:pt x="7360082" y="2291858"/>
                </a:lnTo>
                <a:lnTo>
                  <a:pt x="7360056" y="2292349"/>
                </a:lnTo>
                <a:lnTo>
                  <a:pt x="7342938" y="2290736"/>
                </a:lnTo>
                <a:cubicBezTo>
                  <a:pt x="7310564" y="2290213"/>
                  <a:pt x="7278683" y="2287255"/>
                  <a:pt x="7247511" y="2281745"/>
                </a:cubicBezTo>
                <a:cubicBezTo>
                  <a:pt x="7241934" y="2282161"/>
                  <a:pt x="7236605" y="2281220"/>
                  <a:pt x="7231295" y="2280217"/>
                </a:cubicBezTo>
                <a:lnTo>
                  <a:pt x="7231179" y="2279078"/>
                </a:lnTo>
                <a:cubicBezTo>
                  <a:pt x="6872327" y="2220146"/>
                  <a:pt x="6591288" y="1941574"/>
                  <a:pt x="6541013" y="1591480"/>
                </a:cubicBezTo>
                <a:cubicBezTo>
                  <a:pt x="6540845" y="1591427"/>
                  <a:pt x="6540677" y="1591423"/>
                  <a:pt x="6540507" y="1591418"/>
                </a:cubicBezTo>
                <a:lnTo>
                  <a:pt x="6539969" y="1584794"/>
                </a:lnTo>
                <a:cubicBezTo>
                  <a:pt x="6534910" y="1554782"/>
                  <a:pt x="6532460" y="1524133"/>
                  <a:pt x="6532502" y="1493044"/>
                </a:cubicBezTo>
                <a:cubicBezTo>
                  <a:pt x="6531190" y="1487460"/>
                  <a:pt x="6531131" y="1481838"/>
                  <a:pt x="6531131" y="1476202"/>
                </a:cubicBezTo>
                <a:lnTo>
                  <a:pt x="6531725" y="1464852"/>
                </a:lnTo>
                <a:lnTo>
                  <a:pt x="6532223" y="1464884"/>
                </a:lnTo>
                <a:close/>
                <a:moveTo>
                  <a:pt x="6518461" y="1464394"/>
                </a:moveTo>
                <a:lnTo>
                  <a:pt x="6518487" y="1464884"/>
                </a:lnTo>
                <a:lnTo>
                  <a:pt x="6518985" y="1464852"/>
                </a:lnTo>
                <a:lnTo>
                  <a:pt x="6519579" y="1476202"/>
                </a:lnTo>
                <a:cubicBezTo>
                  <a:pt x="6519579" y="1481838"/>
                  <a:pt x="6519520" y="1487460"/>
                  <a:pt x="6518208" y="1493044"/>
                </a:cubicBezTo>
                <a:cubicBezTo>
                  <a:pt x="6518250" y="1524133"/>
                  <a:pt x="6515800" y="1554782"/>
                  <a:pt x="6510741" y="1584794"/>
                </a:cubicBezTo>
                <a:lnTo>
                  <a:pt x="6510203" y="1591418"/>
                </a:lnTo>
                <a:cubicBezTo>
                  <a:pt x="6510033" y="1591423"/>
                  <a:pt x="6509865" y="1591427"/>
                  <a:pt x="6509697" y="1591480"/>
                </a:cubicBezTo>
                <a:cubicBezTo>
                  <a:pt x="6459422" y="1941574"/>
                  <a:pt x="6178383" y="2220146"/>
                  <a:pt x="5819531" y="2279078"/>
                </a:cubicBezTo>
                <a:lnTo>
                  <a:pt x="5819415" y="2280217"/>
                </a:lnTo>
                <a:cubicBezTo>
                  <a:pt x="5814105" y="2281220"/>
                  <a:pt x="5808776" y="2282161"/>
                  <a:pt x="5803199" y="2281745"/>
                </a:cubicBezTo>
                <a:cubicBezTo>
                  <a:pt x="5772027" y="2287255"/>
                  <a:pt x="5740146" y="2290213"/>
                  <a:pt x="5707772" y="2290736"/>
                </a:cubicBezTo>
                <a:lnTo>
                  <a:pt x="5690654" y="2292349"/>
                </a:lnTo>
                <a:lnTo>
                  <a:pt x="5690628" y="2291858"/>
                </a:lnTo>
                <a:lnTo>
                  <a:pt x="5690129" y="2291891"/>
                </a:lnTo>
                <a:cubicBezTo>
                  <a:pt x="5689563" y="2288119"/>
                  <a:pt x="5689536" y="2284333"/>
                  <a:pt x="5689536" y="2280541"/>
                </a:cubicBezTo>
                <a:cubicBezTo>
                  <a:pt x="5689536" y="2274903"/>
                  <a:pt x="5689594" y="2269279"/>
                  <a:pt x="5690906" y="2263693"/>
                </a:cubicBezTo>
                <a:cubicBezTo>
                  <a:pt x="5690864" y="2232611"/>
                  <a:pt x="5693314" y="2201969"/>
                  <a:pt x="5698370" y="2171962"/>
                </a:cubicBezTo>
                <a:lnTo>
                  <a:pt x="5698911" y="2165325"/>
                </a:lnTo>
                <a:cubicBezTo>
                  <a:pt x="5699079" y="2165320"/>
                  <a:pt x="5699249" y="2165315"/>
                  <a:pt x="5699416" y="2165262"/>
                </a:cubicBezTo>
                <a:cubicBezTo>
                  <a:pt x="5749693" y="1815167"/>
                  <a:pt x="6030732" y="1536596"/>
                  <a:pt x="6389582" y="1477664"/>
                </a:cubicBezTo>
                <a:lnTo>
                  <a:pt x="6389699" y="1476525"/>
                </a:lnTo>
                <a:cubicBezTo>
                  <a:pt x="6395008" y="1475523"/>
                  <a:pt x="6400336" y="1474582"/>
                  <a:pt x="6405912" y="1474998"/>
                </a:cubicBezTo>
                <a:cubicBezTo>
                  <a:pt x="6437095" y="1469485"/>
                  <a:pt x="6468988" y="1466527"/>
                  <a:pt x="6501373" y="1466004"/>
                </a:cubicBezTo>
                <a:close/>
                <a:moveTo>
                  <a:pt x="4840098" y="1464394"/>
                </a:moveTo>
                <a:lnTo>
                  <a:pt x="4857185" y="1466004"/>
                </a:lnTo>
                <a:cubicBezTo>
                  <a:pt x="4889571" y="1466527"/>
                  <a:pt x="4921463" y="1469485"/>
                  <a:pt x="4952647" y="1474998"/>
                </a:cubicBezTo>
                <a:cubicBezTo>
                  <a:pt x="4958223" y="1474582"/>
                  <a:pt x="4963551" y="1475523"/>
                  <a:pt x="4968859" y="1476525"/>
                </a:cubicBezTo>
                <a:lnTo>
                  <a:pt x="4968976" y="1477664"/>
                </a:lnTo>
                <a:cubicBezTo>
                  <a:pt x="5327827" y="1536596"/>
                  <a:pt x="5608866" y="1815167"/>
                  <a:pt x="5659142" y="2165262"/>
                </a:cubicBezTo>
                <a:cubicBezTo>
                  <a:pt x="5659310" y="2165315"/>
                  <a:pt x="5659479" y="2165320"/>
                  <a:pt x="5659648" y="2165325"/>
                </a:cubicBezTo>
                <a:lnTo>
                  <a:pt x="5660188" y="2171962"/>
                </a:lnTo>
                <a:cubicBezTo>
                  <a:pt x="5665245" y="2201969"/>
                  <a:pt x="5667694" y="2232611"/>
                  <a:pt x="5667652" y="2263693"/>
                </a:cubicBezTo>
                <a:cubicBezTo>
                  <a:pt x="5668964" y="2269279"/>
                  <a:pt x="5669023" y="2274903"/>
                  <a:pt x="5669023" y="2280541"/>
                </a:cubicBezTo>
                <a:cubicBezTo>
                  <a:pt x="5669023" y="2284333"/>
                  <a:pt x="5668996" y="2288119"/>
                  <a:pt x="5668430" y="2291891"/>
                </a:cubicBezTo>
                <a:lnTo>
                  <a:pt x="5667931" y="2291858"/>
                </a:lnTo>
                <a:lnTo>
                  <a:pt x="5667905" y="2292349"/>
                </a:lnTo>
                <a:lnTo>
                  <a:pt x="5650786" y="2290736"/>
                </a:lnTo>
                <a:cubicBezTo>
                  <a:pt x="5618412" y="2290213"/>
                  <a:pt x="5586532" y="2287255"/>
                  <a:pt x="5555360" y="2281745"/>
                </a:cubicBezTo>
                <a:cubicBezTo>
                  <a:pt x="5549783" y="2282161"/>
                  <a:pt x="5544454" y="2281220"/>
                  <a:pt x="5539143" y="2280217"/>
                </a:cubicBezTo>
                <a:lnTo>
                  <a:pt x="5539027" y="2279078"/>
                </a:lnTo>
                <a:cubicBezTo>
                  <a:pt x="5180176" y="2220146"/>
                  <a:pt x="4899137" y="1941574"/>
                  <a:pt x="4848861" y="1591480"/>
                </a:cubicBezTo>
                <a:cubicBezTo>
                  <a:pt x="4848694" y="1591427"/>
                  <a:pt x="4848525" y="1591423"/>
                  <a:pt x="4848356" y="1591418"/>
                </a:cubicBezTo>
                <a:lnTo>
                  <a:pt x="4847817" y="1584794"/>
                </a:lnTo>
                <a:cubicBezTo>
                  <a:pt x="4842759" y="1554782"/>
                  <a:pt x="4840308" y="1524133"/>
                  <a:pt x="4840350" y="1493044"/>
                </a:cubicBezTo>
                <a:cubicBezTo>
                  <a:pt x="4839038" y="1487460"/>
                  <a:pt x="4838980" y="1481838"/>
                  <a:pt x="4838980" y="1476202"/>
                </a:cubicBezTo>
                <a:lnTo>
                  <a:pt x="4839574" y="1464852"/>
                </a:lnTo>
                <a:lnTo>
                  <a:pt x="4840072" y="1464884"/>
                </a:lnTo>
                <a:close/>
                <a:moveTo>
                  <a:pt x="4826310" y="1464394"/>
                </a:moveTo>
                <a:lnTo>
                  <a:pt x="4826336" y="1464884"/>
                </a:lnTo>
                <a:lnTo>
                  <a:pt x="4826834" y="1464852"/>
                </a:lnTo>
                <a:lnTo>
                  <a:pt x="4827428" y="1476202"/>
                </a:lnTo>
                <a:cubicBezTo>
                  <a:pt x="4827428" y="1481838"/>
                  <a:pt x="4827369" y="1487460"/>
                  <a:pt x="4826057" y="1493044"/>
                </a:cubicBezTo>
                <a:cubicBezTo>
                  <a:pt x="4826099" y="1524133"/>
                  <a:pt x="4823649" y="1554782"/>
                  <a:pt x="4818590" y="1584794"/>
                </a:cubicBezTo>
                <a:lnTo>
                  <a:pt x="4818052" y="1591418"/>
                </a:lnTo>
                <a:cubicBezTo>
                  <a:pt x="4817882" y="1591423"/>
                  <a:pt x="4817714" y="1591427"/>
                  <a:pt x="4817546" y="1591480"/>
                </a:cubicBezTo>
                <a:cubicBezTo>
                  <a:pt x="4767271" y="1941574"/>
                  <a:pt x="4486232" y="2220146"/>
                  <a:pt x="4127381" y="2279078"/>
                </a:cubicBezTo>
                <a:lnTo>
                  <a:pt x="4127264" y="2280217"/>
                </a:lnTo>
                <a:cubicBezTo>
                  <a:pt x="4121954" y="2281220"/>
                  <a:pt x="4116625" y="2282161"/>
                  <a:pt x="4111048" y="2281745"/>
                </a:cubicBezTo>
                <a:cubicBezTo>
                  <a:pt x="4079876" y="2287255"/>
                  <a:pt x="4047996" y="2290213"/>
                  <a:pt x="4015621" y="2290736"/>
                </a:cubicBezTo>
                <a:lnTo>
                  <a:pt x="3998503" y="2292349"/>
                </a:lnTo>
                <a:lnTo>
                  <a:pt x="3998477" y="2291858"/>
                </a:lnTo>
                <a:lnTo>
                  <a:pt x="3997978" y="2291891"/>
                </a:lnTo>
                <a:cubicBezTo>
                  <a:pt x="3997412" y="2288119"/>
                  <a:pt x="3997385" y="2284333"/>
                  <a:pt x="3997385" y="2280541"/>
                </a:cubicBezTo>
                <a:cubicBezTo>
                  <a:pt x="3997385" y="2274903"/>
                  <a:pt x="3997443" y="2269279"/>
                  <a:pt x="3998755" y="2263693"/>
                </a:cubicBezTo>
                <a:cubicBezTo>
                  <a:pt x="3998713" y="2232611"/>
                  <a:pt x="4001163" y="2201969"/>
                  <a:pt x="4006219" y="2171962"/>
                </a:cubicBezTo>
                <a:lnTo>
                  <a:pt x="4006760" y="2165325"/>
                </a:lnTo>
                <a:cubicBezTo>
                  <a:pt x="4006928" y="2165320"/>
                  <a:pt x="4007098" y="2165315"/>
                  <a:pt x="4007265" y="2165262"/>
                </a:cubicBezTo>
                <a:cubicBezTo>
                  <a:pt x="4057542" y="1815167"/>
                  <a:pt x="4338581" y="1536596"/>
                  <a:pt x="4697431" y="1477664"/>
                </a:cubicBezTo>
                <a:lnTo>
                  <a:pt x="4697548" y="1476525"/>
                </a:lnTo>
                <a:cubicBezTo>
                  <a:pt x="4702857" y="1475523"/>
                  <a:pt x="4708185" y="1474582"/>
                  <a:pt x="4713761" y="1474998"/>
                </a:cubicBezTo>
                <a:cubicBezTo>
                  <a:pt x="4744944" y="1469485"/>
                  <a:pt x="4776837" y="1466527"/>
                  <a:pt x="4809222" y="1466004"/>
                </a:cubicBezTo>
                <a:close/>
                <a:moveTo>
                  <a:pt x="3147947" y="1464394"/>
                </a:moveTo>
                <a:lnTo>
                  <a:pt x="3165034" y="1466004"/>
                </a:lnTo>
                <a:cubicBezTo>
                  <a:pt x="3197420" y="1466527"/>
                  <a:pt x="3229312" y="1469485"/>
                  <a:pt x="3260496" y="1474998"/>
                </a:cubicBezTo>
                <a:cubicBezTo>
                  <a:pt x="3266072" y="1474582"/>
                  <a:pt x="3271400" y="1475523"/>
                  <a:pt x="3276708" y="1476525"/>
                </a:cubicBezTo>
                <a:lnTo>
                  <a:pt x="3276826" y="1477664"/>
                </a:lnTo>
                <a:cubicBezTo>
                  <a:pt x="3635676" y="1536596"/>
                  <a:pt x="3916715" y="1815167"/>
                  <a:pt x="3966991" y="2165262"/>
                </a:cubicBezTo>
                <a:cubicBezTo>
                  <a:pt x="3967159" y="2165315"/>
                  <a:pt x="3967328" y="2165320"/>
                  <a:pt x="3967497" y="2165325"/>
                </a:cubicBezTo>
                <a:lnTo>
                  <a:pt x="3968037" y="2171962"/>
                </a:lnTo>
                <a:cubicBezTo>
                  <a:pt x="3973094" y="2201969"/>
                  <a:pt x="3975543" y="2232611"/>
                  <a:pt x="3975501" y="2263693"/>
                </a:cubicBezTo>
                <a:cubicBezTo>
                  <a:pt x="3976813" y="2269279"/>
                  <a:pt x="3976872" y="2274903"/>
                  <a:pt x="3976872" y="2280541"/>
                </a:cubicBezTo>
                <a:cubicBezTo>
                  <a:pt x="3976872" y="2284333"/>
                  <a:pt x="3976845" y="2288119"/>
                  <a:pt x="3976279" y="2291891"/>
                </a:cubicBezTo>
                <a:lnTo>
                  <a:pt x="3975780" y="2291858"/>
                </a:lnTo>
                <a:lnTo>
                  <a:pt x="3975754" y="2292349"/>
                </a:lnTo>
                <a:lnTo>
                  <a:pt x="3958635" y="2290736"/>
                </a:lnTo>
                <a:cubicBezTo>
                  <a:pt x="3926261" y="2290213"/>
                  <a:pt x="3894381" y="2287255"/>
                  <a:pt x="3863209" y="2281745"/>
                </a:cubicBezTo>
                <a:cubicBezTo>
                  <a:pt x="3857632" y="2282161"/>
                  <a:pt x="3852303" y="2281220"/>
                  <a:pt x="3846992" y="2280217"/>
                </a:cubicBezTo>
                <a:lnTo>
                  <a:pt x="3846876" y="2279078"/>
                </a:lnTo>
                <a:cubicBezTo>
                  <a:pt x="3488025" y="2220146"/>
                  <a:pt x="3206986" y="1941574"/>
                  <a:pt x="3156710" y="1591480"/>
                </a:cubicBezTo>
                <a:cubicBezTo>
                  <a:pt x="3156543" y="1591427"/>
                  <a:pt x="3156374" y="1591423"/>
                  <a:pt x="3156205" y="1591418"/>
                </a:cubicBezTo>
                <a:lnTo>
                  <a:pt x="3155667" y="1584794"/>
                </a:lnTo>
                <a:cubicBezTo>
                  <a:pt x="3150608" y="1554782"/>
                  <a:pt x="3148157" y="1524133"/>
                  <a:pt x="3148199" y="1493044"/>
                </a:cubicBezTo>
                <a:cubicBezTo>
                  <a:pt x="3146887" y="1487460"/>
                  <a:pt x="3146829" y="1481838"/>
                  <a:pt x="3146829" y="1476202"/>
                </a:cubicBezTo>
                <a:lnTo>
                  <a:pt x="3147423" y="1464852"/>
                </a:lnTo>
                <a:lnTo>
                  <a:pt x="3147921" y="1464884"/>
                </a:lnTo>
                <a:close/>
                <a:moveTo>
                  <a:pt x="3134159" y="1464394"/>
                </a:moveTo>
                <a:lnTo>
                  <a:pt x="3134185" y="1464884"/>
                </a:lnTo>
                <a:lnTo>
                  <a:pt x="3134683" y="1464852"/>
                </a:lnTo>
                <a:lnTo>
                  <a:pt x="3135277" y="1476202"/>
                </a:lnTo>
                <a:cubicBezTo>
                  <a:pt x="3135277" y="1481838"/>
                  <a:pt x="3135218" y="1487460"/>
                  <a:pt x="3133906" y="1493044"/>
                </a:cubicBezTo>
                <a:cubicBezTo>
                  <a:pt x="3133948" y="1524133"/>
                  <a:pt x="3131498" y="1554782"/>
                  <a:pt x="3126439" y="1584794"/>
                </a:cubicBezTo>
                <a:lnTo>
                  <a:pt x="3125901" y="1591418"/>
                </a:lnTo>
                <a:cubicBezTo>
                  <a:pt x="3125731" y="1591423"/>
                  <a:pt x="3125563" y="1591427"/>
                  <a:pt x="3125395" y="1591480"/>
                </a:cubicBezTo>
                <a:cubicBezTo>
                  <a:pt x="3075120" y="1941574"/>
                  <a:pt x="2794081" y="2220146"/>
                  <a:pt x="2435230" y="2279078"/>
                </a:cubicBezTo>
                <a:lnTo>
                  <a:pt x="2435113" y="2280217"/>
                </a:lnTo>
                <a:cubicBezTo>
                  <a:pt x="2429803" y="2281220"/>
                  <a:pt x="2424474" y="2282161"/>
                  <a:pt x="2418897" y="2281745"/>
                </a:cubicBezTo>
                <a:cubicBezTo>
                  <a:pt x="2387725" y="2287255"/>
                  <a:pt x="2355845" y="2290213"/>
                  <a:pt x="2323470" y="2290736"/>
                </a:cubicBezTo>
                <a:lnTo>
                  <a:pt x="2306352" y="2292349"/>
                </a:lnTo>
                <a:lnTo>
                  <a:pt x="2306326" y="2291858"/>
                </a:lnTo>
                <a:lnTo>
                  <a:pt x="2305827" y="2291891"/>
                </a:lnTo>
                <a:cubicBezTo>
                  <a:pt x="2305261" y="2288119"/>
                  <a:pt x="2305234" y="2284333"/>
                  <a:pt x="2305234" y="2280541"/>
                </a:cubicBezTo>
                <a:cubicBezTo>
                  <a:pt x="2305234" y="2274903"/>
                  <a:pt x="2305292" y="2269279"/>
                  <a:pt x="2306604" y="2263693"/>
                </a:cubicBezTo>
                <a:cubicBezTo>
                  <a:pt x="2306562" y="2232611"/>
                  <a:pt x="2309012" y="2201969"/>
                  <a:pt x="2314068" y="2171962"/>
                </a:cubicBezTo>
                <a:lnTo>
                  <a:pt x="2314609" y="2165325"/>
                </a:lnTo>
                <a:cubicBezTo>
                  <a:pt x="2314777" y="2165320"/>
                  <a:pt x="2314947" y="2165315"/>
                  <a:pt x="2315114" y="2165262"/>
                </a:cubicBezTo>
                <a:cubicBezTo>
                  <a:pt x="2365391" y="1815167"/>
                  <a:pt x="2646430" y="1536596"/>
                  <a:pt x="3005280" y="1477664"/>
                </a:cubicBezTo>
                <a:lnTo>
                  <a:pt x="3005397" y="1476525"/>
                </a:lnTo>
                <a:cubicBezTo>
                  <a:pt x="3010706" y="1475523"/>
                  <a:pt x="3016034" y="1474582"/>
                  <a:pt x="3021610" y="1474998"/>
                </a:cubicBezTo>
                <a:cubicBezTo>
                  <a:pt x="3052793" y="1469485"/>
                  <a:pt x="3084686" y="1466527"/>
                  <a:pt x="3117071" y="1466004"/>
                </a:cubicBezTo>
                <a:close/>
                <a:moveTo>
                  <a:pt x="1455796" y="1464394"/>
                </a:moveTo>
                <a:lnTo>
                  <a:pt x="1472883" y="1466004"/>
                </a:lnTo>
                <a:cubicBezTo>
                  <a:pt x="1505269" y="1466527"/>
                  <a:pt x="1537161" y="1469485"/>
                  <a:pt x="1568345" y="1474998"/>
                </a:cubicBezTo>
                <a:cubicBezTo>
                  <a:pt x="1573921" y="1474582"/>
                  <a:pt x="1579249" y="1475523"/>
                  <a:pt x="1584557" y="1476525"/>
                </a:cubicBezTo>
                <a:lnTo>
                  <a:pt x="1584675" y="1477664"/>
                </a:lnTo>
                <a:cubicBezTo>
                  <a:pt x="1943525" y="1536596"/>
                  <a:pt x="2224564" y="1815167"/>
                  <a:pt x="2274840" y="2165262"/>
                </a:cubicBezTo>
                <a:cubicBezTo>
                  <a:pt x="2275008" y="2165315"/>
                  <a:pt x="2275177" y="2165320"/>
                  <a:pt x="2275346" y="2165325"/>
                </a:cubicBezTo>
                <a:lnTo>
                  <a:pt x="2275886" y="2171962"/>
                </a:lnTo>
                <a:cubicBezTo>
                  <a:pt x="2280943" y="2201969"/>
                  <a:pt x="2283392" y="2232611"/>
                  <a:pt x="2283350" y="2263693"/>
                </a:cubicBezTo>
                <a:cubicBezTo>
                  <a:pt x="2284662" y="2269279"/>
                  <a:pt x="2284721" y="2274903"/>
                  <a:pt x="2284721" y="2280541"/>
                </a:cubicBezTo>
                <a:cubicBezTo>
                  <a:pt x="2284721" y="2284333"/>
                  <a:pt x="2284694" y="2288119"/>
                  <a:pt x="2284128" y="2291891"/>
                </a:cubicBezTo>
                <a:lnTo>
                  <a:pt x="2283629" y="2291858"/>
                </a:lnTo>
                <a:lnTo>
                  <a:pt x="2283603" y="2292349"/>
                </a:lnTo>
                <a:lnTo>
                  <a:pt x="2266484" y="2290736"/>
                </a:lnTo>
                <a:cubicBezTo>
                  <a:pt x="2234110" y="2290213"/>
                  <a:pt x="2202230" y="2287255"/>
                  <a:pt x="2171058" y="2281745"/>
                </a:cubicBezTo>
                <a:cubicBezTo>
                  <a:pt x="2165481" y="2282161"/>
                  <a:pt x="2160152" y="2281220"/>
                  <a:pt x="2154841" y="2280217"/>
                </a:cubicBezTo>
                <a:lnTo>
                  <a:pt x="2154725" y="2279078"/>
                </a:lnTo>
                <a:cubicBezTo>
                  <a:pt x="1795874" y="2220146"/>
                  <a:pt x="1514835" y="1941574"/>
                  <a:pt x="1464559" y="1591480"/>
                </a:cubicBezTo>
                <a:cubicBezTo>
                  <a:pt x="1464392" y="1591427"/>
                  <a:pt x="1464223" y="1591423"/>
                  <a:pt x="1464054" y="1591418"/>
                </a:cubicBezTo>
                <a:lnTo>
                  <a:pt x="1463515" y="1584794"/>
                </a:lnTo>
                <a:cubicBezTo>
                  <a:pt x="1458457" y="1554782"/>
                  <a:pt x="1456006" y="1524133"/>
                  <a:pt x="1456048" y="1493044"/>
                </a:cubicBezTo>
                <a:cubicBezTo>
                  <a:pt x="1454736" y="1487460"/>
                  <a:pt x="1454678" y="1481838"/>
                  <a:pt x="1454678" y="1476202"/>
                </a:cubicBezTo>
                <a:lnTo>
                  <a:pt x="1455272" y="1464852"/>
                </a:lnTo>
                <a:lnTo>
                  <a:pt x="1455770" y="1464884"/>
                </a:lnTo>
                <a:close/>
                <a:moveTo>
                  <a:pt x="1442008" y="1464394"/>
                </a:moveTo>
                <a:lnTo>
                  <a:pt x="1442034" y="1464884"/>
                </a:lnTo>
                <a:lnTo>
                  <a:pt x="1442532" y="1464852"/>
                </a:lnTo>
                <a:lnTo>
                  <a:pt x="1443126" y="1476202"/>
                </a:lnTo>
                <a:cubicBezTo>
                  <a:pt x="1443126" y="1481838"/>
                  <a:pt x="1443067" y="1487460"/>
                  <a:pt x="1441755" y="1493044"/>
                </a:cubicBezTo>
                <a:cubicBezTo>
                  <a:pt x="1441797" y="1524133"/>
                  <a:pt x="1439347" y="1554782"/>
                  <a:pt x="1434288" y="1584794"/>
                </a:cubicBezTo>
                <a:lnTo>
                  <a:pt x="1433750" y="1591418"/>
                </a:lnTo>
                <a:cubicBezTo>
                  <a:pt x="1433580" y="1591423"/>
                  <a:pt x="1433412" y="1591427"/>
                  <a:pt x="1433244" y="1591480"/>
                </a:cubicBezTo>
                <a:cubicBezTo>
                  <a:pt x="1382969" y="1941574"/>
                  <a:pt x="1101930" y="2220146"/>
                  <a:pt x="743079" y="2279078"/>
                </a:cubicBezTo>
                <a:lnTo>
                  <a:pt x="742962" y="2280217"/>
                </a:lnTo>
                <a:cubicBezTo>
                  <a:pt x="737652" y="2281220"/>
                  <a:pt x="732323" y="2282161"/>
                  <a:pt x="726746" y="2281745"/>
                </a:cubicBezTo>
                <a:cubicBezTo>
                  <a:pt x="695574" y="2287255"/>
                  <a:pt x="663693" y="2290213"/>
                  <a:pt x="631319" y="2290736"/>
                </a:cubicBezTo>
                <a:lnTo>
                  <a:pt x="614201" y="2292349"/>
                </a:lnTo>
                <a:lnTo>
                  <a:pt x="614175" y="2291858"/>
                </a:lnTo>
                <a:lnTo>
                  <a:pt x="613676" y="2291891"/>
                </a:lnTo>
                <a:cubicBezTo>
                  <a:pt x="613110" y="2288119"/>
                  <a:pt x="613083" y="2284333"/>
                  <a:pt x="613083" y="2280541"/>
                </a:cubicBezTo>
                <a:cubicBezTo>
                  <a:pt x="613083" y="2274903"/>
                  <a:pt x="613141" y="2269279"/>
                  <a:pt x="614453" y="2263693"/>
                </a:cubicBezTo>
                <a:cubicBezTo>
                  <a:pt x="614411" y="2232611"/>
                  <a:pt x="616861" y="2201969"/>
                  <a:pt x="621917" y="2171962"/>
                </a:cubicBezTo>
                <a:lnTo>
                  <a:pt x="622458" y="2165325"/>
                </a:lnTo>
                <a:cubicBezTo>
                  <a:pt x="622626" y="2165320"/>
                  <a:pt x="622796" y="2165315"/>
                  <a:pt x="622963" y="2165262"/>
                </a:cubicBezTo>
                <a:cubicBezTo>
                  <a:pt x="673240" y="1815167"/>
                  <a:pt x="954279" y="1536596"/>
                  <a:pt x="1313129" y="1477664"/>
                </a:cubicBezTo>
                <a:lnTo>
                  <a:pt x="1313246" y="1476525"/>
                </a:lnTo>
                <a:cubicBezTo>
                  <a:pt x="1318555" y="1475523"/>
                  <a:pt x="1323883" y="1474582"/>
                  <a:pt x="1329459" y="1474998"/>
                </a:cubicBezTo>
                <a:cubicBezTo>
                  <a:pt x="1360642" y="1469485"/>
                  <a:pt x="1392535" y="1466527"/>
                  <a:pt x="1424920" y="1466004"/>
                </a:cubicBezTo>
                <a:close/>
                <a:moveTo>
                  <a:pt x="10909360" y="750600"/>
                </a:moveTo>
                <a:cubicBezTo>
                  <a:pt x="10962636" y="1021506"/>
                  <a:pt x="11177479" y="1236303"/>
                  <a:pt x="11452669" y="1295446"/>
                </a:cubicBezTo>
                <a:cubicBezTo>
                  <a:pt x="11399394" y="1024540"/>
                  <a:pt x="11184550" y="809743"/>
                  <a:pt x="10909360" y="750600"/>
                </a:cubicBezTo>
                <a:close/>
                <a:moveTo>
                  <a:pt x="10602109" y="750600"/>
                </a:moveTo>
                <a:cubicBezTo>
                  <a:pt x="10326919" y="809743"/>
                  <a:pt x="10112075" y="1024540"/>
                  <a:pt x="10058800" y="1295446"/>
                </a:cubicBezTo>
                <a:cubicBezTo>
                  <a:pt x="10333990" y="1236303"/>
                  <a:pt x="10548833" y="1021506"/>
                  <a:pt x="10602109" y="750600"/>
                </a:cubicBezTo>
                <a:close/>
                <a:moveTo>
                  <a:pt x="9217207" y="750600"/>
                </a:moveTo>
                <a:cubicBezTo>
                  <a:pt x="9270483" y="1021506"/>
                  <a:pt x="9485326" y="1236303"/>
                  <a:pt x="9760516" y="1295446"/>
                </a:cubicBezTo>
                <a:cubicBezTo>
                  <a:pt x="9707241" y="1024540"/>
                  <a:pt x="9492397" y="809743"/>
                  <a:pt x="9217207" y="750600"/>
                </a:cubicBezTo>
                <a:close/>
                <a:moveTo>
                  <a:pt x="8909958" y="750600"/>
                </a:moveTo>
                <a:cubicBezTo>
                  <a:pt x="8634768" y="809743"/>
                  <a:pt x="8419924" y="1024540"/>
                  <a:pt x="8366649" y="1295446"/>
                </a:cubicBezTo>
                <a:cubicBezTo>
                  <a:pt x="8641839" y="1236303"/>
                  <a:pt x="8856682" y="1021506"/>
                  <a:pt x="8909958" y="750600"/>
                </a:cubicBezTo>
                <a:close/>
                <a:moveTo>
                  <a:pt x="7525056" y="750600"/>
                </a:moveTo>
                <a:cubicBezTo>
                  <a:pt x="7578332" y="1021506"/>
                  <a:pt x="7793175" y="1236303"/>
                  <a:pt x="8068365" y="1295446"/>
                </a:cubicBezTo>
                <a:cubicBezTo>
                  <a:pt x="8015090" y="1024540"/>
                  <a:pt x="7800246" y="809743"/>
                  <a:pt x="7525056" y="750600"/>
                </a:cubicBezTo>
                <a:close/>
                <a:moveTo>
                  <a:pt x="7217807" y="750600"/>
                </a:moveTo>
                <a:cubicBezTo>
                  <a:pt x="6942617" y="809743"/>
                  <a:pt x="6727773" y="1024540"/>
                  <a:pt x="6674498" y="1295446"/>
                </a:cubicBezTo>
                <a:cubicBezTo>
                  <a:pt x="6949688" y="1236303"/>
                  <a:pt x="7164531" y="1021506"/>
                  <a:pt x="7217807" y="750600"/>
                </a:cubicBezTo>
                <a:close/>
                <a:moveTo>
                  <a:pt x="5832905" y="750600"/>
                </a:moveTo>
                <a:cubicBezTo>
                  <a:pt x="5886181" y="1021506"/>
                  <a:pt x="6101024" y="1236303"/>
                  <a:pt x="6376214" y="1295446"/>
                </a:cubicBezTo>
                <a:cubicBezTo>
                  <a:pt x="6322939" y="1024540"/>
                  <a:pt x="6108095" y="809743"/>
                  <a:pt x="5832905" y="750600"/>
                </a:cubicBezTo>
                <a:close/>
                <a:moveTo>
                  <a:pt x="5525656" y="750600"/>
                </a:moveTo>
                <a:cubicBezTo>
                  <a:pt x="5250466" y="809743"/>
                  <a:pt x="5035622" y="1024540"/>
                  <a:pt x="4982347" y="1295446"/>
                </a:cubicBezTo>
                <a:cubicBezTo>
                  <a:pt x="5257537" y="1236303"/>
                  <a:pt x="5472380" y="1021506"/>
                  <a:pt x="5525656" y="750600"/>
                </a:cubicBezTo>
                <a:close/>
                <a:moveTo>
                  <a:pt x="4140754" y="750600"/>
                </a:moveTo>
                <a:cubicBezTo>
                  <a:pt x="4194030" y="1021506"/>
                  <a:pt x="4408873" y="1236303"/>
                  <a:pt x="4684063" y="1295446"/>
                </a:cubicBezTo>
                <a:cubicBezTo>
                  <a:pt x="4630788" y="1024540"/>
                  <a:pt x="4415944" y="809743"/>
                  <a:pt x="4140754" y="750600"/>
                </a:cubicBezTo>
                <a:close/>
                <a:moveTo>
                  <a:pt x="3833505" y="750600"/>
                </a:moveTo>
                <a:cubicBezTo>
                  <a:pt x="3558315" y="809743"/>
                  <a:pt x="3343471" y="1024540"/>
                  <a:pt x="3290196" y="1295446"/>
                </a:cubicBezTo>
                <a:cubicBezTo>
                  <a:pt x="3565386" y="1236303"/>
                  <a:pt x="3780229" y="1021506"/>
                  <a:pt x="3833505" y="750600"/>
                </a:cubicBezTo>
                <a:close/>
                <a:moveTo>
                  <a:pt x="2448603" y="750600"/>
                </a:moveTo>
                <a:cubicBezTo>
                  <a:pt x="2501879" y="1021506"/>
                  <a:pt x="2716722" y="1236303"/>
                  <a:pt x="2991912" y="1295446"/>
                </a:cubicBezTo>
                <a:cubicBezTo>
                  <a:pt x="2938637" y="1024540"/>
                  <a:pt x="2723793" y="809743"/>
                  <a:pt x="2448603" y="750600"/>
                </a:cubicBezTo>
                <a:close/>
                <a:moveTo>
                  <a:pt x="2141354" y="750600"/>
                </a:moveTo>
                <a:cubicBezTo>
                  <a:pt x="1866164" y="809743"/>
                  <a:pt x="1651320" y="1024540"/>
                  <a:pt x="1598045" y="1295446"/>
                </a:cubicBezTo>
                <a:cubicBezTo>
                  <a:pt x="1873235" y="1236303"/>
                  <a:pt x="2088078" y="1021506"/>
                  <a:pt x="2141354" y="750600"/>
                </a:cubicBezTo>
                <a:close/>
                <a:moveTo>
                  <a:pt x="756452" y="750600"/>
                </a:moveTo>
                <a:cubicBezTo>
                  <a:pt x="809728" y="1021506"/>
                  <a:pt x="1024571" y="1236303"/>
                  <a:pt x="1299761" y="1295446"/>
                </a:cubicBezTo>
                <a:cubicBezTo>
                  <a:pt x="1246486" y="1024540"/>
                  <a:pt x="1031642" y="809743"/>
                  <a:pt x="756452" y="750600"/>
                </a:cubicBezTo>
                <a:close/>
                <a:moveTo>
                  <a:pt x="12192000" y="647790"/>
                </a:moveTo>
                <a:lnTo>
                  <a:pt x="12192000" y="780838"/>
                </a:lnTo>
                <a:cubicBezTo>
                  <a:pt x="11966807" y="865550"/>
                  <a:pt x="11797421" y="1059155"/>
                  <a:pt x="11750953" y="1295446"/>
                </a:cubicBezTo>
                <a:cubicBezTo>
                  <a:pt x="11935988" y="1255679"/>
                  <a:pt x="12093739" y="1145540"/>
                  <a:pt x="12192000" y="994335"/>
                </a:cubicBezTo>
                <a:lnTo>
                  <a:pt x="12192000" y="1195909"/>
                </a:lnTo>
                <a:cubicBezTo>
                  <a:pt x="12071770" y="1314911"/>
                  <a:pt x="11914089" y="1397686"/>
                  <a:pt x="11737582" y="1426902"/>
                </a:cubicBezTo>
                <a:lnTo>
                  <a:pt x="11737466" y="1428050"/>
                </a:lnTo>
                <a:cubicBezTo>
                  <a:pt x="11732155" y="1429061"/>
                  <a:pt x="11726826" y="1430009"/>
                  <a:pt x="11721249" y="1429590"/>
                </a:cubicBezTo>
                <a:cubicBezTo>
                  <a:pt x="11690077" y="1435144"/>
                  <a:pt x="11658197" y="1438125"/>
                  <a:pt x="11625822" y="1438652"/>
                </a:cubicBezTo>
                <a:lnTo>
                  <a:pt x="11608704" y="1440278"/>
                </a:lnTo>
                <a:lnTo>
                  <a:pt x="11608678" y="1439783"/>
                </a:lnTo>
                <a:lnTo>
                  <a:pt x="11608179" y="1439816"/>
                </a:lnTo>
                <a:cubicBezTo>
                  <a:pt x="11607613" y="1436014"/>
                  <a:pt x="11607586" y="1432198"/>
                  <a:pt x="11607586" y="1428376"/>
                </a:cubicBezTo>
                <a:cubicBezTo>
                  <a:pt x="11607586" y="1422694"/>
                  <a:pt x="11607645" y="1417025"/>
                  <a:pt x="11608957" y="1411395"/>
                </a:cubicBezTo>
                <a:cubicBezTo>
                  <a:pt x="11608914" y="1380067"/>
                  <a:pt x="11611364" y="1349182"/>
                  <a:pt x="11616421" y="1318938"/>
                </a:cubicBezTo>
                <a:lnTo>
                  <a:pt x="11616961" y="1312248"/>
                </a:lnTo>
                <a:cubicBezTo>
                  <a:pt x="11617130" y="1312243"/>
                  <a:pt x="11617299" y="1312238"/>
                  <a:pt x="11617466" y="1312185"/>
                </a:cubicBezTo>
                <a:cubicBezTo>
                  <a:pt x="11662185" y="998329"/>
                  <a:pt x="11889463" y="741504"/>
                  <a:pt x="12192000" y="647790"/>
                </a:cubicBezTo>
                <a:close/>
                <a:moveTo>
                  <a:pt x="10767111" y="605769"/>
                </a:moveTo>
                <a:lnTo>
                  <a:pt x="10784198" y="607392"/>
                </a:lnTo>
                <a:cubicBezTo>
                  <a:pt x="10816584" y="607919"/>
                  <a:pt x="10848477" y="610900"/>
                  <a:pt x="10879660" y="616457"/>
                </a:cubicBezTo>
                <a:cubicBezTo>
                  <a:pt x="10885236" y="616038"/>
                  <a:pt x="10890564" y="616986"/>
                  <a:pt x="10895873" y="617996"/>
                </a:cubicBezTo>
                <a:lnTo>
                  <a:pt x="10895990" y="619144"/>
                </a:lnTo>
                <a:cubicBezTo>
                  <a:pt x="11254840" y="678542"/>
                  <a:pt x="11535879" y="959319"/>
                  <a:pt x="11586156" y="1312185"/>
                </a:cubicBezTo>
                <a:cubicBezTo>
                  <a:pt x="11586323" y="1312238"/>
                  <a:pt x="11586492" y="1312243"/>
                  <a:pt x="11586661" y="1312248"/>
                </a:cubicBezTo>
                <a:lnTo>
                  <a:pt x="11587201" y="1318938"/>
                </a:lnTo>
                <a:cubicBezTo>
                  <a:pt x="11592258" y="1349182"/>
                  <a:pt x="11594708" y="1380067"/>
                  <a:pt x="11594665" y="1411395"/>
                </a:cubicBezTo>
                <a:cubicBezTo>
                  <a:pt x="11595977" y="1417025"/>
                  <a:pt x="11596036" y="1422694"/>
                  <a:pt x="11596036" y="1428376"/>
                </a:cubicBezTo>
                <a:cubicBezTo>
                  <a:pt x="11596036" y="1432198"/>
                  <a:pt x="11596009" y="1436014"/>
                  <a:pt x="11595443" y="1439816"/>
                </a:cubicBezTo>
                <a:lnTo>
                  <a:pt x="11594944" y="1439783"/>
                </a:lnTo>
                <a:lnTo>
                  <a:pt x="11594918" y="1440278"/>
                </a:lnTo>
                <a:lnTo>
                  <a:pt x="11577800" y="1438652"/>
                </a:lnTo>
                <a:cubicBezTo>
                  <a:pt x="11545425" y="1438125"/>
                  <a:pt x="11513545" y="1435144"/>
                  <a:pt x="11482373" y="1429590"/>
                </a:cubicBezTo>
                <a:cubicBezTo>
                  <a:pt x="11476796" y="1430009"/>
                  <a:pt x="11471467" y="1429061"/>
                  <a:pt x="11466156" y="1428050"/>
                </a:cubicBezTo>
                <a:lnTo>
                  <a:pt x="11466040" y="1426902"/>
                </a:lnTo>
                <a:cubicBezTo>
                  <a:pt x="11107189" y="1367503"/>
                  <a:pt x="10826150" y="1086726"/>
                  <a:pt x="10775875" y="733861"/>
                </a:cubicBezTo>
                <a:cubicBezTo>
                  <a:pt x="10775707" y="733808"/>
                  <a:pt x="10775539" y="733803"/>
                  <a:pt x="10775369" y="733798"/>
                </a:cubicBezTo>
                <a:lnTo>
                  <a:pt x="10774831" y="727122"/>
                </a:lnTo>
                <a:cubicBezTo>
                  <a:pt x="10769772" y="696872"/>
                  <a:pt x="10767321" y="665981"/>
                  <a:pt x="10767364" y="634646"/>
                </a:cubicBezTo>
                <a:cubicBezTo>
                  <a:pt x="10766052" y="629018"/>
                  <a:pt x="10765993" y="623351"/>
                  <a:pt x="10765993" y="617670"/>
                </a:cubicBezTo>
                <a:lnTo>
                  <a:pt x="10766587" y="606230"/>
                </a:lnTo>
                <a:lnTo>
                  <a:pt x="10767085" y="606263"/>
                </a:lnTo>
                <a:close/>
                <a:moveTo>
                  <a:pt x="10744358" y="605769"/>
                </a:moveTo>
                <a:lnTo>
                  <a:pt x="10744384" y="606263"/>
                </a:lnTo>
                <a:lnTo>
                  <a:pt x="10744882" y="606230"/>
                </a:lnTo>
                <a:lnTo>
                  <a:pt x="10745476" y="617670"/>
                </a:lnTo>
                <a:cubicBezTo>
                  <a:pt x="10745476" y="623351"/>
                  <a:pt x="10745417" y="629018"/>
                  <a:pt x="10744105" y="634646"/>
                </a:cubicBezTo>
                <a:cubicBezTo>
                  <a:pt x="10744148" y="665981"/>
                  <a:pt x="10741697" y="696872"/>
                  <a:pt x="10736638" y="727122"/>
                </a:cubicBezTo>
                <a:lnTo>
                  <a:pt x="10736100" y="733798"/>
                </a:lnTo>
                <a:cubicBezTo>
                  <a:pt x="10735930" y="733803"/>
                  <a:pt x="10735762" y="733808"/>
                  <a:pt x="10735594" y="733861"/>
                </a:cubicBezTo>
                <a:cubicBezTo>
                  <a:pt x="10685319" y="1086726"/>
                  <a:pt x="10404280" y="1367503"/>
                  <a:pt x="10045429" y="1426902"/>
                </a:cubicBezTo>
                <a:lnTo>
                  <a:pt x="10045313" y="1428050"/>
                </a:lnTo>
                <a:cubicBezTo>
                  <a:pt x="10040002" y="1429061"/>
                  <a:pt x="10034673" y="1430009"/>
                  <a:pt x="10029096" y="1429590"/>
                </a:cubicBezTo>
                <a:cubicBezTo>
                  <a:pt x="9997924" y="1435144"/>
                  <a:pt x="9966044" y="1438125"/>
                  <a:pt x="9933669" y="1438652"/>
                </a:cubicBezTo>
                <a:lnTo>
                  <a:pt x="9916551" y="1440278"/>
                </a:lnTo>
                <a:lnTo>
                  <a:pt x="9916525" y="1439783"/>
                </a:lnTo>
                <a:lnTo>
                  <a:pt x="9916026" y="1439816"/>
                </a:lnTo>
                <a:cubicBezTo>
                  <a:pt x="9915460" y="1436014"/>
                  <a:pt x="9915433" y="1432198"/>
                  <a:pt x="9915433" y="1428376"/>
                </a:cubicBezTo>
                <a:cubicBezTo>
                  <a:pt x="9915433" y="1422694"/>
                  <a:pt x="9915492" y="1417025"/>
                  <a:pt x="9916804" y="1411395"/>
                </a:cubicBezTo>
                <a:cubicBezTo>
                  <a:pt x="9916761" y="1380067"/>
                  <a:pt x="9919211" y="1349182"/>
                  <a:pt x="9924268" y="1318938"/>
                </a:cubicBezTo>
                <a:lnTo>
                  <a:pt x="9924808" y="1312248"/>
                </a:lnTo>
                <a:cubicBezTo>
                  <a:pt x="9924977" y="1312243"/>
                  <a:pt x="9925146" y="1312238"/>
                  <a:pt x="9925314" y="1312185"/>
                </a:cubicBezTo>
                <a:cubicBezTo>
                  <a:pt x="9975590" y="959319"/>
                  <a:pt x="10256629" y="678542"/>
                  <a:pt x="10615479" y="619144"/>
                </a:cubicBezTo>
                <a:lnTo>
                  <a:pt x="10615596" y="617996"/>
                </a:lnTo>
                <a:cubicBezTo>
                  <a:pt x="10620905" y="616986"/>
                  <a:pt x="10626233" y="616038"/>
                  <a:pt x="10631809" y="616457"/>
                </a:cubicBezTo>
                <a:cubicBezTo>
                  <a:pt x="10662992" y="610900"/>
                  <a:pt x="10694885" y="607919"/>
                  <a:pt x="10727271" y="607392"/>
                </a:cubicBezTo>
                <a:close/>
                <a:moveTo>
                  <a:pt x="9074958" y="605769"/>
                </a:moveTo>
                <a:lnTo>
                  <a:pt x="9092045" y="607392"/>
                </a:lnTo>
                <a:cubicBezTo>
                  <a:pt x="9124431" y="607919"/>
                  <a:pt x="9156324" y="610900"/>
                  <a:pt x="9187507" y="616457"/>
                </a:cubicBezTo>
                <a:cubicBezTo>
                  <a:pt x="9193083" y="616038"/>
                  <a:pt x="9198411" y="616986"/>
                  <a:pt x="9203720" y="617996"/>
                </a:cubicBezTo>
                <a:lnTo>
                  <a:pt x="9203837" y="619144"/>
                </a:lnTo>
                <a:cubicBezTo>
                  <a:pt x="9562687" y="678542"/>
                  <a:pt x="9843726" y="959319"/>
                  <a:pt x="9894002" y="1312185"/>
                </a:cubicBezTo>
                <a:cubicBezTo>
                  <a:pt x="9894170" y="1312238"/>
                  <a:pt x="9894339" y="1312243"/>
                  <a:pt x="9894508" y="1312248"/>
                </a:cubicBezTo>
                <a:lnTo>
                  <a:pt x="9895048" y="1318938"/>
                </a:lnTo>
                <a:cubicBezTo>
                  <a:pt x="9900105" y="1349182"/>
                  <a:pt x="9902555" y="1380067"/>
                  <a:pt x="9902512" y="1411395"/>
                </a:cubicBezTo>
                <a:cubicBezTo>
                  <a:pt x="9903824" y="1417025"/>
                  <a:pt x="9903883" y="1422694"/>
                  <a:pt x="9903883" y="1428376"/>
                </a:cubicBezTo>
                <a:cubicBezTo>
                  <a:pt x="9903883" y="1432198"/>
                  <a:pt x="9903856" y="1436014"/>
                  <a:pt x="9903290" y="1439816"/>
                </a:cubicBezTo>
                <a:lnTo>
                  <a:pt x="9902791" y="1439783"/>
                </a:lnTo>
                <a:lnTo>
                  <a:pt x="9902765" y="1440278"/>
                </a:lnTo>
                <a:lnTo>
                  <a:pt x="9885647" y="1438652"/>
                </a:lnTo>
                <a:cubicBezTo>
                  <a:pt x="9853272" y="1438125"/>
                  <a:pt x="9821392" y="1435144"/>
                  <a:pt x="9790220" y="1429590"/>
                </a:cubicBezTo>
                <a:cubicBezTo>
                  <a:pt x="9784643" y="1430009"/>
                  <a:pt x="9779314" y="1429061"/>
                  <a:pt x="9774003" y="1428050"/>
                </a:cubicBezTo>
                <a:lnTo>
                  <a:pt x="9773887" y="1426902"/>
                </a:lnTo>
                <a:cubicBezTo>
                  <a:pt x="9415036" y="1367503"/>
                  <a:pt x="9133997" y="1086726"/>
                  <a:pt x="9083722" y="733861"/>
                </a:cubicBezTo>
                <a:cubicBezTo>
                  <a:pt x="9083554" y="733808"/>
                  <a:pt x="9083386" y="733803"/>
                  <a:pt x="9083216" y="733798"/>
                </a:cubicBezTo>
                <a:lnTo>
                  <a:pt x="9082678" y="727122"/>
                </a:lnTo>
                <a:cubicBezTo>
                  <a:pt x="9077619" y="696872"/>
                  <a:pt x="9075168" y="665981"/>
                  <a:pt x="9075211" y="634646"/>
                </a:cubicBezTo>
                <a:cubicBezTo>
                  <a:pt x="9073899" y="629018"/>
                  <a:pt x="9073840" y="623351"/>
                  <a:pt x="9073840" y="617670"/>
                </a:cubicBezTo>
                <a:lnTo>
                  <a:pt x="9074434" y="606230"/>
                </a:lnTo>
                <a:lnTo>
                  <a:pt x="9074932" y="606263"/>
                </a:lnTo>
                <a:close/>
                <a:moveTo>
                  <a:pt x="9052207" y="605769"/>
                </a:moveTo>
                <a:lnTo>
                  <a:pt x="9052233" y="606263"/>
                </a:lnTo>
                <a:lnTo>
                  <a:pt x="9052731" y="606230"/>
                </a:lnTo>
                <a:lnTo>
                  <a:pt x="9053325" y="617670"/>
                </a:lnTo>
                <a:cubicBezTo>
                  <a:pt x="9053325" y="623351"/>
                  <a:pt x="9053266" y="629018"/>
                  <a:pt x="9051954" y="634646"/>
                </a:cubicBezTo>
                <a:cubicBezTo>
                  <a:pt x="9051997" y="665981"/>
                  <a:pt x="9049546" y="696872"/>
                  <a:pt x="9044487" y="727122"/>
                </a:cubicBezTo>
                <a:lnTo>
                  <a:pt x="9043949" y="733798"/>
                </a:lnTo>
                <a:cubicBezTo>
                  <a:pt x="9043779" y="733803"/>
                  <a:pt x="9043611" y="733808"/>
                  <a:pt x="9043443" y="733861"/>
                </a:cubicBezTo>
                <a:cubicBezTo>
                  <a:pt x="8993168" y="1086726"/>
                  <a:pt x="8712129" y="1367503"/>
                  <a:pt x="8353278" y="1426902"/>
                </a:cubicBezTo>
                <a:lnTo>
                  <a:pt x="8353162" y="1428050"/>
                </a:lnTo>
                <a:cubicBezTo>
                  <a:pt x="8347851" y="1429061"/>
                  <a:pt x="8342522" y="1430009"/>
                  <a:pt x="8336945" y="1429590"/>
                </a:cubicBezTo>
                <a:cubicBezTo>
                  <a:pt x="8305773" y="1435144"/>
                  <a:pt x="8273893" y="1438125"/>
                  <a:pt x="8241519" y="1438652"/>
                </a:cubicBezTo>
                <a:lnTo>
                  <a:pt x="8224400" y="1440278"/>
                </a:lnTo>
                <a:lnTo>
                  <a:pt x="8224374" y="1439783"/>
                </a:lnTo>
                <a:lnTo>
                  <a:pt x="8223875" y="1439816"/>
                </a:lnTo>
                <a:cubicBezTo>
                  <a:pt x="8223309" y="1436014"/>
                  <a:pt x="8223282" y="1432198"/>
                  <a:pt x="8223282" y="1428376"/>
                </a:cubicBezTo>
                <a:cubicBezTo>
                  <a:pt x="8223282" y="1422694"/>
                  <a:pt x="8223341" y="1417025"/>
                  <a:pt x="8224653" y="1411395"/>
                </a:cubicBezTo>
                <a:cubicBezTo>
                  <a:pt x="8224611" y="1380067"/>
                  <a:pt x="8227060" y="1349182"/>
                  <a:pt x="8232117" y="1318938"/>
                </a:cubicBezTo>
                <a:lnTo>
                  <a:pt x="8232657" y="1312248"/>
                </a:lnTo>
                <a:cubicBezTo>
                  <a:pt x="8232826" y="1312243"/>
                  <a:pt x="8232995" y="1312238"/>
                  <a:pt x="8233163" y="1312185"/>
                </a:cubicBezTo>
                <a:cubicBezTo>
                  <a:pt x="8283439" y="959319"/>
                  <a:pt x="8564478" y="678542"/>
                  <a:pt x="8923328" y="619144"/>
                </a:cubicBezTo>
                <a:lnTo>
                  <a:pt x="8923445" y="617996"/>
                </a:lnTo>
                <a:cubicBezTo>
                  <a:pt x="8928754" y="616986"/>
                  <a:pt x="8934082" y="616038"/>
                  <a:pt x="8939658" y="616457"/>
                </a:cubicBezTo>
                <a:cubicBezTo>
                  <a:pt x="8970841" y="610900"/>
                  <a:pt x="9002734" y="607919"/>
                  <a:pt x="9035120" y="607392"/>
                </a:cubicBezTo>
                <a:close/>
                <a:moveTo>
                  <a:pt x="7382807" y="605769"/>
                </a:moveTo>
                <a:lnTo>
                  <a:pt x="7399895" y="607392"/>
                </a:lnTo>
                <a:cubicBezTo>
                  <a:pt x="7432280" y="607919"/>
                  <a:pt x="7464173" y="610900"/>
                  <a:pt x="7495356" y="616457"/>
                </a:cubicBezTo>
                <a:cubicBezTo>
                  <a:pt x="7500932" y="616038"/>
                  <a:pt x="7506260" y="616986"/>
                  <a:pt x="7511569" y="617996"/>
                </a:cubicBezTo>
                <a:lnTo>
                  <a:pt x="7511686" y="619144"/>
                </a:lnTo>
                <a:cubicBezTo>
                  <a:pt x="7870536" y="678542"/>
                  <a:pt x="8151575" y="959319"/>
                  <a:pt x="8201852" y="1312185"/>
                </a:cubicBezTo>
                <a:cubicBezTo>
                  <a:pt x="8202019" y="1312238"/>
                  <a:pt x="8202189" y="1312243"/>
                  <a:pt x="8202357" y="1312248"/>
                </a:cubicBezTo>
                <a:lnTo>
                  <a:pt x="8202898" y="1318938"/>
                </a:lnTo>
                <a:cubicBezTo>
                  <a:pt x="8207954" y="1349182"/>
                  <a:pt x="8210404" y="1380067"/>
                  <a:pt x="8210362" y="1411395"/>
                </a:cubicBezTo>
                <a:cubicBezTo>
                  <a:pt x="8211674" y="1417025"/>
                  <a:pt x="8211732" y="1422694"/>
                  <a:pt x="8211732" y="1428376"/>
                </a:cubicBezTo>
                <a:cubicBezTo>
                  <a:pt x="8211732" y="1432198"/>
                  <a:pt x="8211705" y="1436014"/>
                  <a:pt x="8211139" y="1439816"/>
                </a:cubicBezTo>
                <a:lnTo>
                  <a:pt x="8210640" y="1439783"/>
                </a:lnTo>
                <a:lnTo>
                  <a:pt x="8210614" y="1440278"/>
                </a:lnTo>
                <a:lnTo>
                  <a:pt x="8193496" y="1438652"/>
                </a:lnTo>
                <a:cubicBezTo>
                  <a:pt x="8161122" y="1438125"/>
                  <a:pt x="8129241" y="1435144"/>
                  <a:pt x="8098069" y="1429590"/>
                </a:cubicBezTo>
                <a:cubicBezTo>
                  <a:pt x="8092492" y="1430009"/>
                  <a:pt x="8087163" y="1429061"/>
                  <a:pt x="8081853" y="1428050"/>
                </a:cubicBezTo>
                <a:lnTo>
                  <a:pt x="8081737" y="1426902"/>
                </a:lnTo>
                <a:cubicBezTo>
                  <a:pt x="7722885" y="1367503"/>
                  <a:pt x="7441846" y="1086726"/>
                  <a:pt x="7391571" y="733861"/>
                </a:cubicBezTo>
                <a:cubicBezTo>
                  <a:pt x="7391403" y="733808"/>
                  <a:pt x="7391235" y="733803"/>
                  <a:pt x="7391065" y="733798"/>
                </a:cubicBezTo>
                <a:lnTo>
                  <a:pt x="7390527" y="727122"/>
                </a:lnTo>
                <a:cubicBezTo>
                  <a:pt x="7385468" y="696872"/>
                  <a:pt x="7383018" y="665981"/>
                  <a:pt x="7383060" y="634646"/>
                </a:cubicBezTo>
                <a:cubicBezTo>
                  <a:pt x="7381748" y="629018"/>
                  <a:pt x="7381689" y="623351"/>
                  <a:pt x="7381689" y="617670"/>
                </a:cubicBezTo>
                <a:lnTo>
                  <a:pt x="7382283" y="606230"/>
                </a:lnTo>
                <a:lnTo>
                  <a:pt x="7382781" y="606263"/>
                </a:lnTo>
                <a:close/>
                <a:moveTo>
                  <a:pt x="5690656" y="605769"/>
                </a:moveTo>
                <a:lnTo>
                  <a:pt x="5707743" y="607392"/>
                </a:lnTo>
                <a:cubicBezTo>
                  <a:pt x="5740129" y="607919"/>
                  <a:pt x="5772021" y="610900"/>
                  <a:pt x="5803205" y="616457"/>
                </a:cubicBezTo>
                <a:cubicBezTo>
                  <a:pt x="5808781" y="616038"/>
                  <a:pt x="5814109" y="616986"/>
                  <a:pt x="5819417" y="617996"/>
                </a:cubicBezTo>
                <a:lnTo>
                  <a:pt x="5819534" y="619144"/>
                </a:lnTo>
                <a:cubicBezTo>
                  <a:pt x="6178385" y="678542"/>
                  <a:pt x="6459424" y="959319"/>
                  <a:pt x="6509700" y="1312185"/>
                </a:cubicBezTo>
                <a:cubicBezTo>
                  <a:pt x="6509868" y="1312238"/>
                  <a:pt x="6510037" y="1312243"/>
                  <a:pt x="6510206" y="1312248"/>
                </a:cubicBezTo>
                <a:lnTo>
                  <a:pt x="6510746" y="1318938"/>
                </a:lnTo>
                <a:cubicBezTo>
                  <a:pt x="6515803" y="1349182"/>
                  <a:pt x="6518252" y="1380067"/>
                  <a:pt x="6518210" y="1411395"/>
                </a:cubicBezTo>
                <a:cubicBezTo>
                  <a:pt x="6519522" y="1417025"/>
                  <a:pt x="6519581" y="1422694"/>
                  <a:pt x="6519581" y="1428376"/>
                </a:cubicBezTo>
                <a:cubicBezTo>
                  <a:pt x="6519581" y="1432198"/>
                  <a:pt x="6519554" y="1436014"/>
                  <a:pt x="6518988" y="1439816"/>
                </a:cubicBezTo>
                <a:lnTo>
                  <a:pt x="6518489" y="1439783"/>
                </a:lnTo>
                <a:lnTo>
                  <a:pt x="6518463" y="1440278"/>
                </a:lnTo>
                <a:lnTo>
                  <a:pt x="6501344" y="1438652"/>
                </a:lnTo>
                <a:cubicBezTo>
                  <a:pt x="6468970" y="1438125"/>
                  <a:pt x="6437090" y="1435144"/>
                  <a:pt x="6405918" y="1429590"/>
                </a:cubicBezTo>
                <a:cubicBezTo>
                  <a:pt x="6400341" y="1430009"/>
                  <a:pt x="6395012" y="1429061"/>
                  <a:pt x="6389701" y="1428050"/>
                </a:cubicBezTo>
                <a:lnTo>
                  <a:pt x="6389585" y="1426902"/>
                </a:lnTo>
                <a:cubicBezTo>
                  <a:pt x="6030734" y="1367503"/>
                  <a:pt x="5749695" y="1086726"/>
                  <a:pt x="5699419" y="733861"/>
                </a:cubicBezTo>
                <a:cubicBezTo>
                  <a:pt x="5699252" y="733808"/>
                  <a:pt x="5699083" y="733803"/>
                  <a:pt x="5698914" y="733798"/>
                </a:cubicBezTo>
                <a:lnTo>
                  <a:pt x="5698375" y="727122"/>
                </a:lnTo>
                <a:cubicBezTo>
                  <a:pt x="5693317" y="696872"/>
                  <a:pt x="5690866" y="665981"/>
                  <a:pt x="5690908" y="634646"/>
                </a:cubicBezTo>
                <a:cubicBezTo>
                  <a:pt x="5689596" y="629018"/>
                  <a:pt x="5689538" y="623351"/>
                  <a:pt x="5689538" y="617670"/>
                </a:cubicBezTo>
                <a:lnTo>
                  <a:pt x="5690132" y="606230"/>
                </a:lnTo>
                <a:lnTo>
                  <a:pt x="5690630" y="606263"/>
                </a:lnTo>
                <a:close/>
                <a:moveTo>
                  <a:pt x="5667905" y="605769"/>
                </a:moveTo>
                <a:lnTo>
                  <a:pt x="5667931" y="606263"/>
                </a:lnTo>
                <a:lnTo>
                  <a:pt x="5668429" y="606230"/>
                </a:lnTo>
                <a:lnTo>
                  <a:pt x="5669023" y="617670"/>
                </a:lnTo>
                <a:cubicBezTo>
                  <a:pt x="5669023" y="623351"/>
                  <a:pt x="5668964" y="629018"/>
                  <a:pt x="5667652" y="634646"/>
                </a:cubicBezTo>
                <a:cubicBezTo>
                  <a:pt x="5667694" y="665981"/>
                  <a:pt x="5665244" y="696872"/>
                  <a:pt x="5660185" y="727122"/>
                </a:cubicBezTo>
                <a:lnTo>
                  <a:pt x="5659647" y="733798"/>
                </a:lnTo>
                <a:cubicBezTo>
                  <a:pt x="5659477" y="733803"/>
                  <a:pt x="5659309" y="733808"/>
                  <a:pt x="5659141" y="733861"/>
                </a:cubicBezTo>
                <a:cubicBezTo>
                  <a:pt x="5608866" y="1086726"/>
                  <a:pt x="5327827" y="1367503"/>
                  <a:pt x="4968975" y="1426902"/>
                </a:cubicBezTo>
                <a:lnTo>
                  <a:pt x="4968859" y="1428050"/>
                </a:lnTo>
                <a:cubicBezTo>
                  <a:pt x="4963549" y="1429061"/>
                  <a:pt x="4958220" y="1430009"/>
                  <a:pt x="4952643" y="1429590"/>
                </a:cubicBezTo>
                <a:cubicBezTo>
                  <a:pt x="4921471" y="1435144"/>
                  <a:pt x="4889590" y="1438125"/>
                  <a:pt x="4857216" y="1438652"/>
                </a:cubicBezTo>
                <a:lnTo>
                  <a:pt x="4840098" y="1440278"/>
                </a:lnTo>
                <a:lnTo>
                  <a:pt x="4840072" y="1439783"/>
                </a:lnTo>
                <a:lnTo>
                  <a:pt x="4839573" y="1439816"/>
                </a:lnTo>
                <a:cubicBezTo>
                  <a:pt x="4839007" y="1436014"/>
                  <a:pt x="4838980" y="1432198"/>
                  <a:pt x="4838980" y="1428376"/>
                </a:cubicBezTo>
                <a:cubicBezTo>
                  <a:pt x="4838980" y="1422694"/>
                  <a:pt x="4839038" y="1417025"/>
                  <a:pt x="4840350" y="1411395"/>
                </a:cubicBezTo>
                <a:cubicBezTo>
                  <a:pt x="4840308" y="1380067"/>
                  <a:pt x="4842758" y="1349182"/>
                  <a:pt x="4847814" y="1318938"/>
                </a:cubicBezTo>
                <a:lnTo>
                  <a:pt x="4848355" y="1312248"/>
                </a:lnTo>
                <a:cubicBezTo>
                  <a:pt x="4848523" y="1312243"/>
                  <a:pt x="4848693" y="1312238"/>
                  <a:pt x="4848860" y="1312185"/>
                </a:cubicBezTo>
                <a:cubicBezTo>
                  <a:pt x="4899137" y="959319"/>
                  <a:pt x="5180176" y="678542"/>
                  <a:pt x="5539026" y="619144"/>
                </a:cubicBezTo>
                <a:lnTo>
                  <a:pt x="5539143" y="617996"/>
                </a:lnTo>
                <a:cubicBezTo>
                  <a:pt x="5544452" y="616986"/>
                  <a:pt x="5549780" y="616038"/>
                  <a:pt x="5555356" y="616457"/>
                </a:cubicBezTo>
                <a:cubicBezTo>
                  <a:pt x="5586539" y="610900"/>
                  <a:pt x="5618432" y="607919"/>
                  <a:pt x="5650817" y="607392"/>
                </a:cubicBezTo>
                <a:close/>
                <a:moveTo>
                  <a:pt x="3998505" y="605769"/>
                </a:moveTo>
                <a:lnTo>
                  <a:pt x="4015592" y="607392"/>
                </a:lnTo>
                <a:cubicBezTo>
                  <a:pt x="4047978" y="607919"/>
                  <a:pt x="4079870" y="610900"/>
                  <a:pt x="4111054" y="616457"/>
                </a:cubicBezTo>
                <a:cubicBezTo>
                  <a:pt x="4116630" y="616038"/>
                  <a:pt x="4121958" y="616986"/>
                  <a:pt x="4127266" y="617996"/>
                </a:cubicBezTo>
                <a:lnTo>
                  <a:pt x="4127384" y="619144"/>
                </a:lnTo>
                <a:cubicBezTo>
                  <a:pt x="4486234" y="678542"/>
                  <a:pt x="4767273" y="959319"/>
                  <a:pt x="4817549" y="1312185"/>
                </a:cubicBezTo>
                <a:cubicBezTo>
                  <a:pt x="4817717" y="1312238"/>
                  <a:pt x="4817886" y="1312243"/>
                  <a:pt x="4818055" y="1312248"/>
                </a:cubicBezTo>
                <a:lnTo>
                  <a:pt x="4818595" y="1318938"/>
                </a:lnTo>
                <a:cubicBezTo>
                  <a:pt x="4823652" y="1349182"/>
                  <a:pt x="4826101" y="1380067"/>
                  <a:pt x="4826059" y="1411395"/>
                </a:cubicBezTo>
                <a:cubicBezTo>
                  <a:pt x="4827371" y="1417025"/>
                  <a:pt x="4827430" y="1422694"/>
                  <a:pt x="4827430" y="1428376"/>
                </a:cubicBezTo>
                <a:cubicBezTo>
                  <a:pt x="4827430" y="1432198"/>
                  <a:pt x="4827403" y="1436014"/>
                  <a:pt x="4826837" y="1439816"/>
                </a:cubicBezTo>
                <a:lnTo>
                  <a:pt x="4826338" y="1439783"/>
                </a:lnTo>
                <a:lnTo>
                  <a:pt x="4826312" y="1440278"/>
                </a:lnTo>
                <a:lnTo>
                  <a:pt x="4809193" y="1438652"/>
                </a:lnTo>
                <a:cubicBezTo>
                  <a:pt x="4776819" y="1438125"/>
                  <a:pt x="4744939" y="1435144"/>
                  <a:pt x="4713767" y="1429590"/>
                </a:cubicBezTo>
                <a:cubicBezTo>
                  <a:pt x="4708190" y="1430009"/>
                  <a:pt x="4702861" y="1429061"/>
                  <a:pt x="4697550" y="1428050"/>
                </a:cubicBezTo>
                <a:lnTo>
                  <a:pt x="4697434" y="1426902"/>
                </a:lnTo>
                <a:cubicBezTo>
                  <a:pt x="4338583" y="1367503"/>
                  <a:pt x="4057544" y="1086726"/>
                  <a:pt x="4007268" y="733861"/>
                </a:cubicBezTo>
                <a:cubicBezTo>
                  <a:pt x="4007101" y="733808"/>
                  <a:pt x="4006932" y="733803"/>
                  <a:pt x="4006763" y="733798"/>
                </a:cubicBezTo>
                <a:lnTo>
                  <a:pt x="4006225" y="727122"/>
                </a:lnTo>
                <a:cubicBezTo>
                  <a:pt x="4001166" y="696872"/>
                  <a:pt x="3998715" y="665981"/>
                  <a:pt x="3998757" y="634646"/>
                </a:cubicBezTo>
                <a:cubicBezTo>
                  <a:pt x="3997445" y="629018"/>
                  <a:pt x="3997387" y="623351"/>
                  <a:pt x="3997387" y="617670"/>
                </a:cubicBezTo>
                <a:lnTo>
                  <a:pt x="3997981" y="606230"/>
                </a:lnTo>
                <a:lnTo>
                  <a:pt x="3998479" y="606263"/>
                </a:lnTo>
                <a:close/>
                <a:moveTo>
                  <a:pt x="3975754" y="605769"/>
                </a:moveTo>
                <a:lnTo>
                  <a:pt x="3975780" y="606263"/>
                </a:lnTo>
                <a:lnTo>
                  <a:pt x="3976278" y="606230"/>
                </a:lnTo>
                <a:lnTo>
                  <a:pt x="3976872" y="617670"/>
                </a:lnTo>
                <a:cubicBezTo>
                  <a:pt x="3976872" y="623351"/>
                  <a:pt x="3976813" y="629018"/>
                  <a:pt x="3975501" y="634646"/>
                </a:cubicBezTo>
                <a:cubicBezTo>
                  <a:pt x="3975543" y="665981"/>
                  <a:pt x="3973093" y="696872"/>
                  <a:pt x="3968034" y="727122"/>
                </a:cubicBezTo>
                <a:lnTo>
                  <a:pt x="3967496" y="733798"/>
                </a:lnTo>
                <a:cubicBezTo>
                  <a:pt x="3967326" y="733803"/>
                  <a:pt x="3967158" y="733808"/>
                  <a:pt x="3966990" y="733861"/>
                </a:cubicBezTo>
                <a:cubicBezTo>
                  <a:pt x="3916715" y="1086726"/>
                  <a:pt x="3635676" y="1367503"/>
                  <a:pt x="3276825" y="1426902"/>
                </a:cubicBezTo>
                <a:lnTo>
                  <a:pt x="3276708" y="1428050"/>
                </a:lnTo>
                <a:cubicBezTo>
                  <a:pt x="3271398" y="1429061"/>
                  <a:pt x="3266069" y="1430009"/>
                  <a:pt x="3260492" y="1429590"/>
                </a:cubicBezTo>
                <a:cubicBezTo>
                  <a:pt x="3229320" y="1435144"/>
                  <a:pt x="3197440" y="1438125"/>
                  <a:pt x="3165065" y="1438652"/>
                </a:cubicBezTo>
                <a:lnTo>
                  <a:pt x="3147947" y="1440278"/>
                </a:lnTo>
                <a:lnTo>
                  <a:pt x="3147921" y="1439783"/>
                </a:lnTo>
                <a:lnTo>
                  <a:pt x="3147422" y="1439816"/>
                </a:lnTo>
                <a:cubicBezTo>
                  <a:pt x="3146856" y="1436014"/>
                  <a:pt x="3146829" y="1432198"/>
                  <a:pt x="3146829" y="1428376"/>
                </a:cubicBezTo>
                <a:cubicBezTo>
                  <a:pt x="3146829" y="1422694"/>
                  <a:pt x="3146887" y="1417025"/>
                  <a:pt x="3148199" y="1411395"/>
                </a:cubicBezTo>
                <a:cubicBezTo>
                  <a:pt x="3148157" y="1380067"/>
                  <a:pt x="3150607" y="1349182"/>
                  <a:pt x="3155663" y="1318938"/>
                </a:cubicBezTo>
                <a:lnTo>
                  <a:pt x="3156204" y="1312248"/>
                </a:lnTo>
                <a:cubicBezTo>
                  <a:pt x="3156372" y="1312243"/>
                  <a:pt x="3156542" y="1312238"/>
                  <a:pt x="3156709" y="1312185"/>
                </a:cubicBezTo>
                <a:cubicBezTo>
                  <a:pt x="3206986" y="959319"/>
                  <a:pt x="3488025" y="678542"/>
                  <a:pt x="3846875" y="619144"/>
                </a:cubicBezTo>
                <a:lnTo>
                  <a:pt x="3846992" y="617996"/>
                </a:lnTo>
                <a:cubicBezTo>
                  <a:pt x="3852301" y="616986"/>
                  <a:pt x="3857629" y="616038"/>
                  <a:pt x="3863205" y="616457"/>
                </a:cubicBezTo>
                <a:cubicBezTo>
                  <a:pt x="3894388" y="610900"/>
                  <a:pt x="3926281" y="607919"/>
                  <a:pt x="3958666" y="607392"/>
                </a:cubicBezTo>
                <a:close/>
                <a:moveTo>
                  <a:pt x="2306354" y="605769"/>
                </a:moveTo>
                <a:lnTo>
                  <a:pt x="2323441" y="607392"/>
                </a:lnTo>
                <a:cubicBezTo>
                  <a:pt x="2355827" y="607919"/>
                  <a:pt x="2387719" y="610900"/>
                  <a:pt x="2418903" y="616457"/>
                </a:cubicBezTo>
                <a:cubicBezTo>
                  <a:pt x="2424479" y="616038"/>
                  <a:pt x="2429807" y="616986"/>
                  <a:pt x="2435115" y="617996"/>
                </a:cubicBezTo>
                <a:lnTo>
                  <a:pt x="2435233" y="619144"/>
                </a:lnTo>
                <a:cubicBezTo>
                  <a:pt x="2794083" y="678542"/>
                  <a:pt x="3075122" y="959319"/>
                  <a:pt x="3125398" y="1312185"/>
                </a:cubicBezTo>
                <a:cubicBezTo>
                  <a:pt x="3125566" y="1312238"/>
                  <a:pt x="3125735" y="1312243"/>
                  <a:pt x="3125904" y="1312248"/>
                </a:cubicBezTo>
                <a:lnTo>
                  <a:pt x="3126444" y="1318938"/>
                </a:lnTo>
                <a:cubicBezTo>
                  <a:pt x="3131501" y="1349182"/>
                  <a:pt x="3133950" y="1380067"/>
                  <a:pt x="3133908" y="1411395"/>
                </a:cubicBezTo>
                <a:cubicBezTo>
                  <a:pt x="3135220" y="1417025"/>
                  <a:pt x="3135279" y="1422694"/>
                  <a:pt x="3135279" y="1428376"/>
                </a:cubicBezTo>
                <a:cubicBezTo>
                  <a:pt x="3135279" y="1432198"/>
                  <a:pt x="3135252" y="1436014"/>
                  <a:pt x="3134686" y="1439816"/>
                </a:cubicBezTo>
                <a:lnTo>
                  <a:pt x="3134187" y="1439783"/>
                </a:lnTo>
                <a:lnTo>
                  <a:pt x="3134161" y="1440278"/>
                </a:lnTo>
                <a:lnTo>
                  <a:pt x="3117042" y="1438652"/>
                </a:lnTo>
                <a:cubicBezTo>
                  <a:pt x="3084668" y="1438125"/>
                  <a:pt x="3052788" y="1435144"/>
                  <a:pt x="3021616" y="1429590"/>
                </a:cubicBezTo>
                <a:cubicBezTo>
                  <a:pt x="3016039" y="1430009"/>
                  <a:pt x="3010710" y="1429061"/>
                  <a:pt x="3005399" y="1428050"/>
                </a:cubicBezTo>
                <a:lnTo>
                  <a:pt x="3005283" y="1426902"/>
                </a:lnTo>
                <a:cubicBezTo>
                  <a:pt x="2646432" y="1367503"/>
                  <a:pt x="2365393" y="1086726"/>
                  <a:pt x="2315117" y="733861"/>
                </a:cubicBezTo>
                <a:cubicBezTo>
                  <a:pt x="2314950" y="733808"/>
                  <a:pt x="2314781" y="733803"/>
                  <a:pt x="2314612" y="733798"/>
                </a:cubicBezTo>
                <a:lnTo>
                  <a:pt x="2314074" y="727122"/>
                </a:lnTo>
                <a:cubicBezTo>
                  <a:pt x="2309015" y="696872"/>
                  <a:pt x="2306564" y="665981"/>
                  <a:pt x="2306606" y="634646"/>
                </a:cubicBezTo>
                <a:cubicBezTo>
                  <a:pt x="2305294" y="629018"/>
                  <a:pt x="2305236" y="623351"/>
                  <a:pt x="2305236" y="617670"/>
                </a:cubicBezTo>
                <a:lnTo>
                  <a:pt x="2305830" y="606230"/>
                </a:lnTo>
                <a:lnTo>
                  <a:pt x="2306328" y="606263"/>
                </a:lnTo>
                <a:close/>
                <a:moveTo>
                  <a:pt x="2283603" y="605769"/>
                </a:moveTo>
                <a:lnTo>
                  <a:pt x="2283629" y="606263"/>
                </a:lnTo>
                <a:lnTo>
                  <a:pt x="2284127" y="606230"/>
                </a:lnTo>
                <a:lnTo>
                  <a:pt x="2284721" y="617670"/>
                </a:lnTo>
                <a:cubicBezTo>
                  <a:pt x="2284721" y="623351"/>
                  <a:pt x="2284662" y="629018"/>
                  <a:pt x="2283350" y="634646"/>
                </a:cubicBezTo>
                <a:cubicBezTo>
                  <a:pt x="2283392" y="665981"/>
                  <a:pt x="2280942" y="696872"/>
                  <a:pt x="2275883" y="727122"/>
                </a:cubicBezTo>
                <a:lnTo>
                  <a:pt x="2275345" y="733798"/>
                </a:lnTo>
                <a:cubicBezTo>
                  <a:pt x="2275175" y="733803"/>
                  <a:pt x="2275007" y="733808"/>
                  <a:pt x="2274839" y="733861"/>
                </a:cubicBezTo>
                <a:cubicBezTo>
                  <a:pt x="2224564" y="1086726"/>
                  <a:pt x="1943525" y="1367503"/>
                  <a:pt x="1584673" y="1426902"/>
                </a:cubicBezTo>
                <a:lnTo>
                  <a:pt x="1584557" y="1428050"/>
                </a:lnTo>
                <a:cubicBezTo>
                  <a:pt x="1579247" y="1429061"/>
                  <a:pt x="1573918" y="1430009"/>
                  <a:pt x="1568341" y="1429590"/>
                </a:cubicBezTo>
                <a:cubicBezTo>
                  <a:pt x="1537169" y="1435144"/>
                  <a:pt x="1505289" y="1438125"/>
                  <a:pt x="1472914" y="1438652"/>
                </a:cubicBezTo>
                <a:lnTo>
                  <a:pt x="1455796" y="1440278"/>
                </a:lnTo>
                <a:lnTo>
                  <a:pt x="1455770" y="1439783"/>
                </a:lnTo>
                <a:lnTo>
                  <a:pt x="1455271" y="1439816"/>
                </a:lnTo>
                <a:cubicBezTo>
                  <a:pt x="1454705" y="1436014"/>
                  <a:pt x="1454678" y="1432198"/>
                  <a:pt x="1454678" y="1428376"/>
                </a:cubicBezTo>
                <a:cubicBezTo>
                  <a:pt x="1454678" y="1422694"/>
                  <a:pt x="1454736" y="1417025"/>
                  <a:pt x="1456048" y="1411395"/>
                </a:cubicBezTo>
                <a:cubicBezTo>
                  <a:pt x="1456006" y="1380067"/>
                  <a:pt x="1458456" y="1349182"/>
                  <a:pt x="1463513" y="1318938"/>
                </a:cubicBezTo>
                <a:lnTo>
                  <a:pt x="1464053" y="1312248"/>
                </a:lnTo>
                <a:cubicBezTo>
                  <a:pt x="1464221" y="1312243"/>
                  <a:pt x="1464391" y="1312238"/>
                  <a:pt x="1464558" y="1312185"/>
                </a:cubicBezTo>
                <a:cubicBezTo>
                  <a:pt x="1514835" y="959319"/>
                  <a:pt x="1795874" y="678542"/>
                  <a:pt x="2154724" y="619144"/>
                </a:cubicBezTo>
                <a:lnTo>
                  <a:pt x="2154841" y="617996"/>
                </a:lnTo>
                <a:cubicBezTo>
                  <a:pt x="2160150" y="616986"/>
                  <a:pt x="2165478" y="616038"/>
                  <a:pt x="2171054" y="616457"/>
                </a:cubicBezTo>
                <a:cubicBezTo>
                  <a:pt x="2202237" y="610900"/>
                  <a:pt x="2234130" y="607919"/>
                  <a:pt x="2266515" y="607392"/>
                </a:cubicBezTo>
                <a:close/>
                <a:moveTo>
                  <a:pt x="614203" y="605769"/>
                </a:moveTo>
                <a:lnTo>
                  <a:pt x="631290" y="607392"/>
                </a:lnTo>
                <a:cubicBezTo>
                  <a:pt x="663676" y="607919"/>
                  <a:pt x="695568" y="610900"/>
                  <a:pt x="726752" y="616457"/>
                </a:cubicBezTo>
                <a:cubicBezTo>
                  <a:pt x="732328" y="616038"/>
                  <a:pt x="737656" y="616986"/>
                  <a:pt x="742964" y="617996"/>
                </a:cubicBezTo>
                <a:lnTo>
                  <a:pt x="743081" y="619144"/>
                </a:lnTo>
                <a:cubicBezTo>
                  <a:pt x="1101932" y="678542"/>
                  <a:pt x="1382971" y="959319"/>
                  <a:pt x="1433247" y="1312185"/>
                </a:cubicBezTo>
                <a:cubicBezTo>
                  <a:pt x="1433415" y="1312238"/>
                  <a:pt x="1433584" y="1312243"/>
                  <a:pt x="1433753" y="1312248"/>
                </a:cubicBezTo>
                <a:lnTo>
                  <a:pt x="1434293" y="1318938"/>
                </a:lnTo>
                <a:cubicBezTo>
                  <a:pt x="1439350" y="1349182"/>
                  <a:pt x="1441799" y="1380067"/>
                  <a:pt x="1441757" y="1411395"/>
                </a:cubicBezTo>
                <a:cubicBezTo>
                  <a:pt x="1443069" y="1417025"/>
                  <a:pt x="1443128" y="1422694"/>
                  <a:pt x="1443128" y="1428376"/>
                </a:cubicBezTo>
                <a:cubicBezTo>
                  <a:pt x="1443128" y="1432198"/>
                  <a:pt x="1443101" y="1436014"/>
                  <a:pt x="1442535" y="1439816"/>
                </a:cubicBezTo>
                <a:lnTo>
                  <a:pt x="1442036" y="1439783"/>
                </a:lnTo>
                <a:lnTo>
                  <a:pt x="1442010" y="1440278"/>
                </a:lnTo>
                <a:lnTo>
                  <a:pt x="1424891" y="1438652"/>
                </a:lnTo>
                <a:cubicBezTo>
                  <a:pt x="1392517" y="1438125"/>
                  <a:pt x="1360637" y="1435144"/>
                  <a:pt x="1329465" y="1429590"/>
                </a:cubicBezTo>
                <a:cubicBezTo>
                  <a:pt x="1323888" y="1430009"/>
                  <a:pt x="1318559" y="1429061"/>
                  <a:pt x="1313248" y="1428050"/>
                </a:cubicBezTo>
                <a:lnTo>
                  <a:pt x="1313132" y="1426902"/>
                </a:lnTo>
                <a:cubicBezTo>
                  <a:pt x="954281" y="1367503"/>
                  <a:pt x="673242" y="1086726"/>
                  <a:pt x="622966" y="733861"/>
                </a:cubicBezTo>
                <a:cubicBezTo>
                  <a:pt x="622799" y="733808"/>
                  <a:pt x="622630" y="733803"/>
                  <a:pt x="622461" y="733798"/>
                </a:cubicBezTo>
                <a:lnTo>
                  <a:pt x="621923" y="727122"/>
                </a:lnTo>
                <a:cubicBezTo>
                  <a:pt x="616864" y="696872"/>
                  <a:pt x="614413" y="665981"/>
                  <a:pt x="614455" y="634646"/>
                </a:cubicBezTo>
                <a:cubicBezTo>
                  <a:pt x="613143" y="629018"/>
                  <a:pt x="613085" y="623351"/>
                  <a:pt x="613085" y="617670"/>
                </a:cubicBezTo>
                <a:lnTo>
                  <a:pt x="613679" y="606230"/>
                </a:lnTo>
                <a:lnTo>
                  <a:pt x="614177" y="606263"/>
                </a:lnTo>
                <a:close/>
                <a:moveTo>
                  <a:pt x="7360056" y="605769"/>
                </a:moveTo>
                <a:lnTo>
                  <a:pt x="7360082" y="606263"/>
                </a:lnTo>
                <a:lnTo>
                  <a:pt x="7360580" y="606230"/>
                </a:lnTo>
                <a:lnTo>
                  <a:pt x="7361174" y="617670"/>
                </a:lnTo>
                <a:cubicBezTo>
                  <a:pt x="7361174" y="623351"/>
                  <a:pt x="7361116" y="629018"/>
                  <a:pt x="7359804" y="634646"/>
                </a:cubicBezTo>
                <a:cubicBezTo>
                  <a:pt x="7359846" y="665981"/>
                  <a:pt x="7357395" y="696872"/>
                  <a:pt x="7352337" y="727122"/>
                </a:cubicBezTo>
                <a:lnTo>
                  <a:pt x="7351798" y="733798"/>
                </a:lnTo>
                <a:cubicBezTo>
                  <a:pt x="7351629" y="733803"/>
                  <a:pt x="7351460" y="733808"/>
                  <a:pt x="7351293" y="733861"/>
                </a:cubicBezTo>
                <a:cubicBezTo>
                  <a:pt x="7301017" y="1086726"/>
                  <a:pt x="7019978" y="1367503"/>
                  <a:pt x="6661127" y="1426902"/>
                </a:cubicBezTo>
                <a:lnTo>
                  <a:pt x="6661011" y="1428050"/>
                </a:lnTo>
                <a:cubicBezTo>
                  <a:pt x="6655700" y="1429061"/>
                  <a:pt x="6650371" y="1430009"/>
                  <a:pt x="6644794" y="1429590"/>
                </a:cubicBezTo>
                <a:cubicBezTo>
                  <a:pt x="6613622" y="1435144"/>
                  <a:pt x="6581742" y="1438125"/>
                  <a:pt x="6549368" y="1438652"/>
                </a:cubicBezTo>
                <a:lnTo>
                  <a:pt x="6532249" y="1440278"/>
                </a:lnTo>
                <a:lnTo>
                  <a:pt x="6532223" y="1439783"/>
                </a:lnTo>
                <a:lnTo>
                  <a:pt x="6531724" y="1439816"/>
                </a:lnTo>
                <a:cubicBezTo>
                  <a:pt x="6531158" y="1436014"/>
                  <a:pt x="6531131" y="1432198"/>
                  <a:pt x="6531131" y="1428376"/>
                </a:cubicBezTo>
                <a:cubicBezTo>
                  <a:pt x="6531131" y="1422694"/>
                  <a:pt x="6531190" y="1417025"/>
                  <a:pt x="6532502" y="1411395"/>
                </a:cubicBezTo>
                <a:cubicBezTo>
                  <a:pt x="6532460" y="1380067"/>
                  <a:pt x="6534909" y="1349182"/>
                  <a:pt x="6539966" y="1318938"/>
                </a:cubicBezTo>
                <a:lnTo>
                  <a:pt x="6540506" y="1312248"/>
                </a:lnTo>
                <a:cubicBezTo>
                  <a:pt x="6540675" y="1312243"/>
                  <a:pt x="6540844" y="1312238"/>
                  <a:pt x="6541012" y="1312185"/>
                </a:cubicBezTo>
                <a:cubicBezTo>
                  <a:pt x="6591288" y="959319"/>
                  <a:pt x="6872327" y="678542"/>
                  <a:pt x="7231178" y="619144"/>
                </a:cubicBezTo>
                <a:lnTo>
                  <a:pt x="7231295" y="617996"/>
                </a:lnTo>
                <a:cubicBezTo>
                  <a:pt x="7236603" y="616986"/>
                  <a:pt x="7241931" y="616038"/>
                  <a:pt x="7247507" y="616457"/>
                </a:cubicBezTo>
                <a:cubicBezTo>
                  <a:pt x="7278691" y="610900"/>
                  <a:pt x="7310583" y="607919"/>
                  <a:pt x="7342969" y="607392"/>
                </a:cubicBezTo>
                <a:close/>
                <a:moveTo>
                  <a:pt x="591452" y="605769"/>
                </a:moveTo>
                <a:lnTo>
                  <a:pt x="591478" y="606263"/>
                </a:lnTo>
                <a:lnTo>
                  <a:pt x="591976" y="606230"/>
                </a:lnTo>
                <a:lnTo>
                  <a:pt x="592570" y="617670"/>
                </a:lnTo>
                <a:cubicBezTo>
                  <a:pt x="592570" y="623351"/>
                  <a:pt x="592511" y="629018"/>
                  <a:pt x="591199" y="634646"/>
                </a:cubicBezTo>
                <a:cubicBezTo>
                  <a:pt x="591242" y="665981"/>
                  <a:pt x="588791" y="696872"/>
                  <a:pt x="583732" y="727122"/>
                </a:cubicBezTo>
                <a:lnTo>
                  <a:pt x="583194" y="733798"/>
                </a:lnTo>
                <a:cubicBezTo>
                  <a:pt x="583024" y="733803"/>
                  <a:pt x="582856" y="733808"/>
                  <a:pt x="582689" y="733861"/>
                </a:cubicBezTo>
                <a:cubicBezTo>
                  <a:pt x="537576" y="1050490"/>
                  <a:pt x="306662" y="1309076"/>
                  <a:pt x="0" y="1400276"/>
                </a:cubicBezTo>
                <a:lnTo>
                  <a:pt x="0" y="1267938"/>
                </a:lnTo>
                <a:cubicBezTo>
                  <a:pt x="229298" y="1185101"/>
                  <a:pt x="402181" y="989705"/>
                  <a:pt x="449203" y="750600"/>
                </a:cubicBezTo>
                <a:cubicBezTo>
                  <a:pt x="258971" y="791484"/>
                  <a:pt x="97576" y="906749"/>
                  <a:pt x="0" y="1064489"/>
                </a:cubicBezTo>
                <a:lnTo>
                  <a:pt x="0" y="857695"/>
                </a:lnTo>
                <a:cubicBezTo>
                  <a:pt x="121484" y="734788"/>
                  <a:pt x="282199" y="649000"/>
                  <a:pt x="462573" y="619144"/>
                </a:cubicBezTo>
                <a:lnTo>
                  <a:pt x="462690" y="617996"/>
                </a:lnTo>
                <a:cubicBezTo>
                  <a:pt x="467999" y="616986"/>
                  <a:pt x="473327" y="616038"/>
                  <a:pt x="478903" y="616457"/>
                </a:cubicBezTo>
                <a:cubicBezTo>
                  <a:pt x="510086" y="610900"/>
                  <a:pt x="541979" y="607919"/>
                  <a:pt x="574365" y="607392"/>
                </a:cubicBezTo>
                <a:close/>
                <a:moveTo>
                  <a:pt x="11969013" y="0"/>
                </a:moveTo>
                <a:lnTo>
                  <a:pt x="12180097" y="0"/>
                </a:lnTo>
                <a:cubicBezTo>
                  <a:pt x="12184579" y="2797"/>
                  <a:pt x="12188307" y="6390"/>
                  <a:pt x="12192000" y="10016"/>
                </a:cubicBezTo>
                <a:lnTo>
                  <a:pt x="12192000" y="210008"/>
                </a:lnTo>
                <a:cubicBezTo>
                  <a:pt x="12135666" y="124006"/>
                  <a:pt x="12059786" y="51396"/>
                  <a:pt x="11969013" y="0"/>
                </a:cubicBezTo>
                <a:close/>
                <a:moveTo>
                  <a:pt x="11640695" y="0"/>
                </a:moveTo>
                <a:lnTo>
                  <a:pt x="11775234" y="0"/>
                </a:lnTo>
                <a:cubicBezTo>
                  <a:pt x="11842228" y="193636"/>
                  <a:pt x="11995970" y="348667"/>
                  <a:pt x="12192000" y="421829"/>
                </a:cubicBezTo>
                <a:lnTo>
                  <a:pt x="12192000" y="553832"/>
                </a:lnTo>
                <a:cubicBezTo>
                  <a:pt x="11924422" y="471599"/>
                  <a:pt x="11715712" y="262771"/>
                  <a:pt x="11640695" y="0"/>
                </a:cubicBezTo>
                <a:close/>
                <a:moveTo>
                  <a:pt x="11023379" y="0"/>
                </a:moveTo>
                <a:lnTo>
                  <a:pt x="11232088" y="0"/>
                </a:lnTo>
                <a:cubicBezTo>
                  <a:pt x="11066618" y="98005"/>
                  <a:pt x="10947209" y="260867"/>
                  <a:pt x="10909358" y="451830"/>
                </a:cubicBezTo>
                <a:cubicBezTo>
                  <a:pt x="11153410" y="399791"/>
                  <a:pt x="11350000" y="226290"/>
                  <a:pt x="11427896" y="0"/>
                </a:cubicBezTo>
                <a:lnTo>
                  <a:pt x="11561912" y="0"/>
                </a:lnTo>
                <a:cubicBezTo>
                  <a:pt x="11477134" y="299826"/>
                  <a:pt x="11217862" y="529393"/>
                  <a:pt x="10895987" y="582253"/>
                </a:cubicBezTo>
                <a:lnTo>
                  <a:pt x="10895871" y="583392"/>
                </a:lnTo>
                <a:cubicBezTo>
                  <a:pt x="10890560" y="584395"/>
                  <a:pt x="10885231" y="585336"/>
                  <a:pt x="10879654" y="584920"/>
                </a:cubicBezTo>
                <a:cubicBezTo>
                  <a:pt x="10848482" y="590430"/>
                  <a:pt x="10816602" y="593388"/>
                  <a:pt x="10784227" y="593911"/>
                </a:cubicBezTo>
                <a:lnTo>
                  <a:pt x="10767109" y="595524"/>
                </a:lnTo>
                <a:lnTo>
                  <a:pt x="10767083" y="595033"/>
                </a:lnTo>
                <a:lnTo>
                  <a:pt x="10766584" y="595066"/>
                </a:lnTo>
                <a:cubicBezTo>
                  <a:pt x="10766018" y="591293"/>
                  <a:pt x="10765991" y="587507"/>
                  <a:pt x="10765991" y="583715"/>
                </a:cubicBezTo>
                <a:cubicBezTo>
                  <a:pt x="10765991" y="578078"/>
                  <a:pt x="10766050" y="572454"/>
                  <a:pt x="10767362" y="566868"/>
                </a:cubicBezTo>
                <a:cubicBezTo>
                  <a:pt x="10767319" y="535786"/>
                  <a:pt x="10769769" y="505143"/>
                  <a:pt x="10774826" y="475137"/>
                </a:cubicBezTo>
                <a:lnTo>
                  <a:pt x="10775366" y="468500"/>
                </a:lnTo>
                <a:cubicBezTo>
                  <a:pt x="10775535" y="468495"/>
                  <a:pt x="10775704" y="468490"/>
                  <a:pt x="10775872" y="468437"/>
                </a:cubicBezTo>
                <a:cubicBezTo>
                  <a:pt x="10802174" y="285283"/>
                  <a:pt x="10891635" y="121704"/>
                  <a:pt x="11023379" y="0"/>
                </a:cubicBezTo>
                <a:close/>
                <a:moveTo>
                  <a:pt x="9949555" y="0"/>
                </a:moveTo>
                <a:lnTo>
                  <a:pt x="10083571" y="0"/>
                </a:lnTo>
                <a:cubicBezTo>
                  <a:pt x="10161467" y="226290"/>
                  <a:pt x="10358057" y="399791"/>
                  <a:pt x="10602109" y="451830"/>
                </a:cubicBezTo>
                <a:cubicBezTo>
                  <a:pt x="10564258" y="260867"/>
                  <a:pt x="10444849" y="98005"/>
                  <a:pt x="10279379" y="0"/>
                </a:cubicBezTo>
                <a:lnTo>
                  <a:pt x="10488089" y="0"/>
                </a:lnTo>
                <a:cubicBezTo>
                  <a:pt x="10619833" y="121704"/>
                  <a:pt x="10709293" y="285283"/>
                  <a:pt x="10735596" y="468437"/>
                </a:cubicBezTo>
                <a:cubicBezTo>
                  <a:pt x="10735763" y="468490"/>
                  <a:pt x="10735932" y="468495"/>
                  <a:pt x="10736101" y="468500"/>
                </a:cubicBezTo>
                <a:lnTo>
                  <a:pt x="10736641" y="475137"/>
                </a:lnTo>
                <a:cubicBezTo>
                  <a:pt x="10741698" y="505143"/>
                  <a:pt x="10744148" y="535786"/>
                  <a:pt x="10744105" y="566868"/>
                </a:cubicBezTo>
                <a:cubicBezTo>
                  <a:pt x="10745417" y="572454"/>
                  <a:pt x="10745476" y="578078"/>
                  <a:pt x="10745476" y="583715"/>
                </a:cubicBezTo>
                <a:cubicBezTo>
                  <a:pt x="10745476" y="587507"/>
                  <a:pt x="10745449" y="591293"/>
                  <a:pt x="10744883" y="595066"/>
                </a:cubicBezTo>
                <a:lnTo>
                  <a:pt x="10744384" y="595033"/>
                </a:lnTo>
                <a:lnTo>
                  <a:pt x="10744358" y="595524"/>
                </a:lnTo>
                <a:lnTo>
                  <a:pt x="10727240" y="593911"/>
                </a:lnTo>
                <a:cubicBezTo>
                  <a:pt x="10694865" y="593388"/>
                  <a:pt x="10662985" y="590430"/>
                  <a:pt x="10631813" y="584920"/>
                </a:cubicBezTo>
                <a:cubicBezTo>
                  <a:pt x="10626236" y="585336"/>
                  <a:pt x="10620907" y="584395"/>
                  <a:pt x="10615596" y="583392"/>
                </a:cubicBezTo>
                <a:lnTo>
                  <a:pt x="10615480" y="582253"/>
                </a:lnTo>
                <a:cubicBezTo>
                  <a:pt x="10293605" y="529393"/>
                  <a:pt x="10034333" y="299826"/>
                  <a:pt x="9949555" y="0"/>
                </a:cubicBezTo>
                <a:close/>
                <a:moveTo>
                  <a:pt x="9331225" y="0"/>
                </a:moveTo>
                <a:lnTo>
                  <a:pt x="9539935" y="0"/>
                </a:lnTo>
                <a:cubicBezTo>
                  <a:pt x="9374465" y="98005"/>
                  <a:pt x="9255056" y="260867"/>
                  <a:pt x="9217205" y="451830"/>
                </a:cubicBezTo>
                <a:cubicBezTo>
                  <a:pt x="9461257" y="399791"/>
                  <a:pt x="9657847" y="226290"/>
                  <a:pt x="9735743" y="0"/>
                </a:cubicBezTo>
                <a:lnTo>
                  <a:pt x="9869759" y="0"/>
                </a:lnTo>
                <a:cubicBezTo>
                  <a:pt x="9784981" y="299826"/>
                  <a:pt x="9525709" y="529393"/>
                  <a:pt x="9203834" y="582253"/>
                </a:cubicBezTo>
                <a:lnTo>
                  <a:pt x="9203718" y="583392"/>
                </a:lnTo>
                <a:cubicBezTo>
                  <a:pt x="9198407" y="584395"/>
                  <a:pt x="9193078" y="585336"/>
                  <a:pt x="9187501" y="584920"/>
                </a:cubicBezTo>
                <a:cubicBezTo>
                  <a:pt x="9156329" y="590430"/>
                  <a:pt x="9124449" y="593388"/>
                  <a:pt x="9092074" y="593911"/>
                </a:cubicBezTo>
                <a:lnTo>
                  <a:pt x="9074956" y="595524"/>
                </a:lnTo>
                <a:lnTo>
                  <a:pt x="9074930" y="595033"/>
                </a:lnTo>
                <a:lnTo>
                  <a:pt x="9074431" y="595066"/>
                </a:lnTo>
                <a:cubicBezTo>
                  <a:pt x="9073865" y="591293"/>
                  <a:pt x="9073838" y="587507"/>
                  <a:pt x="9073838" y="583715"/>
                </a:cubicBezTo>
                <a:cubicBezTo>
                  <a:pt x="9073838" y="578078"/>
                  <a:pt x="9073897" y="572454"/>
                  <a:pt x="9075209" y="566868"/>
                </a:cubicBezTo>
                <a:cubicBezTo>
                  <a:pt x="9075166" y="535786"/>
                  <a:pt x="9077616" y="505143"/>
                  <a:pt x="9082673" y="475137"/>
                </a:cubicBezTo>
                <a:lnTo>
                  <a:pt x="9083213" y="468500"/>
                </a:lnTo>
                <a:cubicBezTo>
                  <a:pt x="9083382" y="468495"/>
                  <a:pt x="9083551" y="468490"/>
                  <a:pt x="9083718" y="468437"/>
                </a:cubicBezTo>
                <a:cubicBezTo>
                  <a:pt x="9110021" y="285283"/>
                  <a:pt x="9199481" y="121704"/>
                  <a:pt x="9331225" y="0"/>
                </a:cubicBezTo>
                <a:close/>
                <a:moveTo>
                  <a:pt x="8257405" y="0"/>
                </a:moveTo>
                <a:lnTo>
                  <a:pt x="8391420" y="0"/>
                </a:lnTo>
                <a:cubicBezTo>
                  <a:pt x="8469316" y="226290"/>
                  <a:pt x="8665906" y="399791"/>
                  <a:pt x="8909958" y="451830"/>
                </a:cubicBezTo>
                <a:cubicBezTo>
                  <a:pt x="8872107" y="260867"/>
                  <a:pt x="8752698" y="98005"/>
                  <a:pt x="8587228" y="0"/>
                </a:cubicBezTo>
                <a:lnTo>
                  <a:pt x="8795937" y="0"/>
                </a:lnTo>
                <a:cubicBezTo>
                  <a:pt x="8927681" y="121704"/>
                  <a:pt x="9017142" y="285283"/>
                  <a:pt x="9043444" y="468437"/>
                </a:cubicBezTo>
                <a:cubicBezTo>
                  <a:pt x="9043612" y="468490"/>
                  <a:pt x="9043781" y="468495"/>
                  <a:pt x="9043950" y="468500"/>
                </a:cubicBezTo>
                <a:lnTo>
                  <a:pt x="9044490" y="475137"/>
                </a:lnTo>
                <a:cubicBezTo>
                  <a:pt x="9049547" y="505143"/>
                  <a:pt x="9051997" y="535786"/>
                  <a:pt x="9051954" y="566868"/>
                </a:cubicBezTo>
                <a:cubicBezTo>
                  <a:pt x="9053266" y="572454"/>
                  <a:pt x="9053325" y="578078"/>
                  <a:pt x="9053325" y="583715"/>
                </a:cubicBezTo>
                <a:cubicBezTo>
                  <a:pt x="9053325" y="587507"/>
                  <a:pt x="9053298" y="591293"/>
                  <a:pt x="9052732" y="595066"/>
                </a:cubicBezTo>
                <a:lnTo>
                  <a:pt x="9052233" y="595033"/>
                </a:lnTo>
                <a:lnTo>
                  <a:pt x="9052207" y="595524"/>
                </a:lnTo>
                <a:lnTo>
                  <a:pt x="9035089" y="593911"/>
                </a:lnTo>
                <a:cubicBezTo>
                  <a:pt x="9002714" y="593388"/>
                  <a:pt x="8970834" y="590430"/>
                  <a:pt x="8939662" y="584920"/>
                </a:cubicBezTo>
                <a:cubicBezTo>
                  <a:pt x="8934085" y="585336"/>
                  <a:pt x="8928756" y="584395"/>
                  <a:pt x="8923445" y="583392"/>
                </a:cubicBezTo>
                <a:lnTo>
                  <a:pt x="8923329" y="582253"/>
                </a:lnTo>
                <a:cubicBezTo>
                  <a:pt x="8601454" y="529393"/>
                  <a:pt x="8342182" y="299826"/>
                  <a:pt x="8257405" y="0"/>
                </a:cubicBezTo>
                <a:close/>
                <a:moveTo>
                  <a:pt x="7639075" y="0"/>
                </a:moveTo>
                <a:lnTo>
                  <a:pt x="7847784" y="0"/>
                </a:lnTo>
                <a:cubicBezTo>
                  <a:pt x="7682314" y="98005"/>
                  <a:pt x="7562905" y="260867"/>
                  <a:pt x="7525054" y="451830"/>
                </a:cubicBezTo>
                <a:cubicBezTo>
                  <a:pt x="7769107" y="399791"/>
                  <a:pt x="7965696" y="226290"/>
                  <a:pt x="8043592" y="0"/>
                </a:cubicBezTo>
                <a:lnTo>
                  <a:pt x="8177609" y="0"/>
                </a:lnTo>
                <a:cubicBezTo>
                  <a:pt x="8092830" y="299826"/>
                  <a:pt x="7833558" y="529393"/>
                  <a:pt x="7511683" y="582253"/>
                </a:cubicBezTo>
                <a:lnTo>
                  <a:pt x="7511567" y="583392"/>
                </a:lnTo>
                <a:cubicBezTo>
                  <a:pt x="7506256" y="584395"/>
                  <a:pt x="7500927" y="585336"/>
                  <a:pt x="7495350" y="584920"/>
                </a:cubicBezTo>
                <a:cubicBezTo>
                  <a:pt x="7464178" y="590430"/>
                  <a:pt x="7432298" y="593388"/>
                  <a:pt x="7399924" y="593911"/>
                </a:cubicBezTo>
                <a:lnTo>
                  <a:pt x="7382805" y="595524"/>
                </a:lnTo>
                <a:lnTo>
                  <a:pt x="7382779" y="595033"/>
                </a:lnTo>
                <a:lnTo>
                  <a:pt x="7382280" y="595066"/>
                </a:lnTo>
                <a:cubicBezTo>
                  <a:pt x="7381714" y="591293"/>
                  <a:pt x="7381687" y="587507"/>
                  <a:pt x="7381687" y="583715"/>
                </a:cubicBezTo>
                <a:cubicBezTo>
                  <a:pt x="7381687" y="578078"/>
                  <a:pt x="7381746" y="572454"/>
                  <a:pt x="7383058" y="566868"/>
                </a:cubicBezTo>
                <a:cubicBezTo>
                  <a:pt x="7383016" y="535786"/>
                  <a:pt x="7385465" y="505143"/>
                  <a:pt x="7390522" y="475137"/>
                </a:cubicBezTo>
                <a:lnTo>
                  <a:pt x="7391062" y="468500"/>
                </a:lnTo>
                <a:cubicBezTo>
                  <a:pt x="7391231" y="468495"/>
                  <a:pt x="7391400" y="468490"/>
                  <a:pt x="7391568" y="468437"/>
                </a:cubicBezTo>
                <a:cubicBezTo>
                  <a:pt x="7417870" y="285283"/>
                  <a:pt x="7507331" y="121703"/>
                  <a:pt x="7639075" y="0"/>
                </a:cubicBezTo>
                <a:close/>
                <a:moveTo>
                  <a:pt x="6565254" y="0"/>
                </a:moveTo>
                <a:lnTo>
                  <a:pt x="6699270" y="0"/>
                </a:lnTo>
                <a:cubicBezTo>
                  <a:pt x="6777166" y="226290"/>
                  <a:pt x="6973755" y="399791"/>
                  <a:pt x="7217807" y="451830"/>
                </a:cubicBezTo>
                <a:cubicBezTo>
                  <a:pt x="7179956" y="260867"/>
                  <a:pt x="7060547" y="98005"/>
                  <a:pt x="6895077" y="0"/>
                </a:cubicBezTo>
                <a:lnTo>
                  <a:pt x="7103787" y="0"/>
                </a:lnTo>
                <a:cubicBezTo>
                  <a:pt x="7235531" y="121704"/>
                  <a:pt x="7324992" y="285283"/>
                  <a:pt x="7351294" y="468437"/>
                </a:cubicBezTo>
                <a:cubicBezTo>
                  <a:pt x="7351461" y="468490"/>
                  <a:pt x="7351631" y="468495"/>
                  <a:pt x="7351799" y="468500"/>
                </a:cubicBezTo>
                <a:lnTo>
                  <a:pt x="7352340" y="475137"/>
                </a:lnTo>
                <a:cubicBezTo>
                  <a:pt x="7357396" y="505143"/>
                  <a:pt x="7359846" y="535786"/>
                  <a:pt x="7359804" y="566868"/>
                </a:cubicBezTo>
                <a:cubicBezTo>
                  <a:pt x="7361116" y="572454"/>
                  <a:pt x="7361174" y="578078"/>
                  <a:pt x="7361174" y="583715"/>
                </a:cubicBezTo>
                <a:cubicBezTo>
                  <a:pt x="7361174" y="587507"/>
                  <a:pt x="7361147" y="591293"/>
                  <a:pt x="7360581" y="595066"/>
                </a:cubicBezTo>
                <a:lnTo>
                  <a:pt x="7360082" y="595033"/>
                </a:lnTo>
                <a:lnTo>
                  <a:pt x="7360056" y="595524"/>
                </a:lnTo>
                <a:lnTo>
                  <a:pt x="7342938" y="593911"/>
                </a:lnTo>
                <a:cubicBezTo>
                  <a:pt x="7310564" y="593388"/>
                  <a:pt x="7278683" y="590430"/>
                  <a:pt x="7247511" y="584920"/>
                </a:cubicBezTo>
                <a:cubicBezTo>
                  <a:pt x="7241934" y="585336"/>
                  <a:pt x="7236605" y="584395"/>
                  <a:pt x="7231295" y="583392"/>
                </a:cubicBezTo>
                <a:lnTo>
                  <a:pt x="7231179" y="582253"/>
                </a:lnTo>
                <a:cubicBezTo>
                  <a:pt x="6909304" y="529393"/>
                  <a:pt x="6650032" y="299826"/>
                  <a:pt x="6565254" y="0"/>
                </a:cubicBezTo>
                <a:close/>
                <a:moveTo>
                  <a:pt x="5946924" y="0"/>
                </a:moveTo>
                <a:lnTo>
                  <a:pt x="6155633" y="0"/>
                </a:lnTo>
                <a:cubicBezTo>
                  <a:pt x="5990163" y="98005"/>
                  <a:pt x="5870754" y="260867"/>
                  <a:pt x="5832903" y="451830"/>
                </a:cubicBezTo>
                <a:cubicBezTo>
                  <a:pt x="6076956" y="399791"/>
                  <a:pt x="6273545" y="226290"/>
                  <a:pt x="6351441" y="0"/>
                </a:cubicBezTo>
                <a:lnTo>
                  <a:pt x="6485457" y="0"/>
                </a:lnTo>
                <a:cubicBezTo>
                  <a:pt x="6400679" y="299826"/>
                  <a:pt x="6141407" y="529393"/>
                  <a:pt x="5819531" y="582253"/>
                </a:cubicBezTo>
                <a:lnTo>
                  <a:pt x="5819415" y="583392"/>
                </a:lnTo>
                <a:cubicBezTo>
                  <a:pt x="5814105" y="584395"/>
                  <a:pt x="5808776" y="585336"/>
                  <a:pt x="5803199" y="584920"/>
                </a:cubicBezTo>
                <a:cubicBezTo>
                  <a:pt x="5772027" y="590430"/>
                  <a:pt x="5740146" y="593388"/>
                  <a:pt x="5707772" y="593911"/>
                </a:cubicBezTo>
                <a:lnTo>
                  <a:pt x="5690654" y="595524"/>
                </a:lnTo>
                <a:lnTo>
                  <a:pt x="5690628" y="595033"/>
                </a:lnTo>
                <a:lnTo>
                  <a:pt x="5690129" y="595066"/>
                </a:lnTo>
                <a:cubicBezTo>
                  <a:pt x="5689563" y="591293"/>
                  <a:pt x="5689536" y="587507"/>
                  <a:pt x="5689536" y="583715"/>
                </a:cubicBezTo>
                <a:cubicBezTo>
                  <a:pt x="5689536" y="578078"/>
                  <a:pt x="5689594" y="572454"/>
                  <a:pt x="5690906" y="566868"/>
                </a:cubicBezTo>
                <a:cubicBezTo>
                  <a:pt x="5690864" y="535786"/>
                  <a:pt x="5693314" y="505143"/>
                  <a:pt x="5698370" y="475137"/>
                </a:cubicBezTo>
                <a:lnTo>
                  <a:pt x="5698911" y="468500"/>
                </a:lnTo>
                <a:cubicBezTo>
                  <a:pt x="5699079" y="468495"/>
                  <a:pt x="5699249" y="468490"/>
                  <a:pt x="5699416" y="468437"/>
                </a:cubicBezTo>
                <a:cubicBezTo>
                  <a:pt x="5725719" y="285283"/>
                  <a:pt x="5815180" y="121704"/>
                  <a:pt x="5946924" y="0"/>
                </a:cubicBezTo>
                <a:close/>
                <a:moveTo>
                  <a:pt x="4873102" y="0"/>
                </a:moveTo>
                <a:lnTo>
                  <a:pt x="5007119" y="0"/>
                </a:lnTo>
                <a:cubicBezTo>
                  <a:pt x="5085015" y="226291"/>
                  <a:pt x="5281604" y="399791"/>
                  <a:pt x="5525656" y="451830"/>
                </a:cubicBezTo>
                <a:cubicBezTo>
                  <a:pt x="5487805" y="260867"/>
                  <a:pt x="5368397" y="98005"/>
                  <a:pt x="5202927" y="0"/>
                </a:cubicBezTo>
                <a:lnTo>
                  <a:pt x="5411635" y="0"/>
                </a:lnTo>
                <a:cubicBezTo>
                  <a:pt x="5543380" y="121703"/>
                  <a:pt x="5632840" y="285283"/>
                  <a:pt x="5659142" y="468437"/>
                </a:cubicBezTo>
                <a:cubicBezTo>
                  <a:pt x="5659310" y="468490"/>
                  <a:pt x="5659479" y="468495"/>
                  <a:pt x="5659648" y="468499"/>
                </a:cubicBezTo>
                <a:lnTo>
                  <a:pt x="5660188" y="475137"/>
                </a:lnTo>
                <a:cubicBezTo>
                  <a:pt x="5665245" y="505143"/>
                  <a:pt x="5667694" y="535786"/>
                  <a:pt x="5667652" y="566868"/>
                </a:cubicBezTo>
                <a:cubicBezTo>
                  <a:pt x="5668964" y="572454"/>
                  <a:pt x="5669023" y="578078"/>
                  <a:pt x="5669023" y="583715"/>
                </a:cubicBezTo>
                <a:cubicBezTo>
                  <a:pt x="5669023" y="587508"/>
                  <a:pt x="5668996" y="591293"/>
                  <a:pt x="5668430" y="595066"/>
                </a:cubicBezTo>
                <a:lnTo>
                  <a:pt x="5667931" y="595033"/>
                </a:lnTo>
                <a:lnTo>
                  <a:pt x="5667905" y="595524"/>
                </a:lnTo>
                <a:lnTo>
                  <a:pt x="5650786" y="593911"/>
                </a:lnTo>
                <a:cubicBezTo>
                  <a:pt x="5618412" y="593388"/>
                  <a:pt x="5586532" y="590430"/>
                  <a:pt x="5555360" y="584920"/>
                </a:cubicBezTo>
                <a:cubicBezTo>
                  <a:pt x="5549783" y="585336"/>
                  <a:pt x="5544454" y="584395"/>
                  <a:pt x="5539143" y="583392"/>
                </a:cubicBezTo>
                <a:lnTo>
                  <a:pt x="5539027" y="582253"/>
                </a:lnTo>
                <a:cubicBezTo>
                  <a:pt x="5217153" y="529393"/>
                  <a:pt x="4957881" y="299826"/>
                  <a:pt x="4873102" y="0"/>
                </a:cubicBezTo>
                <a:close/>
                <a:moveTo>
                  <a:pt x="4254773" y="0"/>
                </a:moveTo>
                <a:lnTo>
                  <a:pt x="4463482" y="0"/>
                </a:lnTo>
                <a:cubicBezTo>
                  <a:pt x="4298012" y="98005"/>
                  <a:pt x="4178603" y="260867"/>
                  <a:pt x="4140752" y="451830"/>
                </a:cubicBezTo>
                <a:cubicBezTo>
                  <a:pt x="4384804" y="399791"/>
                  <a:pt x="4581394" y="226291"/>
                  <a:pt x="4659290" y="0"/>
                </a:cubicBezTo>
                <a:lnTo>
                  <a:pt x="4793306" y="0"/>
                </a:lnTo>
                <a:cubicBezTo>
                  <a:pt x="4708528" y="299826"/>
                  <a:pt x="4449256" y="529393"/>
                  <a:pt x="4127381" y="582253"/>
                </a:cubicBezTo>
                <a:lnTo>
                  <a:pt x="4127264" y="583392"/>
                </a:lnTo>
                <a:cubicBezTo>
                  <a:pt x="4121954" y="584395"/>
                  <a:pt x="4116625" y="585336"/>
                  <a:pt x="4111048" y="584920"/>
                </a:cubicBezTo>
                <a:cubicBezTo>
                  <a:pt x="4079876" y="590430"/>
                  <a:pt x="4047996" y="593388"/>
                  <a:pt x="4015621" y="593911"/>
                </a:cubicBezTo>
                <a:lnTo>
                  <a:pt x="3998503" y="595524"/>
                </a:lnTo>
                <a:lnTo>
                  <a:pt x="3998477" y="595033"/>
                </a:lnTo>
                <a:lnTo>
                  <a:pt x="3997978" y="595066"/>
                </a:lnTo>
                <a:cubicBezTo>
                  <a:pt x="3997412" y="591293"/>
                  <a:pt x="3997385" y="587507"/>
                  <a:pt x="3997385" y="583715"/>
                </a:cubicBezTo>
                <a:cubicBezTo>
                  <a:pt x="3997385" y="578078"/>
                  <a:pt x="3997443" y="572454"/>
                  <a:pt x="3998755" y="566868"/>
                </a:cubicBezTo>
                <a:cubicBezTo>
                  <a:pt x="3998713" y="535786"/>
                  <a:pt x="4001163" y="505143"/>
                  <a:pt x="4006219" y="475137"/>
                </a:cubicBezTo>
                <a:lnTo>
                  <a:pt x="4006760" y="468499"/>
                </a:lnTo>
                <a:cubicBezTo>
                  <a:pt x="4006928" y="468495"/>
                  <a:pt x="4007098" y="468490"/>
                  <a:pt x="4007265" y="468437"/>
                </a:cubicBezTo>
                <a:cubicBezTo>
                  <a:pt x="4033568" y="285283"/>
                  <a:pt x="4123028" y="121703"/>
                  <a:pt x="4254773" y="0"/>
                </a:cubicBezTo>
                <a:close/>
                <a:moveTo>
                  <a:pt x="3180951" y="0"/>
                </a:moveTo>
                <a:lnTo>
                  <a:pt x="3314968" y="0"/>
                </a:lnTo>
                <a:cubicBezTo>
                  <a:pt x="3392864" y="226291"/>
                  <a:pt x="3589453" y="399791"/>
                  <a:pt x="3833505" y="451830"/>
                </a:cubicBezTo>
                <a:cubicBezTo>
                  <a:pt x="3795654" y="260867"/>
                  <a:pt x="3676245" y="98005"/>
                  <a:pt x="3510776" y="0"/>
                </a:cubicBezTo>
                <a:lnTo>
                  <a:pt x="3719484" y="0"/>
                </a:lnTo>
                <a:cubicBezTo>
                  <a:pt x="3851229" y="121703"/>
                  <a:pt x="3940689" y="285283"/>
                  <a:pt x="3966991" y="468437"/>
                </a:cubicBezTo>
                <a:cubicBezTo>
                  <a:pt x="3967159" y="468490"/>
                  <a:pt x="3967328" y="468495"/>
                  <a:pt x="3967497" y="468499"/>
                </a:cubicBezTo>
                <a:lnTo>
                  <a:pt x="3968037" y="475137"/>
                </a:lnTo>
                <a:cubicBezTo>
                  <a:pt x="3973094" y="505143"/>
                  <a:pt x="3975543" y="535786"/>
                  <a:pt x="3975501" y="566868"/>
                </a:cubicBezTo>
                <a:cubicBezTo>
                  <a:pt x="3976813" y="572454"/>
                  <a:pt x="3976872" y="578078"/>
                  <a:pt x="3976872" y="583715"/>
                </a:cubicBezTo>
                <a:cubicBezTo>
                  <a:pt x="3976872" y="587508"/>
                  <a:pt x="3976845" y="591293"/>
                  <a:pt x="3976279" y="595066"/>
                </a:cubicBezTo>
                <a:lnTo>
                  <a:pt x="3975780" y="595033"/>
                </a:lnTo>
                <a:lnTo>
                  <a:pt x="3975754" y="595524"/>
                </a:lnTo>
                <a:lnTo>
                  <a:pt x="3958635" y="593911"/>
                </a:lnTo>
                <a:cubicBezTo>
                  <a:pt x="3926261" y="593388"/>
                  <a:pt x="3894381" y="590430"/>
                  <a:pt x="3863209" y="584920"/>
                </a:cubicBezTo>
                <a:cubicBezTo>
                  <a:pt x="3857632" y="585336"/>
                  <a:pt x="3852303" y="584395"/>
                  <a:pt x="3846992" y="583392"/>
                </a:cubicBezTo>
                <a:lnTo>
                  <a:pt x="3846876" y="582253"/>
                </a:lnTo>
                <a:cubicBezTo>
                  <a:pt x="3525002" y="529393"/>
                  <a:pt x="3265729" y="299826"/>
                  <a:pt x="3180951" y="0"/>
                </a:cubicBezTo>
                <a:close/>
                <a:moveTo>
                  <a:pt x="2562622" y="0"/>
                </a:moveTo>
                <a:lnTo>
                  <a:pt x="2771330" y="0"/>
                </a:lnTo>
                <a:cubicBezTo>
                  <a:pt x="2605861" y="98005"/>
                  <a:pt x="2486452" y="260867"/>
                  <a:pt x="2448601" y="451830"/>
                </a:cubicBezTo>
                <a:cubicBezTo>
                  <a:pt x="2692653" y="399791"/>
                  <a:pt x="2889242" y="226291"/>
                  <a:pt x="2967139" y="0"/>
                </a:cubicBezTo>
                <a:lnTo>
                  <a:pt x="3101155" y="0"/>
                </a:lnTo>
                <a:cubicBezTo>
                  <a:pt x="3016377" y="299826"/>
                  <a:pt x="2757105" y="529393"/>
                  <a:pt x="2435230" y="582253"/>
                </a:cubicBezTo>
                <a:lnTo>
                  <a:pt x="2435113" y="583392"/>
                </a:lnTo>
                <a:cubicBezTo>
                  <a:pt x="2429803" y="584395"/>
                  <a:pt x="2424474" y="585336"/>
                  <a:pt x="2418897" y="584920"/>
                </a:cubicBezTo>
                <a:cubicBezTo>
                  <a:pt x="2387725" y="590430"/>
                  <a:pt x="2355845" y="593388"/>
                  <a:pt x="2323470" y="593911"/>
                </a:cubicBezTo>
                <a:lnTo>
                  <a:pt x="2306352" y="595524"/>
                </a:lnTo>
                <a:lnTo>
                  <a:pt x="2306326" y="595033"/>
                </a:lnTo>
                <a:lnTo>
                  <a:pt x="2305827" y="595066"/>
                </a:lnTo>
                <a:cubicBezTo>
                  <a:pt x="2305261" y="591293"/>
                  <a:pt x="2305234" y="587507"/>
                  <a:pt x="2305234" y="583715"/>
                </a:cubicBezTo>
                <a:cubicBezTo>
                  <a:pt x="2305234" y="578078"/>
                  <a:pt x="2305292" y="572454"/>
                  <a:pt x="2306604" y="566868"/>
                </a:cubicBezTo>
                <a:cubicBezTo>
                  <a:pt x="2306562" y="535786"/>
                  <a:pt x="2309012" y="505143"/>
                  <a:pt x="2314068" y="475137"/>
                </a:cubicBezTo>
                <a:lnTo>
                  <a:pt x="2314609" y="468499"/>
                </a:lnTo>
                <a:cubicBezTo>
                  <a:pt x="2314777" y="468495"/>
                  <a:pt x="2314947" y="468490"/>
                  <a:pt x="2315114" y="468437"/>
                </a:cubicBezTo>
                <a:cubicBezTo>
                  <a:pt x="2341417" y="285283"/>
                  <a:pt x="2430877" y="121704"/>
                  <a:pt x="2562622" y="0"/>
                </a:cubicBezTo>
                <a:close/>
                <a:moveTo>
                  <a:pt x="1488800" y="0"/>
                </a:moveTo>
                <a:lnTo>
                  <a:pt x="1622816" y="0"/>
                </a:lnTo>
                <a:cubicBezTo>
                  <a:pt x="1700712" y="226290"/>
                  <a:pt x="1897302" y="399791"/>
                  <a:pt x="2141354" y="451830"/>
                </a:cubicBezTo>
                <a:cubicBezTo>
                  <a:pt x="2103503" y="260867"/>
                  <a:pt x="1984094" y="98005"/>
                  <a:pt x="1818624" y="0"/>
                </a:cubicBezTo>
                <a:lnTo>
                  <a:pt x="2027333" y="0"/>
                </a:lnTo>
                <a:cubicBezTo>
                  <a:pt x="2159078" y="121703"/>
                  <a:pt x="2248538" y="285283"/>
                  <a:pt x="2274840" y="468437"/>
                </a:cubicBezTo>
                <a:cubicBezTo>
                  <a:pt x="2275008" y="468490"/>
                  <a:pt x="2275177" y="468495"/>
                  <a:pt x="2275346" y="468500"/>
                </a:cubicBezTo>
                <a:lnTo>
                  <a:pt x="2275886" y="475137"/>
                </a:lnTo>
                <a:cubicBezTo>
                  <a:pt x="2280943" y="505143"/>
                  <a:pt x="2283392" y="535786"/>
                  <a:pt x="2283350" y="566868"/>
                </a:cubicBezTo>
                <a:cubicBezTo>
                  <a:pt x="2284662" y="572454"/>
                  <a:pt x="2284721" y="578078"/>
                  <a:pt x="2284721" y="583715"/>
                </a:cubicBezTo>
                <a:cubicBezTo>
                  <a:pt x="2284721" y="587508"/>
                  <a:pt x="2284694" y="591293"/>
                  <a:pt x="2284128" y="595066"/>
                </a:cubicBezTo>
                <a:lnTo>
                  <a:pt x="2283629" y="595033"/>
                </a:lnTo>
                <a:lnTo>
                  <a:pt x="2283603" y="595524"/>
                </a:lnTo>
                <a:lnTo>
                  <a:pt x="2266484" y="593911"/>
                </a:lnTo>
                <a:cubicBezTo>
                  <a:pt x="2234110" y="593388"/>
                  <a:pt x="2202230" y="590430"/>
                  <a:pt x="2171058" y="584920"/>
                </a:cubicBezTo>
                <a:cubicBezTo>
                  <a:pt x="2165481" y="585336"/>
                  <a:pt x="2160152" y="584395"/>
                  <a:pt x="2154841" y="583392"/>
                </a:cubicBezTo>
                <a:lnTo>
                  <a:pt x="2154725" y="582253"/>
                </a:lnTo>
                <a:cubicBezTo>
                  <a:pt x="1832850" y="529393"/>
                  <a:pt x="1573578" y="299826"/>
                  <a:pt x="1488800" y="0"/>
                </a:cubicBezTo>
                <a:close/>
                <a:moveTo>
                  <a:pt x="870471" y="0"/>
                </a:moveTo>
                <a:lnTo>
                  <a:pt x="1079179" y="0"/>
                </a:lnTo>
                <a:cubicBezTo>
                  <a:pt x="913710" y="98005"/>
                  <a:pt x="794301" y="260867"/>
                  <a:pt x="756450" y="451830"/>
                </a:cubicBezTo>
                <a:cubicBezTo>
                  <a:pt x="1000502" y="399791"/>
                  <a:pt x="1197091" y="226291"/>
                  <a:pt x="1274988" y="0"/>
                </a:cubicBezTo>
                <a:lnTo>
                  <a:pt x="1409004" y="0"/>
                </a:lnTo>
                <a:cubicBezTo>
                  <a:pt x="1324226" y="299826"/>
                  <a:pt x="1064954" y="529393"/>
                  <a:pt x="743078" y="582253"/>
                </a:cubicBezTo>
                <a:lnTo>
                  <a:pt x="742962" y="583392"/>
                </a:lnTo>
                <a:cubicBezTo>
                  <a:pt x="737652" y="584395"/>
                  <a:pt x="732323" y="585336"/>
                  <a:pt x="726746" y="584920"/>
                </a:cubicBezTo>
                <a:cubicBezTo>
                  <a:pt x="695574" y="590430"/>
                  <a:pt x="663693" y="593388"/>
                  <a:pt x="631319" y="593911"/>
                </a:cubicBezTo>
                <a:lnTo>
                  <a:pt x="614201" y="595524"/>
                </a:lnTo>
                <a:lnTo>
                  <a:pt x="614175" y="595033"/>
                </a:lnTo>
                <a:lnTo>
                  <a:pt x="613676" y="595066"/>
                </a:lnTo>
                <a:cubicBezTo>
                  <a:pt x="613110" y="591293"/>
                  <a:pt x="613083" y="587507"/>
                  <a:pt x="613083" y="583715"/>
                </a:cubicBezTo>
                <a:cubicBezTo>
                  <a:pt x="613083" y="578078"/>
                  <a:pt x="613141" y="572454"/>
                  <a:pt x="614453" y="566868"/>
                </a:cubicBezTo>
                <a:cubicBezTo>
                  <a:pt x="614411" y="535786"/>
                  <a:pt x="616861" y="505143"/>
                  <a:pt x="621918" y="475137"/>
                </a:cubicBezTo>
                <a:lnTo>
                  <a:pt x="622458" y="468499"/>
                </a:lnTo>
                <a:cubicBezTo>
                  <a:pt x="622626" y="468495"/>
                  <a:pt x="622796" y="468490"/>
                  <a:pt x="622963" y="468437"/>
                </a:cubicBezTo>
                <a:cubicBezTo>
                  <a:pt x="649266" y="285283"/>
                  <a:pt x="738726" y="121703"/>
                  <a:pt x="870471" y="0"/>
                </a:cubicBezTo>
                <a:close/>
                <a:moveTo>
                  <a:pt x="126374" y="0"/>
                </a:moveTo>
                <a:lnTo>
                  <a:pt x="334376" y="0"/>
                </a:lnTo>
                <a:cubicBezTo>
                  <a:pt x="466684" y="121261"/>
                  <a:pt x="556352" y="285035"/>
                  <a:pt x="582690" y="468437"/>
                </a:cubicBezTo>
                <a:cubicBezTo>
                  <a:pt x="582857" y="468490"/>
                  <a:pt x="583026" y="468495"/>
                  <a:pt x="583195" y="468499"/>
                </a:cubicBezTo>
                <a:lnTo>
                  <a:pt x="583735" y="475137"/>
                </a:lnTo>
                <a:cubicBezTo>
                  <a:pt x="588792" y="505143"/>
                  <a:pt x="591242" y="535786"/>
                  <a:pt x="591199" y="566868"/>
                </a:cubicBezTo>
                <a:cubicBezTo>
                  <a:pt x="592511" y="572454"/>
                  <a:pt x="592570" y="578078"/>
                  <a:pt x="592570" y="583715"/>
                </a:cubicBezTo>
                <a:cubicBezTo>
                  <a:pt x="592570" y="587507"/>
                  <a:pt x="592543" y="591293"/>
                  <a:pt x="591977" y="595066"/>
                </a:cubicBezTo>
                <a:lnTo>
                  <a:pt x="591478" y="595033"/>
                </a:lnTo>
                <a:lnTo>
                  <a:pt x="591452" y="595524"/>
                </a:lnTo>
                <a:lnTo>
                  <a:pt x="574334" y="593911"/>
                </a:lnTo>
                <a:cubicBezTo>
                  <a:pt x="541959" y="593388"/>
                  <a:pt x="510079" y="590430"/>
                  <a:pt x="478907" y="584920"/>
                </a:cubicBezTo>
                <a:cubicBezTo>
                  <a:pt x="473330" y="585336"/>
                  <a:pt x="468001" y="584395"/>
                  <a:pt x="462690" y="583392"/>
                </a:cubicBezTo>
                <a:lnTo>
                  <a:pt x="462574" y="582253"/>
                </a:lnTo>
                <a:cubicBezTo>
                  <a:pt x="282200" y="552631"/>
                  <a:pt x="121485" y="467518"/>
                  <a:pt x="0" y="345575"/>
                </a:cubicBezTo>
                <a:lnTo>
                  <a:pt x="0" y="140406"/>
                </a:lnTo>
                <a:cubicBezTo>
                  <a:pt x="97584" y="296912"/>
                  <a:pt x="258975" y="411268"/>
                  <a:pt x="449203" y="451830"/>
                </a:cubicBezTo>
                <a:cubicBezTo>
                  <a:pt x="411344" y="260824"/>
                  <a:pt x="291889" y="97931"/>
                  <a:pt x="126374"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502443" y="2683193"/>
            <a:ext cx="11187112" cy="1463040"/>
          </a:xfrm>
        </p:spPr>
        <p:txBody>
          <a:bodyPr anchor="ctr">
            <a:normAutofit/>
          </a:bodyPr>
          <a:lstStyle>
            <a:lvl1pPr algn="ctr">
              <a:defRPr sz="5000" b="0" spc="200" baseline="0"/>
            </a:lvl1pPr>
          </a:lstStyle>
          <a:p>
            <a:r>
              <a:rPr lang="en-US"/>
              <a:t>Click to edit Master title style</a:t>
            </a:r>
            <a:endParaRPr lang="en-US" dirty="0"/>
          </a:p>
        </p:txBody>
      </p:sp>
      <p:sp>
        <p:nvSpPr>
          <p:cNvPr id="10" name="Rectangle 9"/>
          <p:cNvSpPr/>
          <p:nvPr userDrawn="1"/>
        </p:nvSpPr>
        <p:spPr>
          <a:xfrm>
            <a:off x="0" y="4617721"/>
            <a:ext cx="12192000" cy="2257425"/>
          </a:xfrm>
          <a:prstGeom prst="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Oval 5"/>
          <p:cNvSpPr/>
          <p:nvPr userDrawn="1"/>
        </p:nvSpPr>
        <p:spPr>
          <a:xfrm>
            <a:off x="-1" y="4003358"/>
            <a:ext cx="12192000" cy="4572001"/>
          </a:xfrm>
          <a:custGeom>
            <a:avLst/>
            <a:gdLst/>
            <a:ahLst/>
            <a:cxnLst/>
            <a:rect l="l" t="t" r="r" b="b"/>
            <a:pathLst>
              <a:path w="12192000" h="4572001">
                <a:moveTo>
                  <a:pt x="12192000" y="4387986"/>
                </a:moveTo>
                <a:lnTo>
                  <a:pt x="12192000" y="4572001"/>
                </a:lnTo>
                <a:lnTo>
                  <a:pt x="12013927" y="4572001"/>
                </a:lnTo>
                <a:cubicBezTo>
                  <a:pt x="12084901" y="4522707"/>
                  <a:pt x="12145198" y="4460004"/>
                  <a:pt x="12192000" y="4387986"/>
                </a:cubicBezTo>
                <a:close/>
                <a:moveTo>
                  <a:pt x="12192000" y="4041440"/>
                </a:moveTo>
                <a:lnTo>
                  <a:pt x="12192000" y="4174488"/>
                </a:lnTo>
                <a:cubicBezTo>
                  <a:pt x="12005469" y="4244657"/>
                  <a:pt x="11857227" y="4389538"/>
                  <a:pt x="11786673" y="4572001"/>
                </a:cubicBezTo>
                <a:lnTo>
                  <a:pt x="11649784" y="4572001"/>
                </a:lnTo>
                <a:cubicBezTo>
                  <a:pt x="11730542" y="4320085"/>
                  <a:pt x="11933879" y="4121396"/>
                  <a:pt x="12192000" y="4041440"/>
                </a:cubicBezTo>
                <a:close/>
                <a:moveTo>
                  <a:pt x="10767111" y="3999419"/>
                </a:moveTo>
                <a:lnTo>
                  <a:pt x="10784198" y="4001042"/>
                </a:lnTo>
                <a:cubicBezTo>
                  <a:pt x="10816584" y="4001569"/>
                  <a:pt x="10848477" y="4004550"/>
                  <a:pt x="10879660" y="4010107"/>
                </a:cubicBezTo>
                <a:cubicBezTo>
                  <a:pt x="10885236" y="4009688"/>
                  <a:pt x="10890564" y="4010636"/>
                  <a:pt x="10895873" y="4011646"/>
                </a:cubicBezTo>
                <a:lnTo>
                  <a:pt x="10895990" y="4012794"/>
                </a:lnTo>
                <a:cubicBezTo>
                  <a:pt x="11208069" y="4064450"/>
                  <a:pt x="11461298" y="4283539"/>
                  <a:pt x="11554662" y="4572001"/>
                </a:cubicBezTo>
                <a:lnTo>
                  <a:pt x="11417114" y="4572001"/>
                </a:lnTo>
                <a:cubicBezTo>
                  <a:pt x="11333731" y="4357380"/>
                  <a:pt x="11143362" y="4194541"/>
                  <a:pt x="10909360" y="4144250"/>
                </a:cubicBezTo>
                <a:cubicBezTo>
                  <a:pt x="10943854" y="4319651"/>
                  <a:pt x="11046077" y="4471530"/>
                  <a:pt x="11189175" y="4572001"/>
                </a:cubicBezTo>
                <a:lnTo>
                  <a:pt x="10994934" y="4572001"/>
                </a:lnTo>
                <a:cubicBezTo>
                  <a:pt x="10878802" y="4452596"/>
                  <a:pt x="10800240" y="4298519"/>
                  <a:pt x="10775875" y="4127511"/>
                </a:cubicBezTo>
                <a:cubicBezTo>
                  <a:pt x="10775707" y="4127458"/>
                  <a:pt x="10775539" y="4127453"/>
                  <a:pt x="10775369" y="4127448"/>
                </a:cubicBezTo>
                <a:lnTo>
                  <a:pt x="10774831" y="4120772"/>
                </a:lnTo>
                <a:cubicBezTo>
                  <a:pt x="10769772" y="4090522"/>
                  <a:pt x="10767321" y="4059631"/>
                  <a:pt x="10767364" y="4028296"/>
                </a:cubicBezTo>
                <a:cubicBezTo>
                  <a:pt x="10766052" y="4022668"/>
                  <a:pt x="10765993" y="4017001"/>
                  <a:pt x="10765993" y="4011320"/>
                </a:cubicBezTo>
                <a:lnTo>
                  <a:pt x="10766587" y="3999880"/>
                </a:lnTo>
                <a:lnTo>
                  <a:pt x="10767085" y="3999913"/>
                </a:lnTo>
                <a:close/>
                <a:moveTo>
                  <a:pt x="10744358" y="3999419"/>
                </a:moveTo>
                <a:lnTo>
                  <a:pt x="10744384" y="3999913"/>
                </a:lnTo>
                <a:lnTo>
                  <a:pt x="10744882" y="3999880"/>
                </a:lnTo>
                <a:lnTo>
                  <a:pt x="10745476" y="4011320"/>
                </a:lnTo>
                <a:cubicBezTo>
                  <a:pt x="10745476" y="4017001"/>
                  <a:pt x="10745417" y="4022668"/>
                  <a:pt x="10744105" y="4028296"/>
                </a:cubicBezTo>
                <a:cubicBezTo>
                  <a:pt x="10744148" y="4059631"/>
                  <a:pt x="10741697" y="4090522"/>
                  <a:pt x="10736638" y="4120772"/>
                </a:cubicBezTo>
                <a:lnTo>
                  <a:pt x="10736100" y="4127448"/>
                </a:lnTo>
                <a:cubicBezTo>
                  <a:pt x="10735930" y="4127453"/>
                  <a:pt x="10735762" y="4127458"/>
                  <a:pt x="10735594" y="4127511"/>
                </a:cubicBezTo>
                <a:cubicBezTo>
                  <a:pt x="10711229" y="4298519"/>
                  <a:pt x="10632667" y="4452596"/>
                  <a:pt x="10516535" y="4572001"/>
                </a:cubicBezTo>
                <a:lnTo>
                  <a:pt x="10322294" y="4572001"/>
                </a:lnTo>
                <a:cubicBezTo>
                  <a:pt x="10465392" y="4471530"/>
                  <a:pt x="10567615" y="4319650"/>
                  <a:pt x="10602109" y="4144250"/>
                </a:cubicBezTo>
                <a:cubicBezTo>
                  <a:pt x="10368107" y="4194541"/>
                  <a:pt x="10177738" y="4357380"/>
                  <a:pt x="10094355" y="4572001"/>
                </a:cubicBezTo>
                <a:lnTo>
                  <a:pt x="9956808" y="4572001"/>
                </a:lnTo>
                <a:cubicBezTo>
                  <a:pt x="10050171" y="4283539"/>
                  <a:pt x="10303400" y="4064450"/>
                  <a:pt x="10615479" y="4012794"/>
                </a:cubicBezTo>
                <a:lnTo>
                  <a:pt x="10615596" y="4011646"/>
                </a:lnTo>
                <a:cubicBezTo>
                  <a:pt x="10620905" y="4010636"/>
                  <a:pt x="10626233" y="4009688"/>
                  <a:pt x="10631809" y="4010107"/>
                </a:cubicBezTo>
                <a:cubicBezTo>
                  <a:pt x="10662992" y="4004550"/>
                  <a:pt x="10694885" y="4001569"/>
                  <a:pt x="10727271" y="4001042"/>
                </a:cubicBezTo>
                <a:close/>
                <a:moveTo>
                  <a:pt x="9074958" y="3999419"/>
                </a:moveTo>
                <a:lnTo>
                  <a:pt x="9092045" y="4001042"/>
                </a:lnTo>
                <a:cubicBezTo>
                  <a:pt x="9124431" y="4001569"/>
                  <a:pt x="9156324" y="4004550"/>
                  <a:pt x="9187507" y="4010107"/>
                </a:cubicBezTo>
                <a:cubicBezTo>
                  <a:pt x="9193083" y="4009688"/>
                  <a:pt x="9198411" y="4010636"/>
                  <a:pt x="9203720" y="4011646"/>
                </a:cubicBezTo>
                <a:lnTo>
                  <a:pt x="9203837" y="4012794"/>
                </a:lnTo>
                <a:cubicBezTo>
                  <a:pt x="9515916" y="4064450"/>
                  <a:pt x="9769145" y="4283539"/>
                  <a:pt x="9862508" y="4572001"/>
                </a:cubicBezTo>
                <a:lnTo>
                  <a:pt x="9724961" y="4572001"/>
                </a:lnTo>
                <a:cubicBezTo>
                  <a:pt x="9641578" y="4357380"/>
                  <a:pt x="9451209" y="4194541"/>
                  <a:pt x="9217207" y="4144250"/>
                </a:cubicBezTo>
                <a:cubicBezTo>
                  <a:pt x="9251701" y="4319651"/>
                  <a:pt x="9353924" y="4471530"/>
                  <a:pt x="9497022" y="4572001"/>
                </a:cubicBezTo>
                <a:lnTo>
                  <a:pt x="9302781" y="4572001"/>
                </a:lnTo>
                <a:cubicBezTo>
                  <a:pt x="9186649" y="4452596"/>
                  <a:pt x="9108087" y="4298519"/>
                  <a:pt x="9083722" y="4127511"/>
                </a:cubicBezTo>
                <a:cubicBezTo>
                  <a:pt x="9083554" y="4127458"/>
                  <a:pt x="9083386" y="4127453"/>
                  <a:pt x="9083216" y="4127448"/>
                </a:cubicBezTo>
                <a:lnTo>
                  <a:pt x="9082678" y="4120772"/>
                </a:lnTo>
                <a:cubicBezTo>
                  <a:pt x="9077619" y="4090522"/>
                  <a:pt x="9075168" y="4059631"/>
                  <a:pt x="9075211" y="4028296"/>
                </a:cubicBezTo>
                <a:cubicBezTo>
                  <a:pt x="9073899" y="4022668"/>
                  <a:pt x="9073840" y="4017001"/>
                  <a:pt x="9073840" y="4011320"/>
                </a:cubicBezTo>
                <a:lnTo>
                  <a:pt x="9074434" y="3999880"/>
                </a:lnTo>
                <a:lnTo>
                  <a:pt x="9074932" y="3999913"/>
                </a:lnTo>
                <a:close/>
                <a:moveTo>
                  <a:pt x="9052207" y="3999419"/>
                </a:moveTo>
                <a:lnTo>
                  <a:pt x="9052233" y="3999913"/>
                </a:lnTo>
                <a:lnTo>
                  <a:pt x="9052731" y="3999880"/>
                </a:lnTo>
                <a:lnTo>
                  <a:pt x="9053325" y="4011320"/>
                </a:lnTo>
                <a:cubicBezTo>
                  <a:pt x="9053325" y="4017001"/>
                  <a:pt x="9053266" y="4022668"/>
                  <a:pt x="9051954" y="4028296"/>
                </a:cubicBezTo>
                <a:cubicBezTo>
                  <a:pt x="9051997" y="4059631"/>
                  <a:pt x="9049546" y="4090522"/>
                  <a:pt x="9044487" y="4120772"/>
                </a:cubicBezTo>
                <a:lnTo>
                  <a:pt x="9043949" y="4127448"/>
                </a:lnTo>
                <a:cubicBezTo>
                  <a:pt x="9043779" y="4127453"/>
                  <a:pt x="9043611" y="4127458"/>
                  <a:pt x="9043443" y="4127511"/>
                </a:cubicBezTo>
                <a:cubicBezTo>
                  <a:pt x="9019078" y="4298519"/>
                  <a:pt x="8940516" y="4452596"/>
                  <a:pt x="8824384" y="4572001"/>
                </a:cubicBezTo>
                <a:lnTo>
                  <a:pt x="8630143" y="4572001"/>
                </a:lnTo>
                <a:cubicBezTo>
                  <a:pt x="8773241" y="4471530"/>
                  <a:pt x="8875464" y="4319651"/>
                  <a:pt x="8909958" y="4144250"/>
                </a:cubicBezTo>
                <a:cubicBezTo>
                  <a:pt x="8675956" y="4194541"/>
                  <a:pt x="8485587" y="4357380"/>
                  <a:pt x="8402204" y="4572001"/>
                </a:cubicBezTo>
                <a:lnTo>
                  <a:pt x="8264656" y="4572001"/>
                </a:lnTo>
                <a:cubicBezTo>
                  <a:pt x="8358019" y="4283539"/>
                  <a:pt x="8611249" y="4064450"/>
                  <a:pt x="8923328" y="4012794"/>
                </a:cubicBezTo>
                <a:lnTo>
                  <a:pt x="8923445" y="4011646"/>
                </a:lnTo>
                <a:cubicBezTo>
                  <a:pt x="8928754" y="4010636"/>
                  <a:pt x="8934082" y="4009688"/>
                  <a:pt x="8939658" y="4010107"/>
                </a:cubicBezTo>
                <a:cubicBezTo>
                  <a:pt x="8970841" y="4004550"/>
                  <a:pt x="9002734" y="4001569"/>
                  <a:pt x="9035120" y="4001042"/>
                </a:cubicBezTo>
                <a:close/>
                <a:moveTo>
                  <a:pt x="7382807" y="3999419"/>
                </a:moveTo>
                <a:lnTo>
                  <a:pt x="7399895" y="4001042"/>
                </a:lnTo>
                <a:cubicBezTo>
                  <a:pt x="7432280" y="4001569"/>
                  <a:pt x="7464173" y="4004550"/>
                  <a:pt x="7495356" y="4010107"/>
                </a:cubicBezTo>
                <a:cubicBezTo>
                  <a:pt x="7500932" y="4009688"/>
                  <a:pt x="7506260" y="4010636"/>
                  <a:pt x="7511569" y="4011646"/>
                </a:cubicBezTo>
                <a:lnTo>
                  <a:pt x="7511686" y="4012794"/>
                </a:lnTo>
                <a:cubicBezTo>
                  <a:pt x="7823765" y="4064450"/>
                  <a:pt x="8076994" y="4283539"/>
                  <a:pt x="8170358" y="4572001"/>
                </a:cubicBezTo>
                <a:lnTo>
                  <a:pt x="8032809" y="4572001"/>
                </a:lnTo>
                <a:cubicBezTo>
                  <a:pt x="7949426" y="4357380"/>
                  <a:pt x="7759058" y="4194541"/>
                  <a:pt x="7525056" y="4144250"/>
                </a:cubicBezTo>
                <a:cubicBezTo>
                  <a:pt x="7559550" y="4319650"/>
                  <a:pt x="7661773" y="4471530"/>
                  <a:pt x="7804870" y="4572001"/>
                </a:cubicBezTo>
                <a:lnTo>
                  <a:pt x="7610630" y="4572001"/>
                </a:lnTo>
                <a:cubicBezTo>
                  <a:pt x="7494498" y="4452596"/>
                  <a:pt x="7415935" y="4298519"/>
                  <a:pt x="7391571" y="4127511"/>
                </a:cubicBezTo>
                <a:cubicBezTo>
                  <a:pt x="7391403" y="4127458"/>
                  <a:pt x="7391235" y="4127453"/>
                  <a:pt x="7391065" y="4127448"/>
                </a:cubicBezTo>
                <a:lnTo>
                  <a:pt x="7390527" y="4120772"/>
                </a:lnTo>
                <a:cubicBezTo>
                  <a:pt x="7385468" y="4090522"/>
                  <a:pt x="7383018" y="4059631"/>
                  <a:pt x="7383060" y="4028296"/>
                </a:cubicBezTo>
                <a:cubicBezTo>
                  <a:pt x="7381748" y="4022668"/>
                  <a:pt x="7381689" y="4017001"/>
                  <a:pt x="7381689" y="4011320"/>
                </a:cubicBezTo>
                <a:lnTo>
                  <a:pt x="7382283" y="3999880"/>
                </a:lnTo>
                <a:lnTo>
                  <a:pt x="7382781" y="3999913"/>
                </a:lnTo>
                <a:close/>
                <a:moveTo>
                  <a:pt x="7360056" y="3999419"/>
                </a:moveTo>
                <a:lnTo>
                  <a:pt x="7360082" y="3999913"/>
                </a:lnTo>
                <a:lnTo>
                  <a:pt x="7360580" y="3999880"/>
                </a:lnTo>
                <a:lnTo>
                  <a:pt x="7361174" y="4011320"/>
                </a:lnTo>
                <a:cubicBezTo>
                  <a:pt x="7361174" y="4017001"/>
                  <a:pt x="7361115" y="4022668"/>
                  <a:pt x="7359803" y="4028296"/>
                </a:cubicBezTo>
                <a:cubicBezTo>
                  <a:pt x="7359845" y="4059631"/>
                  <a:pt x="7357395" y="4090522"/>
                  <a:pt x="7352336" y="4120772"/>
                </a:cubicBezTo>
                <a:lnTo>
                  <a:pt x="7351798" y="4127448"/>
                </a:lnTo>
                <a:cubicBezTo>
                  <a:pt x="7351628" y="4127453"/>
                  <a:pt x="7351460" y="4127458"/>
                  <a:pt x="7351292" y="4127511"/>
                </a:cubicBezTo>
                <a:cubicBezTo>
                  <a:pt x="7326927" y="4298519"/>
                  <a:pt x="7248364" y="4452596"/>
                  <a:pt x="7132233" y="4572001"/>
                </a:cubicBezTo>
                <a:lnTo>
                  <a:pt x="6937992" y="4572001"/>
                </a:lnTo>
                <a:cubicBezTo>
                  <a:pt x="7081090" y="4471530"/>
                  <a:pt x="7183313" y="4319650"/>
                  <a:pt x="7217807" y="4144250"/>
                </a:cubicBezTo>
                <a:cubicBezTo>
                  <a:pt x="6983804" y="4194541"/>
                  <a:pt x="6793436" y="4357380"/>
                  <a:pt x="6710053" y="4572001"/>
                </a:cubicBezTo>
                <a:lnTo>
                  <a:pt x="6572505" y="4572001"/>
                </a:lnTo>
                <a:cubicBezTo>
                  <a:pt x="6665868" y="4283539"/>
                  <a:pt x="6919098" y="4064450"/>
                  <a:pt x="7231177" y="4012794"/>
                </a:cubicBezTo>
                <a:lnTo>
                  <a:pt x="7231294" y="4011646"/>
                </a:lnTo>
                <a:cubicBezTo>
                  <a:pt x="7236603" y="4010636"/>
                  <a:pt x="7241931" y="4009688"/>
                  <a:pt x="7247507" y="4010107"/>
                </a:cubicBezTo>
                <a:cubicBezTo>
                  <a:pt x="7278690" y="4004550"/>
                  <a:pt x="7310583" y="4001569"/>
                  <a:pt x="7342968" y="4001042"/>
                </a:cubicBezTo>
                <a:close/>
                <a:moveTo>
                  <a:pt x="5690656" y="3999419"/>
                </a:moveTo>
                <a:lnTo>
                  <a:pt x="5707743" y="4001042"/>
                </a:lnTo>
                <a:cubicBezTo>
                  <a:pt x="5740129" y="4001569"/>
                  <a:pt x="5772021" y="4004550"/>
                  <a:pt x="5803205" y="4010107"/>
                </a:cubicBezTo>
                <a:cubicBezTo>
                  <a:pt x="5808781" y="4009688"/>
                  <a:pt x="5814109" y="4010636"/>
                  <a:pt x="5819417" y="4011646"/>
                </a:cubicBezTo>
                <a:lnTo>
                  <a:pt x="5819534" y="4012794"/>
                </a:lnTo>
                <a:cubicBezTo>
                  <a:pt x="6131614" y="4064450"/>
                  <a:pt x="6384843" y="4283539"/>
                  <a:pt x="6478206" y="4572001"/>
                </a:cubicBezTo>
                <a:lnTo>
                  <a:pt x="6340658" y="4572001"/>
                </a:lnTo>
                <a:cubicBezTo>
                  <a:pt x="6257275" y="4357380"/>
                  <a:pt x="6066907" y="4194541"/>
                  <a:pt x="5832905" y="4144250"/>
                </a:cubicBezTo>
                <a:cubicBezTo>
                  <a:pt x="5867399" y="4319651"/>
                  <a:pt x="5969622" y="4471530"/>
                  <a:pt x="6112719" y="4572001"/>
                </a:cubicBezTo>
                <a:lnTo>
                  <a:pt x="5918478" y="4572001"/>
                </a:lnTo>
                <a:cubicBezTo>
                  <a:pt x="5802347" y="4452596"/>
                  <a:pt x="5723784" y="4298519"/>
                  <a:pt x="5699419" y="4127511"/>
                </a:cubicBezTo>
                <a:cubicBezTo>
                  <a:pt x="5699252" y="4127458"/>
                  <a:pt x="5699083" y="4127453"/>
                  <a:pt x="5698914" y="4127448"/>
                </a:cubicBezTo>
                <a:lnTo>
                  <a:pt x="5698375" y="4120772"/>
                </a:lnTo>
                <a:cubicBezTo>
                  <a:pt x="5693317" y="4090522"/>
                  <a:pt x="5690866" y="4059631"/>
                  <a:pt x="5690908" y="4028296"/>
                </a:cubicBezTo>
                <a:cubicBezTo>
                  <a:pt x="5689596" y="4022668"/>
                  <a:pt x="5689538" y="4017001"/>
                  <a:pt x="5689538" y="4011320"/>
                </a:cubicBezTo>
                <a:lnTo>
                  <a:pt x="5690132" y="3999880"/>
                </a:lnTo>
                <a:lnTo>
                  <a:pt x="5690630" y="3999913"/>
                </a:lnTo>
                <a:close/>
                <a:moveTo>
                  <a:pt x="5667905" y="3999419"/>
                </a:moveTo>
                <a:lnTo>
                  <a:pt x="5667931" y="3999913"/>
                </a:lnTo>
                <a:lnTo>
                  <a:pt x="5668429" y="3999880"/>
                </a:lnTo>
                <a:lnTo>
                  <a:pt x="5669023" y="4011320"/>
                </a:lnTo>
                <a:cubicBezTo>
                  <a:pt x="5669023" y="4017001"/>
                  <a:pt x="5668964" y="4022668"/>
                  <a:pt x="5667652" y="4028296"/>
                </a:cubicBezTo>
                <a:cubicBezTo>
                  <a:pt x="5667694" y="4059631"/>
                  <a:pt x="5665244" y="4090522"/>
                  <a:pt x="5660185" y="4120772"/>
                </a:cubicBezTo>
                <a:lnTo>
                  <a:pt x="5659647" y="4127448"/>
                </a:lnTo>
                <a:cubicBezTo>
                  <a:pt x="5659477" y="4127453"/>
                  <a:pt x="5659309" y="4127458"/>
                  <a:pt x="5659141" y="4127511"/>
                </a:cubicBezTo>
                <a:cubicBezTo>
                  <a:pt x="5634776" y="4298519"/>
                  <a:pt x="5556213" y="4452596"/>
                  <a:pt x="5440082" y="4572001"/>
                </a:cubicBezTo>
                <a:lnTo>
                  <a:pt x="5245841" y="4572001"/>
                </a:lnTo>
                <a:cubicBezTo>
                  <a:pt x="5388939" y="4471530"/>
                  <a:pt x="5491162" y="4319651"/>
                  <a:pt x="5525656" y="4144250"/>
                </a:cubicBezTo>
                <a:cubicBezTo>
                  <a:pt x="5291653" y="4194541"/>
                  <a:pt x="5101285" y="4357380"/>
                  <a:pt x="5017902" y="4572001"/>
                </a:cubicBezTo>
                <a:lnTo>
                  <a:pt x="4880354" y="4572001"/>
                </a:lnTo>
                <a:cubicBezTo>
                  <a:pt x="4973717" y="4283539"/>
                  <a:pt x="5226947" y="4064450"/>
                  <a:pt x="5539026" y="4012794"/>
                </a:cubicBezTo>
                <a:lnTo>
                  <a:pt x="5539143" y="4011646"/>
                </a:lnTo>
                <a:cubicBezTo>
                  <a:pt x="5544452" y="4010636"/>
                  <a:pt x="5549780" y="4009688"/>
                  <a:pt x="5555356" y="4010107"/>
                </a:cubicBezTo>
                <a:cubicBezTo>
                  <a:pt x="5586539" y="4004550"/>
                  <a:pt x="5618432" y="4001569"/>
                  <a:pt x="5650817" y="4001042"/>
                </a:cubicBezTo>
                <a:close/>
                <a:moveTo>
                  <a:pt x="3998505" y="3999419"/>
                </a:moveTo>
                <a:lnTo>
                  <a:pt x="4015592" y="4001042"/>
                </a:lnTo>
                <a:cubicBezTo>
                  <a:pt x="4047978" y="4001569"/>
                  <a:pt x="4079870" y="4004550"/>
                  <a:pt x="4111054" y="4010107"/>
                </a:cubicBezTo>
                <a:cubicBezTo>
                  <a:pt x="4116630" y="4009688"/>
                  <a:pt x="4121958" y="4010636"/>
                  <a:pt x="4127266" y="4011646"/>
                </a:cubicBezTo>
                <a:lnTo>
                  <a:pt x="4127384" y="4012794"/>
                </a:lnTo>
                <a:cubicBezTo>
                  <a:pt x="4439463" y="4064450"/>
                  <a:pt x="4692692" y="4283539"/>
                  <a:pt x="4786055" y="4572001"/>
                </a:cubicBezTo>
                <a:lnTo>
                  <a:pt x="4648508" y="4572001"/>
                </a:lnTo>
                <a:cubicBezTo>
                  <a:pt x="4565124" y="4357380"/>
                  <a:pt x="4374756" y="4194541"/>
                  <a:pt x="4140754" y="4144250"/>
                </a:cubicBezTo>
                <a:cubicBezTo>
                  <a:pt x="4175248" y="4319650"/>
                  <a:pt x="4277471" y="4471530"/>
                  <a:pt x="4420568" y="4572001"/>
                </a:cubicBezTo>
                <a:lnTo>
                  <a:pt x="4226327" y="4572001"/>
                </a:lnTo>
                <a:cubicBezTo>
                  <a:pt x="4110196" y="4452596"/>
                  <a:pt x="4031633" y="4298519"/>
                  <a:pt x="4007268" y="4127511"/>
                </a:cubicBezTo>
                <a:cubicBezTo>
                  <a:pt x="4007101" y="4127458"/>
                  <a:pt x="4006932" y="4127453"/>
                  <a:pt x="4006763" y="4127448"/>
                </a:cubicBezTo>
                <a:lnTo>
                  <a:pt x="4006225" y="4120772"/>
                </a:lnTo>
                <a:cubicBezTo>
                  <a:pt x="4001166" y="4090522"/>
                  <a:pt x="3998715" y="4059631"/>
                  <a:pt x="3998757" y="4028296"/>
                </a:cubicBezTo>
                <a:cubicBezTo>
                  <a:pt x="3997445" y="4022668"/>
                  <a:pt x="3997387" y="4017001"/>
                  <a:pt x="3997387" y="4011320"/>
                </a:cubicBezTo>
                <a:lnTo>
                  <a:pt x="3997981" y="3999880"/>
                </a:lnTo>
                <a:lnTo>
                  <a:pt x="3998479" y="3999913"/>
                </a:lnTo>
                <a:close/>
                <a:moveTo>
                  <a:pt x="3975754" y="3999419"/>
                </a:moveTo>
                <a:lnTo>
                  <a:pt x="3975780" y="3999913"/>
                </a:lnTo>
                <a:lnTo>
                  <a:pt x="3976278" y="3999880"/>
                </a:lnTo>
                <a:lnTo>
                  <a:pt x="3976872" y="4011320"/>
                </a:lnTo>
                <a:cubicBezTo>
                  <a:pt x="3976872" y="4017001"/>
                  <a:pt x="3976813" y="4022668"/>
                  <a:pt x="3975501" y="4028296"/>
                </a:cubicBezTo>
                <a:cubicBezTo>
                  <a:pt x="3975543" y="4059631"/>
                  <a:pt x="3973093" y="4090522"/>
                  <a:pt x="3968034" y="4120772"/>
                </a:cubicBezTo>
                <a:lnTo>
                  <a:pt x="3967496" y="4127448"/>
                </a:lnTo>
                <a:cubicBezTo>
                  <a:pt x="3967326" y="4127453"/>
                  <a:pt x="3967158" y="4127458"/>
                  <a:pt x="3966990" y="4127511"/>
                </a:cubicBezTo>
                <a:cubicBezTo>
                  <a:pt x="3942625" y="4298519"/>
                  <a:pt x="3864063" y="4452596"/>
                  <a:pt x="3747931" y="4572001"/>
                </a:cubicBezTo>
                <a:lnTo>
                  <a:pt x="3553690" y="4572001"/>
                </a:lnTo>
                <a:cubicBezTo>
                  <a:pt x="3696788" y="4471530"/>
                  <a:pt x="3799011" y="4319651"/>
                  <a:pt x="3833505" y="4144250"/>
                </a:cubicBezTo>
                <a:cubicBezTo>
                  <a:pt x="3599503" y="4194541"/>
                  <a:pt x="3409134" y="4357380"/>
                  <a:pt x="3325751" y="4572001"/>
                </a:cubicBezTo>
                <a:lnTo>
                  <a:pt x="3188203" y="4572001"/>
                </a:lnTo>
                <a:cubicBezTo>
                  <a:pt x="3281566" y="4283539"/>
                  <a:pt x="3534796" y="4064450"/>
                  <a:pt x="3846875" y="4012794"/>
                </a:cubicBezTo>
                <a:lnTo>
                  <a:pt x="3846992" y="4011646"/>
                </a:lnTo>
                <a:cubicBezTo>
                  <a:pt x="3852301" y="4010636"/>
                  <a:pt x="3857629" y="4009688"/>
                  <a:pt x="3863205" y="4010107"/>
                </a:cubicBezTo>
                <a:cubicBezTo>
                  <a:pt x="3894388" y="4004550"/>
                  <a:pt x="3926281" y="4001569"/>
                  <a:pt x="3958666" y="4001042"/>
                </a:cubicBezTo>
                <a:close/>
                <a:moveTo>
                  <a:pt x="2306354" y="3999419"/>
                </a:moveTo>
                <a:lnTo>
                  <a:pt x="2323441" y="4001042"/>
                </a:lnTo>
                <a:cubicBezTo>
                  <a:pt x="2355827" y="4001569"/>
                  <a:pt x="2387719" y="4004550"/>
                  <a:pt x="2418903" y="4010107"/>
                </a:cubicBezTo>
                <a:cubicBezTo>
                  <a:pt x="2424479" y="4009688"/>
                  <a:pt x="2429807" y="4010636"/>
                  <a:pt x="2435115" y="4011646"/>
                </a:cubicBezTo>
                <a:lnTo>
                  <a:pt x="2435233" y="4012794"/>
                </a:lnTo>
                <a:cubicBezTo>
                  <a:pt x="2747312" y="4064450"/>
                  <a:pt x="3000542" y="4283539"/>
                  <a:pt x="3093904" y="4572001"/>
                </a:cubicBezTo>
                <a:lnTo>
                  <a:pt x="2956357" y="4572001"/>
                </a:lnTo>
                <a:cubicBezTo>
                  <a:pt x="2872974" y="4357380"/>
                  <a:pt x="2682605" y="4194541"/>
                  <a:pt x="2448603" y="4144250"/>
                </a:cubicBezTo>
                <a:cubicBezTo>
                  <a:pt x="2483097" y="4319651"/>
                  <a:pt x="2585320" y="4471530"/>
                  <a:pt x="2728418" y="4572001"/>
                </a:cubicBezTo>
                <a:lnTo>
                  <a:pt x="2534177" y="4572001"/>
                </a:lnTo>
                <a:cubicBezTo>
                  <a:pt x="2418045" y="4452596"/>
                  <a:pt x="2339482" y="4298519"/>
                  <a:pt x="2315117" y="4127511"/>
                </a:cubicBezTo>
                <a:cubicBezTo>
                  <a:pt x="2314950" y="4127458"/>
                  <a:pt x="2314781" y="4127453"/>
                  <a:pt x="2314612" y="4127448"/>
                </a:cubicBezTo>
                <a:lnTo>
                  <a:pt x="2314074" y="4120772"/>
                </a:lnTo>
                <a:cubicBezTo>
                  <a:pt x="2309015" y="4090522"/>
                  <a:pt x="2306564" y="4059631"/>
                  <a:pt x="2306606" y="4028296"/>
                </a:cubicBezTo>
                <a:cubicBezTo>
                  <a:pt x="2305294" y="4022668"/>
                  <a:pt x="2305236" y="4017001"/>
                  <a:pt x="2305236" y="4011320"/>
                </a:cubicBezTo>
                <a:lnTo>
                  <a:pt x="2305830" y="3999880"/>
                </a:lnTo>
                <a:lnTo>
                  <a:pt x="2306328" y="3999913"/>
                </a:lnTo>
                <a:close/>
                <a:moveTo>
                  <a:pt x="2283603" y="3999419"/>
                </a:moveTo>
                <a:lnTo>
                  <a:pt x="2283629" y="3999913"/>
                </a:lnTo>
                <a:lnTo>
                  <a:pt x="2284127" y="3999880"/>
                </a:lnTo>
                <a:lnTo>
                  <a:pt x="2284721" y="4011320"/>
                </a:lnTo>
                <a:cubicBezTo>
                  <a:pt x="2284721" y="4017001"/>
                  <a:pt x="2284662" y="4022668"/>
                  <a:pt x="2283350" y="4028296"/>
                </a:cubicBezTo>
                <a:cubicBezTo>
                  <a:pt x="2283392" y="4059631"/>
                  <a:pt x="2280942" y="4090522"/>
                  <a:pt x="2275883" y="4120772"/>
                </a:cubicBezTo>
                <a:lnTo>
                  <a:pt x="2275345" y="4127448"/>
                </a:lnTo>
                <a:cubicBezTo>
                  <a:pt x="2275175" y="4127453"/>
                  <a:pt x="2275007" y="4127458"/>
                  <a:pt x="2274839" y="4127511"/>
                </a:cubicBezTo>
                <a:cubicBezTo>
                  <a:pt x="2250474" y="4298519"/>
                  <a:pt x="2171912" y="4452596"/>
                  <a:pt x="2055780" y="4572001"/>
                </a:cubicBezTo>
                <a:lnTo>
                  <a:pt x="1861539" y="4572001"/>
                </a:lnTo>
                <a:cubicBezTo>
                  <a:pt x="2004637" y="4471530"/>
                  <a:pt x="2106860" y="4319650"/>
                  <a:pt x="2141354" y="4144250"/>
                </a:cubicBezTo>
                <a:cubicBezTo>
                  <a:pt x="1907352" y="4194541"/>
                  <a:pt x="1716983" y="4357380"/>
                  <a:pt x="1633600" y="4572001"/>
                </a:cubicBezTo>
                <a:lnTo>
                  <a:pt x="1496052" y="4572001"/>
                </a:lnTo>
                <a:cubicBezTo>
                  <a:pt x="1589416" y="4283539"/>
                  <a:pt x="1842645" y="4064450"/>
                  <a:pt x="2154724" y="4012794"/>
                </a:cubicBezTo>
                <a:lnTo>
                  <a:pt x="2154841" y="4011646"/>
                </a:lnTo>
                <a:cubicBezTo>
                  <a:pt x="2160150" y="4010636"/>
                  <a:pt x="2165478" y="4009688"/>
                  <a:pt x="2171054" y="4010107"/>
                </a:cubicBezTo>
                <a:cubicBezTo>
                  <a:pt x="2202237" y="4004550"/>
                  <a:pt x="2234130" y="4001569"/>
                  <a:pt x="2266515" y="4001042"/>
                </a:cubicBezTo>
                <a:close/>
                <a:moveTo>
                  <a:pt x="614203" y="3999419"/>
                </a:moveTo>
                <a:lnTo>
                  <a:pt x="631290" y="4001042"/>
                </a:lnTo>
                <a:cubicBezTo>
                  <a:pt x="663676" y="4001569"/>
                  <a:pt x="695568" y="4004550"/>
                  <a:pt x="726752" y="4010107"/>
                </a:cubicBezTo>
                <a:cubicBezTo>
                  <a:pt x="732328" y="4009688"/>
                  <a:pt x="737656" y="4010636"/>
                  <a:pt x="742964" y="4011646"/>
                </a:cubicBezTo>
                <a:lnTo>
                  <a:pt x="743081" y="4012794"/>
                </a:lnTo>
                <a:cubicBezTo>
                  <a:pt x="1055161" y="4064450"/>
                  <a:pt x="1308390" y="4283539"/>
                  <a:pt x="1401754" y="4572001"/>
                </a:cubicBezTo>
                <a:lnTo>
                  <a:pt x="1264205" y="4572001"/>
                </a:lnTo>
                <a:cubicBezTo>
                  <a:pt x="1180823" y="4357380"/>
                  <a:pt x="990454" y="4194541"/>
                  <a:pt x="756452" y="4144250"/>
                </a:cubicBezTo>
                <a:cubicBezTo>
                  <a:pt x="790946" y="4319651"/>
                  <a:pt x="893169" y="4471530"/>
                  <a:pt x="1036266" y="4572001"/>
                </a:cubicBezTo>
                <a:lnTo>
                  <a:pt x="842026" y="4572001"/>
                </a:lnTo>
                <a:cubicBezTo>
                  <a:pt x="725894" y="4452596"/>
                  <a:pt x="647331" y="4298519"/>
                  <a:pt x="622966" y="4127511"/>
                </a:cubicBezTo>
                <a:cubicBezTo>
                  <a:pt x="622799" y="4127458"/>
                  <a:pt x="622630" y="4127453"/>
                  <a:pt x="622461" y="4127448"/>
                </a:cubicBezTo>
                <a:lnTo>
                  <a:pt x="621923" y="4120772"/>
                </a:lnTo>
                <a:cubicBezTo>
                  <a:pt x="616864" y="4090522"/>
                  <a:pt x="614413" y="4059631"/>
                  <a:pt x="614455" y="4028296"/>
                </a:cubicBezTo>
                <a:cubicBezTo>
                  <a:pt x="613143" y="4022668"/>
                  <a:pt x="613085" y="4017001"/>
                  <a:pt x="613085" y="4011320"/>
                </a:cubicBezTo>
                <a:lnTo>
                  <a:pt x="613679" y="3999880"/>
                </a:lnTo>
                <a:lnTo>
                  <a:pt x="614177" y="3999913"/>
                </a:lnTo>
                <a:close/>
                <a:moveTo>
                  <a:pt x="591452" y="3999419"/>
                </a:moveTo>
                <a:lnTo>
                  <a:pt x="591478" y="3999913"/>
                </a:lnTo>
                <a:lnTo>
                  <a:pt x="591976" y="3999880"/>
                </a:lnTo>
                <a:lnTo>
                  <a:pt x="592570" y="4011320"/>
                </a:lnTo>
                <a:cubicBezTo>
                  <a:pt x="592570" y="4017001"/>
                  <a:pt x="592511" y="4022668"/>
                  <a:pt x="591199" y="4028296"/>
                </a:cubicBezTo>
                <a:cubicBezTo>
                  <a:pt x="591242" y="4059631"/>
                  <a:pt x="588791" y="4090522"/>
                  <a:pt x="583732" y="4120772"/>
                </a:cubicBezTo>
                <a:lnTo>
                  <a:pt x="583194" y="4127448"/>
                </a:lnTo>
                <a:cubicBezTo>
                  <a:pt x="583024" y="4127453"/>
                  <a:pt x="582856" y="4127458"/>
                  <a:pt x="582689" y="4127511"/>
                </a:cubicBezTo>
                <a:cubicBezTo>
                  <a:pt x="558275" y="4298863"/>
                  <a:pt x="479445" y="4453216"/>
                  <a:pt x="362360" y="4572001"/>
                </a:cubicBezTo>
                <a:lnTo>
                  <a:pt x="169811" y="4572001"/>
                </a:lnTo>
                <a:cubicBezTo>
                  <a:pt x="312603" y="4471357"/>
                  <a:pt x="414729" y="4319551"/>
                  <a:pt x="449203" y="4144250"/>
                </a:cubicBezTo>
                <a:cubicBezTo>
                  <a:pt x="258971" y="4185134"/>
                  <a:pt x="97576" y="4300399"/>
                  <a:pt x="0" y="4458139"/>
                </a:cubicBezTo>
                <a:lnTo>
                  <a:pt x="0" y="4251345"/>
                </a:lnTo>
                <a:cubicBezTo>
                  <a:pt x="121484" y="4128438"/>
                  <a:pt x="282199" y="4042650"/>
                  <a:pt x="462573" y="4012794"/>
                </a:cubicBezTo>
                <a:lnTo>
                  <a:pt x="462690" y="4011646"/>
                </a:lnTo>
                <a:cubicBezTo>
                  <a:pt x="467999" y="4010636"/>
                  <a:pt x="473327" y="4009688"/>
                  <a:pt x="478903" y="4010107"/>
                </a:cubicBezTo>
                <a:cubicBezTo>
                  <a:pt x="510086" y="4004550"/>
                  <a:pt x="541979" y="4001569"/>
                  <a:pt x="574365" y="4001042"/>
                </a:cubicBezTo>
                <a:close/>
                <a:moveTo>
                  <a:pt x="11452667" y="3304913"/>
                </a:moveTo>
                <a:cubicBezTo>
                  <a:pt x="11177477" y="3363591"/>
                  <a:pt x="10962633" y="3576701"/>
                  <a:pt x="10909358" y="3845480"/>
                </a:cubicBezTo>
                <a:cubicBezTo>
                  <a:pt x="11184548" y="3786801"/>
                  <a:pt x="11399391" y="3573691"/>
                  <a:pt x="11452667" y="3304913"/>
                </a:cubicBezTo>
                <a:close/>
                <a:moveTo>
                  <a:pt x="10058800" y="3304913"/>
                </a:moveTo>
                <a:cubicBezTo>
                  <a:pt x="10112076" y="3573691"/>
                  <a:pt x="10326919" y="3786801"/>
                  <a:pt x="10602109" y="3845480"/>
                </a:cubicBezTo>
                <a:cubicBezTo>
                  <a:pt x="10548834" y="3576701"/>
                  <a:pt x="10333990" y="3363591"/>
                  <a:pt x="10058800" y="3304913"/>
                </a:cubicBezTo>
                <a:close/>
                <a:moveTo>
                  <a:pt x="9760514" y="3304913"/>
                </a:moveTo>
                <a:cubicBezTo>
                  <a:pt x="9485324" y="3363591"/>
                  <a:pt x="9270480" y="3576701"/>
                  <a:pt x="9217205" y="3845480"/>
                </a:cubicBezTo>
                <a:cubicBezTo>
                  <a:pt x="9492395" y="3786801"/>
                  <a:pt x="9707238" y="3573691"/>
                  <a:pt x="9760514" y="3304913"/>
                </a:cubicBezTo>
                <a:close/>
                <a:moveTo>
                  <a:pt x="8366649" y="3304913"/>
                </a:moveTo>
                <a:cubicBezTo>
                  <a:pt x="8419925" y="3573691"/>
                  <a:pt x="8634768" y="3786801"/>
                  <a:pt x="8909958" y="3845480"/>
                </a:cubicBezTo>
                <a:cubicBezTo>
                  <a:pt x="8856683" y="3576701"/>
                  <a:pt x="8641839" y="3363591"/>
                  <a:pt x="8366649" y="3304913"/>
                </a:cubicBezTo>
                <a:close/>
                <a:moveTo>
                  <a:pt x="8068363" y="3304913"/>
                </a:moveTo>
                <a:cubicBezTo>
                  <a:pt x="7793173" y="3363591"/>
                  <a:pt x="7578329" y="3576701"/>
                  <a:pt x="7525054" y="3845480"/>
                </a:cubicBezTo>
                <a:cubicBezTo>
                  <a:pt x="7800244" y="3786801"/>
                  <a:pt x="8015087" y="3573691"/>
                  <a:pt x="8068363" y="3304913"/>
                </a:cubicBezTo>
                <a:close/>
                <a:moveTo>
                  <a:pt x="6674498" y="3304913"/>
                </a:moveTo>
                <a:cubicBezTo>
                  <a:pt x="6727774" y="3573691"/>
                  <a:pt x="6942617" y="3786801"/>
                  <a:pt x="7217807" y="3845480"/>
                </a:cubicBezTo>
                <a:cubicBezTo>
                  <a:pt x="7164532" y="3576701"/>
                  <a:pt x="6949688" y="3363591"/>
                  <a:pt x="6674498" y="3304913"/>
                </a:cubicBezTo>
                <a:close/>
                <a:moveTo>
                  <a:pt x="6376212" y="3304913"/>
                </a:moveTo>
                <a:cubicBezTo>
                  <a:pt x="6101022" y="3363591"/>
                  <a:pt x="5886178" y="3576701"/>
                  <a:pt x="5832903" y="3845480"/>
                </a:cubicBezTo>
                <a:cubicBezTo>
                  <a:pt x="6108093" y="3786801"/>
                  <a:pt x="6322936" y="3573691"/>
                  <a:pt x="6376212" y="3304913"/>
                </a:cubicBezTo>
                <a:close/>
                <a:moveTo>
                  <a:pt x="4982347" y="3304913"/>
                </a:moveTo>
                <a:cubicBezTo>
                  <a:pt x="5035623" y="3573691"/>
                  <a:pt x="5250466" y="3786801"/>
                  <a:pt x="5525656" y="3845480"/>
                </a:cubicBezTo>
                <a:cubicBezTo>
                  <a:pt x="5472381" y="3576701"/>
                  <a:pt x="5257537" y="3363591"/>
                  <a:pt x="4982347" y="3304913"/>
                </a:cubicBezTo>
                <a:close/>
                <a:moveTo>
                  <a:pt x="4684061" y="3304913"/>
                </a:moveTo>
                <a:cubicBezTo>
                  <a:pt x="4408871" y="3363591"/>
                  <a:pt x="4194027" y="3576701"/>
                  <a:pt x="4140752" y="3845480"/>
                </a:cubicBezTo>
                <a:cubicBezTo>
                  <a:pt x="4415942" y="3786801"/>
                  <a:pt x="4630785" y="3573691"/>
                  <a:pt x="4684061" y="3304913"/>
                </a:cubicBezTo>
                <a:close/>
                <a:moveTo>
                  <a:pt x="3290196" y="3304913"/>
                </a:moveTo>
                <a:cubicBezTo>
                  <a:pt x="3343472" y="3573691"/>
                  <a:pt x="3558315" y="3786801"/>
                  <a:pt x="3833505" y="3845480"/>
                </a:cubicBezTo>
                <a:cubicBezTo>
                  <a:pt x="3780230" y="3576701"/>
                  <a:pt x="3565386" y="3363591"/>
                  <a:pt x="3290196" y="3304913"/>
                </a:cubicBezTo>
                <a:close/>
                <a:moveTo>
                  <a:pt x="2991910" y="3304913"/>
                </a:moveTo>
                <a:cubicBezTo>
                  <a:pt x="2716720" y="3363591"/>
                  <a:pt x="2501876" y="3576701"/>
                  <a:pt x="2448601" y="3845480"/>
                </a:cubicBezTo>
                <a:cubicBezTo>
                  <a:pt x="2723791" y="3786801"/>
                  <a:pt x="2938634" y="3573691"/>
                  <a:pt x="2991910" y="3304913"/>
                </a:cubicBezTo>
                <a:close/>
                <a:moveTo>
                  <a:pt x="1598045" y="3304913"/>
                </a:moveTo>
                <a:cubicBezTo>
                  <a:pt x="1651321" y="3573691"/>
                  <a:pt x="1866164" y="3786801"/>
                  <a:pt x="2141354" y="3845480"/>
                </a:cubicBezTo>
                <a:cubicBezTo>
                  <a:pt x="2088079" y="3576701"/>
                  <a:pt x="1873235" y="3363591"/>
                  <a:pt x="1598045" y="3304913"/>
                </a:cubicBezTo>
                <a:close/>
                <a:moveTo>
                  <a:pt x="1299759" y="3304913"/>
                </a:moveTo>
                <a:cubicBezTo>
                  <a:pt x="1024569" y="3363591"/>
                  <a:pt x="809725" y="3576701"/>
                  <a:pt x="756450" y="3845480"/>
                </a:cubicBezTo>
                <a:cubicBezTo>
                  <a:pt x="1031640" y="3786801"/>
                  <a:pt x="1246483" y="3573691"/>
                  <a:pt x="1299759" y="3304913"/>
                </a:cubicBezTo>
                <a:close/>
                <a:moveTo>
                  <a:pt x="0" y="3200906"/>
                </a:moveTo>
                <a:cubicBezTo>
                  <a:pt x="306658" y="3291386"/>
                  <a:pt x="537576" y="3547942"/>
                  <a:pt x="582690" y="3862087"/>
                </a:cubicBezTo>
                <a:cubicBezTo>
                  <a:pt x="582857" y="3862140"/>
                  <a:pt x="583026" y="3862145"/>
                  <a:pt x="583195" y="3862150"/>
                </a:cubicBezTo>
                <a:lnTo>
                  <a:pt x="583735" y="3868787"/>
                </a:lnTo>
                <a:cubicBezTo>
                  <a:pt x="588792" y="3898794"/>
                  <a:pt x="591242" y="3929436"/>
                  <a:pt x="591199" y="3960518"/>
                </a:cubicBezTo>
                <a:cubicBezTo>
                  <a:pt x="592511" y="3966104"/>
                  <a:pt x="592570" y="3971728"/>
                  <a:pt x="592570" y="3977366"/>
                </a:cubicBezTo>
                <a:cubicBezTo>
                  <a:pt x="592570" y="3981158"/>
                  <a:pt x="592543" y="3984944"/>
                  <a:pt x="591977" y="3988716"/>
                </a:cubicBezTo>
                <a:lnTo>
                  <a:pt x="591478" y="3988683"/>
                </a:lnTo>
                <a:lnTo>
                  <a:pt x="591452" y="3989174"/>
                </a:lnTo>
                <a:lnTo>
                  <a:pt x="574334" y="3987561"/>
                </a:lnTo>
                <a:cubicBezTo>
                  <a:pt x="541959" y="3987038"/>
                  <a:pt x="510079" y="3984080"/>
                  <a:pt x="478907" y="3978570"/>
                </a:cubicBezTo>
                <a:cubicBezTo>
                  <a:pt x="473330" y="3978986"/>
                  <a:pt x="468001" y="3978045"/>
                  <a:pt x="462690" y="3977042"/>
                </a:cubicBezTo>
                <a:lnTo>
                  <a:pt x="462574" y="3975903"/>
                </a:lnTo>
                <a:cubicBezTo>
                  <a:pt x="282200" y="3946281"/>
                  <a:pt x="121485" y="3861168"/>
                  <a:pt x="0" y="3739225"/>
                </a:cubicBezTo>
                <a:lnTo>
                  <a:pt x="0" y="3534056"/>
                </a:lnTo>
                <a:cubicBezTo>
                  <a:pt x="97584" y="3690562"/>
                  <a:pt x="258975" y="3804918"/>
                  <a:pt x="449203" y="3845480"/>
                </a:cubicBezTo>
                <a:cubicBezTo>
                  <a:pt x="402182" y="3608252"/>
                  <a:pt x="229297" y="3414390"/>
                  <a:pt x="0" y="3332205"/>
                </a:cubicBezTo>
                <a:close/>
                <a:moveTo>
                  <a:pt x="11608704" y="3161219"/>
                </a:moveTo>
                <a:lnTo>
                  <a:pt x="11625791" y="3162829"/>
                </a:lnTo>
                <a:cubicBezTo>
                  <a:pt x="11658177" y="3163352"/>
                  <a:pt x="11690070" y="3166310"/>
                  <a:pt x="11721253" y="3171823"/>
                </a:cubicBezTo>
                <a:cubicBezTo>
                  <a:pt x="11726829" y="3171407"/>
                  <a:pt x="11732157" y="3172348"/>
                  <a:pt x="11737466" y="3173350"/>
                </a:cubicBezTo>
                <a:lnTo>
                  <a:pt x="11737583" y="3174489"/>
                </a:lnTo>
                <a:cubicBezTo>
                  <a:pt x="11914088" y="3203476"/>
                  <a:pt x="12071767" y="3285599"/>
                  <a:pt x="12192000" y="3403667"/>
                </a:cubicBezTo>
                <a:lnTo>
                  <a:pt x="12192000" y="3603658"/>
                </a:lnTo>
                <a:cubicBezTo>
                  <a:pt x="12093732" y="3453636"/>
                  <a:pt x="11935983" y="3344367"/>
                  <a:pt x="11750953" y="3304913"/>
                </a:cubicBezTo>
                <a:cubicBezTo>
                  <a:pt x="11797422" y="3539349"/>
                  <a:pt x="11966808" y="3731433"/>
                  <a:pt x="12192000" y="3815480"/>
                </a:cubicBezTo>
                <a:lnTo>
                  <a:pt x="12192000" y="3947482"/>
                </a:lnTo>
                <a:cubicBezTo>
                  <a:pt x="11889465" y="3854506"/>
                  <a:pt x="11662185" y="3599697"/>
                  <a:pt x="11617468" y="3288305"/>
                </a:cubicBezTo>
                <a:cubicBezTo>
                  <a:pt x="11617300" y="3288253"/>
                  <a:pt x="11617132" y="3288248"/>
                  <a:pt x="11616962" y="3288243"/>
                </a:cubicBezTo>
                <a:lnTo>
                  <a:pt x="11616424" y="3281619"/>
                </a:lnTo>
                <a:cubicBezTo>
                  <a:pt x="11611365" y="3251607"/>
                  <a:pt x="11608914" y="3220958"/>
                  <a:pt x="11608957" y="3189869"/>
                </a:cubicBezTo>
                <a:cubicBezTo>
                  <a:pt x="11607645" y="3184286"/>
                  <a:pt x="11607586" y="3178663"/>
                  <a:pt x="11607586" y="3173027"/>
                </a:cubicBezTo>
                <a:lnTo>
                  <a:pt x="11608180" y="3161677"/>
                </a:lnTo>
                <a:lnTo>
                  <a:pt x="11608678" y="3161709"/>
                </a:lnTo>
                <a:close/>
                <a:moveTo>
                  <a:pt x="11594916" y="3161219"/>
                </a:moveTo>
                <a:lnTo>
                  <a:pt x="11594942" y="3161709"/>
                </a:lnTo>
                <a:lnTo>
                  <a:pt x="11595440" y="3161677"/>
                </a:lnTo>
                <a:lnTo>
                  <a:pt x="11596034" y="3173027"/>
                </a:lnTo>
                <a:cubicBezTo>
                  <a:pt x="11596034" y="3178663"/>
                  <a:pt x="11595975" y="3184286"/>
                  <a:pt x="11594663" y="3189869"/>
                </a:cubicBezTo>
                <a:cubicBezTo>
                  <a:pt x="11594706" y="3220958"/>
                  <a:pt x="11592255" y="3251607"/>
                  <a:pt x="11587196" y="3281619"/>
                </a:cubicBezTo>
                <a:lnTo>
                  <a:pt x="11586658" y="3288243"/>
                </a:lnTo>
                <a:cubicBezTo>
                  <a:pt x="11586488" y="3288248"/>
                  <a:pt x="11586320" y="3288253"/>
                  <a:pt x="11586152" y="3288305"/>
                </a:cubicBezTo>
                <a:cubicBezTo>
                  <a:pt x="11535877" y="3638399"/>
                  <a:pt x="11254838" y="3916971"/>
                  <a:pt x="10895987" y="3975903"/>
                </a:cubicBezTo>
                <a:lnTo>
                  <a:pt x="10895871" y="3977042"/>
                </a:lnTo>
                <a:cubicBezTo>
                  <a:pt x="10890560" y="3978045"/>
                  <a:pt x="10885231" y="3978986"/>
                  <a:pt x="10879654" y="3978570"/>
                </a:cubicBezTo>
                <a:cubicBezTo>
                  <a:pt x="10848482" y="3984080"/>
                  <a:pt x="10816602" y="3987038"/>
                  <a:pt x="10784227" y="3987561"/>
                </a:cubicBezTo>
                <a:lnTo>
                  <a:pt x="10767109" y="3989174"/>
                </a:lnTo>
                <a:lnTo>
                  <a:pt x="10767083" y="3988683"/>
                </a:lnTo>
                <a:lnTo>
                  <a:pt x="10766584" y="3988716"/>
                </a:lnTo>
                <a:cubicBezTo>
                  <a:pt x="10766018" y="3984944"/>
                  <a:pt x="10765991" y="3981158"/>
                  <a:pt x="10765991" y="3977366"/>
                </a:cubicBezTo>
                <a:cubicBezTo>
                  <a:pt x="10765991" y="3971728"/>
                  <a:pt x="10766050" y="3966104"/>
                  <a:pt x="10767362" y="3960518"/>
                </a:cubicBezTo>
                <a:cubicBezTo>
                  <a:pt x="10767319" y="3929436"/>
                  <a:pt x="10769769" y="3898794"/>
                  <a:pt x="10774826" y="3868787"/>
                </a:cubicBezTo>
                <a:lnTo>
                  <a:pt x="10775366" y="3862150"/>
                </a:lnTo>
                <a:cubicBezTo>
                  <a:pt x="10775535" y="3862145"/>
                  <a:pt x="10775704" y="3862140"/>
                  <a:pt x="10775872" y="3862087"/>
                </a:cubicBezTo>
                <a:cubicBezTo>
                  <a:pt x="10826148" y="3511992"/>
                  <a:pt x="11107187" y="3233421"/>
                  <a:pt x="11466037" y="3174489"/>
                </a:cubicBezTo>
                <a:lnTo>
                  <a:pt x="11466154" y="3173350"/>
                </a:lnTo>
                <a:cubicBezTo>
                  <a:pt x="11471463" y="3172348"/>
                  <a:pt x="11476791" y="3171407"/>
                  <a:pt x="11482367" y="3171823"/>
                </a:cubicBezTo>
                <a:cubicBezTo>
                  <a:pt x="11513550" y="3166310"/>
                  <a:pt x="11545443" y="3163352"/>
                  <a:pt x="11577829" y="3162829"/>
                </a:cubicBezTo>
                <a:close/>
                <a:moveTo>
                  <a:pt x="9916551" y="3161219"/>
                </a:moveTo>
                <a:lnTo>
                  <a:pt x="9933638" y="3162829"/>
                </a:lnTo>
                <a:cubicBezTo>
                  <a:pt x="9966024" y="3163352"/>
                  <a:pt x="9997917" y="3166310"/>
                  <a:pt x="10029100" y="3171823"/>
                </a:cubicBezTo>
                <a:cubicBezTo>
                  <a:pt x="10034676" y="3171407"/>
                  <a:pt x="10040004" y="3172348"/>
                  <a:pt x="10045313" y="3173350"/>
                </a:cubicBezTo>
                <a:lnTo>
                  <a:pt x="10045430" y="3174489"/>
                </a:lnTo>
                <a:cubicBezTo>
                  <a:pt x="10404280" y="3233421"/>
                  <a:pt x="10685319" y="3511992"/>
                  <a:pt x="10735596" y="3862087"/>
                </a:cubicBezTo>
                <a:cubicBezTo>
                  <a:pt x="10735763" y="3862140"/>
                  <a:pt x="10735932" y="3862145"/>
                  <a:pt x="10736101" y="3862150"/>
                </a:cubicBezTo>
                <a:lnTo>
                  <a:pt x="10736641" y="3868787"/>
                </a:lnTo>
                <a:cubicBezTo>
                  <a:pt x="10741698" y="3898794"/>
                  <a:pt x="10744148" y="3929436"/>
                  <a:pt x="10744105" y="3960518"/>
                </a:cubicBezTo>
                <a:cubicBezTo>
                  <a:pt x="10745417" y="3966104"/>
                  <a:pt x="10745476" y="3971728"/>
                  <a:pt x="10745476" y="3977366"/>
                </a:cubicBezTo>
                <a:cubicBezTo>
                  <a:pt x="10745476" y="3981158"/>
                  <a:pt x="10745449" y="3984944"/>
                  <a:pt x="10744883" y="3988716"/>
                </a:cubicBezTo>
                <a:lnTo>
                  <a:pt x="10744384" y="3988683"/>
                </a:lnTo>
                <a:lnTo>
                  <a:pt x="10744358" y="3989174"/>
                </a:lnTo>
                <a:lnTo>
                  <a:pt x="10727240" y="3987561"/>
                </a:lnTo>
                <a:cubicBezTo>
                  <a:pt x="10694865" y="3987038"/>
                  <a:pt x="10662985" y="3984080"/>
                  <a:pt x="10631813" y="3978570"/>
                </a:cubicBezTo>
                <a:cubicBezTo>
                  <a:pt x="10626236" y="3978986"/>
                  <a:pt x="10620907" y="3978045"/>
                  <a:pt x="10615596" y="3977042"/>
                </a:cubicBezTo>
                <a:lnTo>
                  <a:pt x="10615480" y="3975903"/>
                </a:lnTo>
                <a:cubicBezTo>
                  <a:pt x="10256629" y="3916971"/>
                  <a:pt x="9975590" y="3638399"/>
                  <a:pt x="9925315" y="3288305"/>
                </a:cubicBezTo>
                <a:cubicBezTo>
                  <a:pt x="9925147" y="3288253"/>
                  <a:pt x="9924979" y="3288248"/>
                  <a:pt x="9924809" y="3288243"/>
                </a:cubicBezTo>
                <a:lnTo>
                  <a:pt x="9924271" y="3281619"/>
                </a:lnTo>
                <a:cubicBezTo>
                  <a:pt x="9919212" y="3251607"/>
                  <a:pt x="9916761" y="3220958"/>
                  <a:pt x="9916804" y="3189869"/>
                </a:cubicBezTo>
                <a:cubicBezTo>
                  <a:pt x="9915492" y="3184286"/>
                  <a:pt x="9915433" y="3178663"/>
                  <a:pt x="9915433" y="3173027"/>
                </a:cubicBezTo>
                <a:lnTo>
                  <a:pt x="9916027" y="3161677"/>
                </a:lnTo>
                <a:lnTo>
                  <a:pt x="9916525" y="3161709"/>
                </a:lnTo>
                <a:close/>
                <a:moveTo>
                  <a:pt x="9902763" y="3161219"/>
                </a:moveTo>
                <a:lnTo>
                  <a:pt x="9902789" y="3161709"/>
                </a:lnTo>
                <a:lnTo>
                  <a:pt x="9903287" y="3161677"/>
                </a:lnTo>
                <a:lnTo>
                  <a:pt x="9903881" y="3173027"/>
                </a:lnTo>
                <a:cubicBezTo>
                  <a:pt x="9903881" y="3178663"/>
                  <a:pt x="9903822" y="3184286"/>
                  <a:pt x="9902510" y="3189869"/>
                </a:cubicBezTo>
                <a:cubicBezTo>
                  <a:pt x="9902553" y="3220958"/>
                  <a:pt x="9900102" y="3251607"/>
                  <a:pt x="9895043" y="3281619"/>
                </a:cubicBezTo>
                <a:lnTo>
                  <a:pt x="9894505" y="3288243"/>
                </a:lnTo>
                <a:cubicBezTo>
                  <a:pt x="9894335" y="3288248"/>
                  <a:pt x="9894167" y="3288253"/>
                  <a:pt x="9893999" y="3288305"/>
                </a:cubicBezTo>
                <a:cubicBezTo>
                  <a:pt x="9843724" y="3638399"/>
                  <a:pt x="9562685" y="3916971"/>
                  <a:pt x="9203834" y="3975903"/>
                </a:cubicBezTo>
                <a:lnTo>
                  <a:pt x="9203718" y="3977042"/>
                </a:lnTo>
                <a:cubicBezTo>
                  <a:pt x="9198407" y="3978045"/>
                  <a:pt x="9193078" y="3978986"/>
                  <a:pt x="9187501" y="3978570"/>
                </a:cubicBezTo>
                <a:cubicBezTo>
                  <a:pt x="9156329" y="3984080"/>
                  <a:pt x="9124449" y="3987038"/>
                  <a:pt x="9092074" y="3987561"/>
                </a:cubicBezTo>
                <a:lnTo>
                  <a:pt x="9074956" y="3989174"/>
                </a:lnTo>
                <a:lnTo>
                  <a:pt x="9074930" y="3988683"/>
                </a:lnTo>
                <a:lnTo>
                  <a:pt x="9074431" y="3988716"/>
                </a:lnTo>
                <a:cubicBezTo>
                  <a:pt x="9073865" y="3984944"/>
                  <a:pt x="9073838" y="3981158"/>
                  <a:pt x="9073838" y="3977366"/>
                </a:cubicBezTo>
                <a:cubicBezTo>
                  <a:pt x="9073838" y="3971728"/>
                  <a:pt x="9073897" y="3966104"/>
                  <a:pt x="9075209" y="3960518"/>
                </a:cubicBezTo>
                <a:cubicBezTo>
                  <a:pt x="9075166" y="3929436"/>
                  <a:pt x="9077616" y="3898794"/>
                  <a:pt x="9082673" y="3868787"/>
                </a:cubicBezTo>
                <a:lnTo>
                  <a:pt x="9083213" y="3862150"/>
                </a:lnTo>
                <a:cubicBezTo>
                  <a:pt x="9083382" y="3862145"/>
                  <a:pt x="9083551" y="3862140"/>
                  <a:pt x="9083718" y="3862087"/>
                </a:cubicBezTo>
                <a:cubicBezTo>
                  <a:pt x="9133995" y="3511992"/>
                  <a:pt x="9415034" y="3233421"/>
                  <a:pt x="9773884" y="3174489"/>
                </a:cubicBezTo>
                <a:lnTo>
                  <a:pt x="9774001" y="3173350"/>
                </a:lnTo>
                <a:cubicBezTo>
                  <a:pt x="9779310" y="3172348"/>
                  <a:pt x="9784638" y="3171407"/>
                  <a:pt x="9790214" y="3171823"/>
                </a:cubicBezTo>
                <a:cubicBezTo>
                  <a:pt x="9821397" y="3166310"/>
                  <a:pt x="9853290" y="3163352"/>
                  <a:pt x="9885676" y="3162829"/>
                </a:cubicBezTo>
                <a:close/>
                <a:moveTo>
                  <a:pt x="8224400" y="3161219"/>
                </a:moveTo>
                <a:lnTo>
                  <a:pt x="8241488" y="3162829"/>
                </a:lnTo>
                <a:cubicBezTo>
                  <a:pt x="8273873" y="3163352"/>
                  <a:pt x="8305766" y="3166310"/>
                  <a:pt x="8336949" y="3171823"/>
                </a:cubicBezTo>
                <a:cubicBezTo>
                  <a:pt x="8342525" y="3171407"/>
                  <a:pt x="8347853" y="3172348"/>
                  <a:pt x="8353162" y="3173350"/>
                </a:cubicBezTo>
                <a:lnTo>
                  <a:pt x="8353279" y="3174489"/>
                </a:lnTo>
                <a:cubicBezTo>
                  <a:pt x="8712129" y="3233421"/>
                  <a:pt x="8993168" y="3511992"/>
                  <a:pt x="9043444" y="3862087"/>
                </a:cubicBezTo>
                <a:cubicBezTo>
                  <a:pt x="9043612" y="3862140"/>
                  <a:pt x="9043781" y="3862145"/>
                  <a:pt x="9043950" y="3862150"/>
                </a:cubicBezTo>
                <a:lnTo>
                  <a:pt x="9044490" y="3868787"/>
                </a:lnTo>
                <a:cubicBezTo>
                  <a:pt x="9049547" y="3898794"/>
                  <a:pt x="9051997" y="3929436"/>
                  <a:pt x="9051954" y="3960518"/>
                </a:cubicBezTo>
                <a:cubicBezTo>
                  <a:pt x="9053266" y="3966104"/>
                  <a:pt x="9053325" y="3971728"/>
                  <a:pt x="9053325" y="3977366"/>
                </a:cubicBezTo>
                <a:cubicBezTo>
                  <a:pt x="9053325" y="3981158"/>
                  <a:pt x="9053298" y="3984944"/>
                  <a:pt x="9052732" y="3988716"/>
                </a:cubicBezTo>
                <a:lnTo>
                  <a:pt x="9052233" y="3988683"/>
                </a:lnTo>
                <a:lnTo>
                  <a:pt x="9052207" y="3989174"/>
                </a:lnTo>
                <a:lnTo>
                  <a:pt x="9035089" y="3987561"/>
                </a:lnTo>
                <a:cubicBezTo>
                  <a:pt x="9002714" y="3987038"/>
                  <a:pt x="8970834" y="3984080"/>
                  <a:pt x="8939662" y="3978570"/>
                </a:cubicBezTo>
                <a:cubicBezTo>
                  <a:pt x="8934085" y="3978986"/>
                  <a:pt x="8928756" y="3978045"/>
                  <a:pt x="8923445" y="3977042"/>
                </a:cubicBezTo>
                <a:lnTo>
                  <a:pt x="8923329" y="3975903"/>
                </a:lnTo>
                <a:cubicBezTo>
                  <a:pt x="8564478" y="3916971"/>
                  <a:pt x="8283439" y="3638399"/>
                  <a:pt x="8233164" y="3288305"/>
                </a:cubicBezTo>
                <a:cubicBezTo>
                  <a:pt x="8232996" y="3288253"/>
                  <a:pt x="8232828" y="3288248"/>
                  <a:pt x="8232658" y="3288243"/>
                </a:cubicBezTo>
                <a:lnTo>
                  <a:pt x="8232120" y="3281619"/>
                </a:lnTo>
                <a:cubicBezTo>
                  <a:pt x="8227061" y="3251607"/>
                  <a:pt x="8224611" y="3220958"/>
                  <a:pt x="8224653" y="3189869"/>
                </a:cubicBezTo>
                <a:cubicBezTo>
                  <a:pt x="8223341" y="3184286"/>
                  <a:pt x="8223282" y="3178663"/>
                  <a:pt x="8223282" y="3173027"/>
                </a:cubicBezTo>
                <a:lnTo>
                  <a:pt x="8223876" y="3161677"/>
                </a:lnTo>
                <a:lnTo>
                  <a:pt x="8224374" y="3161709"/>
                </a:lnTo>
                <a:close/>
                <a:moveTo>
                  <a:pt x="8210612" y="3161219"/>
                </a:moveTo>
                <a:lnTo>
                  <a:pt x="8210638" y="3161709"/>
                </a:lnTo>
                <a:lnTo>
                  <a:pt x="8211136" y="3161677"/>
                </a:lnTo>
                <a:lnTo>
                  <a:pt x="8211730" y="3173027"/>
                </a:lnTo>
                <a:cubicBezTo>
                  <a:pt x="8211730" y="3178663"/>
                  <a:pt x="8211672" y="3184286"/>
                  <a:pt x="8210360" y="3189869"/>
                </a:cubicBezTo>
                <a:cubicBezTo>
                  <a:pt x="8210402" y="3220958"/>
                  <a:pt x="8207951" y="3251607"/>
                  <a:pt x="8202893" y="3281619"/>
                </a:cubicBezTo>
                <a:lnTo>
                  <a:pt x="8202354" y="3288243"/>
                </a:lnTo>
                <a:cubicBezTo>
                  <a:pt x="8202185" y="3288248"/>
                  <a:pt x="8202016" y="3288253"/>
                  <a:pt x="8201849" y="3288305"/>
                </a:cubicBezTo>
                <a:cubicBezTo>
                  <a:pt x="8151573" y="3638399"/>
                  <a:pt x="7870534" y="3916971"/>
                  <a:pt x="7511683" y="3975903"/>
                </a:cubicBezTo>
                <a:lnTo>
                  <a:pt x="7511567" y="3977042"/>
                </a:lnTo>
                <a:cubicBezTo>
                  <a:pt x="7506256" y="3978045"/>
                  <a:pt x="7500927" y="3978986"/>
                  <a:pt x="7495350" y="3978570"/>
                </a:cubicBezTo>
                <a:cubicBezTo>
                  <a:pt x="7464178" y="3984080"/>
                  <a:pt x="7432298" y="3987038"/>
                  <a:pt x="7399924" y="3987561"/>
                </a:cubicBezTo>
                <a:lnTo>
                  <a:pt x="7382805" y="3989174"/>
                </a:lnTo>
                <a:lnTo>
                  <a:pt x="7382779" y="3988683"/>
                </a:lnTo>
                <a:lnTo>
                  <a:pt x="7382280" y="3988716"/>
                </a:lnTo>
                <a:cubicBezTo>
                  <a:pt x="7381714" y="3984944"/>
                  <a:pt x="7381687" y="3981158"/>
                  <a:pt x="7381687" y="3977366"/>
                </a:cubicBezTo>
                <a:cubicBezTo>
                  <a:pt x="7381687" y="3971728"/>
                  <a:pt x="7381746" y="3966104"/>
                  <a:pt x="7383058" y="3960518"/>
                </a:cubicBezTo>
                <a:cubicBezTo>
                  <a:pt x="7383016" y="3929436"/>
                  <a:pt x="7385465" y="3898794"/>
                  <a:pt x="7390522" y="3868787"/>
                </a:cubicBezTo>
                <a:lnTo>
                  <a:pt x="7391062" y="3862150"/>
                </a:lnTo>
                <a:cubicBezTo>
                  <a:pt x="7391231" y="3862145"/>
                  <a:pt x="7391400" y="3862140"/>
                  <a:pt x="7391568" y="3862087"/>
                </a:cubicBezTo>
                <a:cubicBezTo>
                  <a:pt x="7441844" y="3511992"/>
                  <a:pt x="7722883" y="3233421"/>
                  <a:pt x="8081734" y="3174489"/>
                </a:cubicBezTo>
                <a:lnTo>
                  <a:pt x="8081851" y="3173350"/>
                </a:lnTo>
                <a:cubicBezTo>
                  <a:pt x="8087159" y="3172348"/>
                  <a:pt x="8092487" y="3171407"/>
                  <a:pt x="8098063" y="3171823"/>
                </a:cubicBezTo>
                <a:cubicBezTo>
                  <a:pt x="8129247" y="3166310"/>
                  <a:pt x="8161139" y="3163352"/>
                  <a:pt x="8193525" y="3162829"/>
                </a:cubicBezTo>
                <a:close/>
                <a:moveTo>
                  <a:pt x="6532249" y="3161219"/>
                </a:moveTo>
                <a:lnTo>
                  <a:pt x="6549337" y="3162829"/>
                </a:lnTo>
                <a:cubicBezTo>
                  <a:pt x="6581722" y="3163352"/>
                  <a:pt x="6613615" y="3166310"/>
                  <a:pt x="6644798" y="3171823"/>
                </a:cubicBezTo>
                <a:cubicBezTo>
                  <a:pt x="6650374" y="3171407"/>
                  <a:pt x="6655702" y="3172348"/>
                  <a:pt x="6661011" y="3173350"/>
                </a:cubicBezTo>
                <a:lnTo>
                  <a:pt x="6661128" y="3174489"/>
                </a:lnTo>
                <a:cubicBezTo>
                  <a:pt x="7019978" y="3233421"/>
                  <a:pt x="7301017" y="3511992"/>
                  <a:pt x="7351294" y="3862087"/>
                </a:cubicBezTo>
                <a:cubicBezTo>
                  <a:pt x="7351461" y="3862140"/>
                  <a:pt x="7351631" y="3862145"/>
                  <a:pt x="7351799" y="3862150"/>
                </a:cubicBezTo>
                <a:lnTo>
                  <a:pt x="7352340" y="3868787"/>
                </a:lnTo>
                <a:cubicBezTo>
                  <a:pt x="7357396" y="3898794"/>
                  <a:pt x="7359846" y="3929436"/>
                  <a:pt x="7359804" y="3960518"/>
                </a:cubicBezTo>
                <a:cubicBezTo>
                  <a:pt x="7361116" y="3966104"/>
                  <a:pt x="7361174" y="3971728"/>
                  <a:pt x="7361174" y="3977366"/>
                </a:cubicBezTo>
                <a:cubicBezTo>
                  <a:pt x="7361174" y="3981158"/>
                  <a:pt x="7361147" y="3984944"/>
                  <a:pt x="7360581" y="3988716"/>
                </a:cubicBezTo>
                <a:lnTo>
                  <a:pt x="7360082" y="3988683"/>
                </a:lnTo>
                <a:lnTo>
                  <a:pt x="7360056" y="3989174"/>
                </a:lnTo>
                <a:lnTo>
                  <a:pt x="7342938" y="3987561"/>
                </a:lnTo>
                <a:cubicBezTo>
                  <a:pt x="7310564" y="3987038"/>
                  <a:pt x="7278683" y="3984080"/>
                  <a:pt x="7247511" y="3978570"/>
                </a:cubicBezTo>
                <a:cubicBezTo>
                  <a:pt x="7241934" y="3978986"/>
                  <a:pt x="7236605" y="3978045"/>
                  <a:pt x="7231295" y="3977042"/>
                </a:cubicBezTo>
                <a:lnTo>
                  <a:pt x="7231179" y="3975903"/>
                </a:lnTo>
                <a:cubicBezTo>
                  <a:pt x="6872327" y="3916971"/>
                  <a:pt x="6591288" y="3638399"/>
                  <a:pt x="6541013" y="3288305"/>
                </a:cubicBezTo>
                <a:cubicBezTo>
                  <a:pt x="6540845" y="3288253"/>
                  <a:pt x="6540677" y="3288248"/>
                  <a:pt x="6540507" y="3288243"/>
                </a:cubicBezTo>
                <a:lnTo>
                  <a:pt x="6539969" y="3281619"/>
                </a:lnTo>
                <a:cubicBezTo>
                  <a:pt x="6534910" y="3251607"/>
                  <a:pt x="6532460" y="3220958"/>
                  <a:pt x="6532502" y="3189869"/>
                </a:cubicBezTo>
                <a:cubicBezTo>
                  <a:pt x="6531190" y="3184286"/>
                  <a:pt x="6531131" y="3178663"/>
                  <a:pt x="6531131" y="3173027"/>
                </a:cubicBezTo>
                <a:lnTo>
                  <a:pt x="6531725" y="3161677"/>
                </a:lnTo>
                <a:lnTo>
                  <a:pt x="6532223" y="3161709"/>
                </a:lnTo>
                <a:close/>
                <a:moveTo>
                  <a:pt x="6518461" y="3161219"/>
                </a:moveTo>
                <a:lnTo>
                  <a:pt x="6518487" y="3161709"/>
                </a:lnTo>
                <a:lnTo>
                  <a:pt x="6518985" y="3161677"/>
                </a:lnTo>
                <a:lnTo>
                  <a:pt x="6519579" y="3173027"/>
                </a:lnTo>
                <a:cubicBezTo>
                  <a:pt x="6519579" y="3178663"/>
                  <a:pt x="6519520" y="3184286"/>
                  <a:pt x="6518208" y="3189869"/>
                </a:cubicBezTo>
                <a:cubicBezTo>
                  <a:pt x="6518250" y="3220958"/>
                  <a:pt x="6515800" y="3251607"/>
                  <a:pt x="6510741" y="3281619"/>
                </a:cubicBezTo>
                <a:lnTo>
                  <a:pt x="6510203" y="3288243"/>
                </a:lnTo>
                <a:cubicBezTo>
                  <a:pt x="6510033" y="3288248"/>
                  <a:pt x="6509865" y="3288253"/>
                  <a:pt x="6509697" y="3288305"/>
                </a:cubicBezTo>
                <a:cubicBezTo>
                  <a:pt x="6459422" y="3638399"/>
                  <a:pt x="6178383" y="3916971"/>
                  <a:pt x="5819531" y="3975903"/>
                </a:cubicBezTo>
                <a:lnTo>
                  <a:pt x="5819415" y="3977042"/>
                </a:lnTo>
                <a:cubicBezTo>
                  <a:pt x="5814105" y="3978045"/>
                  <a:pt x="5808776" y="3978986"/>
                  <a:pt x="5803199" y="3978570"/>
                </a:cubicBezTo>
                <a:cubicBezTo>
                  <a:pt x="5772027" y="3984080"/>
                  <a:pt x="5740146" y="3987038"/>
                  <a:pt x="5707772" y="3987561"/>
                </a:cubicBezTo>
                <a:lnTo>
                  <a:pt x="5690654" y="3989174"/>
                </a:lnTo>
                <a:lnTo>
                  <a:pt x="5690628" y="3988683"/>
                </a:lnTo>
                <a:lnTo>
                  <a:pt x="5690129" y="3988716"/>
                </a:lnTo>
                <a:cubicBezTo>
                  <a:pt x="5689563" y="3984944"/>
                  <a:pt x="5689536" y="3981158"/>
                  <a:pt x="5689536" y="3977366"/>
                </a:cubicBezTo>
                <a:cubicBezTo>
                  <a:pt x="5689536" y="3971728"/>
                  <a:pt x="5689594" y="3966104"/>
                  <a:pt x="5690906" y="3960518"/>
                </a:cubicBezTo>
                <a:cubicBezTo>
                  <a:pt x="5690864" y="3929436"/>
                  <a:pt x="5693314" y="3898794"/>
                  <a:pt x="5698370" y="3868787"/>
                </a:cubicBezTo>
                <a:lnTo>
                  <a:pt x="5698911" y="3862150"/>
                </a:lnTo>
                <a:cubicBezTo>
                  <a:pt x="5699079" y="3862145"/>
                  <a:pt x="5699249" y="3862140"/>
                  <a:pt x="5699416" y="3862087"/>
                </a:cubicBezTo>
                <a:cubicBezTo>
                  <a:pt x="5749693" y="3511992"/>
                  <a:pt x="6030732" y="3233421"/>
                  <a:pt x="6389582" y="3174489"/>
                </a:cubicBezTo>
                <a:lnTo>
                  <a:pt x="6389699" y="3173350"/>
                </a:lnTo>
                <a:cubicBezTo>
                  <a:pt x="6395008" y="3172348"/>
                  <a:pt x="6400336" y="3171407"/>
                  <a:pt x="6405912" y="3171823"/>
                </a:cubicBezTo>
                <a:cubicBezTo>
                  <a:pt x="6437095" y="3166310"/>
                  <a:pt x="6468988" y="3163352"/>
                  <a:pt x="6501373" y="3162829"/>
                </a:cubicBezTo>
                <a:close/>
                <a:moveTo>
                  <a:pt x="4840098" y="3161219"/>
                </a:moveTo>
                <a:lnTo>
                  <a:pt x="4857185" y="3162829"/>
                </a:lnTo>
                <a:cubicBezTo>
                  <a:pt x="4889571" y="3163352"/>
                  <a:pt x="4921463" y="3166310"/>
                  <a:pt x="4952647" y="3171823"/>
                </a:cubicBezTo>
                <a:cubicBezTo>
                  <a:pt x="4958223" y="3171407"/>
                  <a:pt x="4963551" y="3172348"/>
                  <a:pt x="4968859" y="3173350"/>
                </a:cubicBezTo>
                <a:lnTo>
                  <a:pt x="4968976" y="3174489"/>
                </a:lnTo>
                <a:cubicBezTo>
                  <a:pt x="5327827" y="3233421"/>
                  <a:pt x="5608866" y="3511992"/>
                  <a:pt x="5659142" y="3862087"/>
                </a:cubicBezTo>
                <a:cubicBezTo>
                  <a:pt x="5659310" y="3862140"/>
                  <a:pt x="5659479" y="3862145"/>
                  <a:pt x="5659648" y="3862150"/>
                </a:cubicBezTo>
                <a:lnTo>
                  <a:pt x="5660188" y="3868787"/>
                </a:lnTo>
                <a:cubicBezTo>
                  <a:pt x="5665245" y="3898794"/>
                  <a:pt x="5667694" y="3929436"/>
                  <a:pt x="5667652" y="3960518"/>
                </a:cubicBezTo>
                <a:cubicBezTo>
                  <a:pt x="5668964" y="3966104"/>
                  <a:pt x="5669023" y="3971728"/>
                  <a:pt x="5669023" y="3977366"/>
                </a:cubicBezTo>
                <a:cubicBezTo>
                  <a:pt x="5669023" y="3981158"/>
                  <a:pt x="5668996" y="3984944"/>
                  <a:pt x="5668430" y="3988716"/>
                </a:cubicBezTo>
                <a:lnTo>
                  <a:pt x="5667931" y="3988683"/>
                </a:lnTo>
                <a:lnTo>
                  <a:pt x="5667905" y="3989174"/>
                </a:lnTo>
                <a:lnTo>
                  <a:pt x="5650786" y="3987561"/>
                </a:lnTo>
                <a:cubicBezTo>
                  <a:pt x="5618412" y="3987038"/>
                  <a:pt x="5586532" y="3984080"/>
                  <a:pt x="5555360" y="3978570"/>
                </a:cubicBezTo>
                <a:cubicBezTo>
                  <a:pt x="5549783" y="3978986"/>
                  <a:pt x="5544454" y="3978045"/>
                  <a:pt x="5539143" y="3977042"/>
                </a:cubicBezTo>
                <a:lnTo>
                  <a:pt x="5539027" y="3975903"/>
                </a:lnTo>
                <a:cubicBezTo>
                  <a:pt x="5180176" y="3916971"/>
                  <a:pt x="4899137" y="3638399"/>
                  <a:pt x="4848861" y="3288305"/>
                </a:cubicBezTo>
                <a:cubicBezTo>
                  <a:pt x="4848694" y="3288253"/>
                  <a:pt x="4848525" y="3288248"/>
                  <a:pt x="4848356" y="3288243"/>
                </a:cubicBezTo>
                <a:lnTo>
                  <a:pt x="4847817" y="3281619"/>
                </a:lnTo>
                <a:cubicBezTo>
                  <a:pt x="4842759" y="3251607"/>
                  <a:pt x="4840308" y="3220958"/>
                  <a:pt x="4840350" y="3189869"/>
                </a:cubicBezTo>
                <a:cubicBezTo>
                  <a:pt x="4839038" y="3184286"/>
                  <a:pt x="4838980" y="3178663"/>
                  <a:pt x="4838980" y="3173027"/>
                </a:cubicBezTo>
                <a:lnTo>
                  <a:pt x="4839574" y="3161677"/>
                </a:lnTo>
                <a:lnTo>
                  <a:pt x="4840072" y="3161709"/>
                </a:lnTo>
                <a:close/>
                <a:moveTo>
                  <a:pt x="4826310" y="3161219"/>
                </a:moveTo>
                <a:lnTo>
                  <a:pt x="4826336" y="3161709"/>
                </a:lnTo>
                <a:lnTo>
                  <a:pt x="4826834" y="3161677"/>
                </a:lnTo>
                <a:lnTo>
                  <a:pt x="4827428" y="3173027"/>
                </a:lnTo>
                <a:cubicBezTo>
                  <a:pt x="4827428" y="3178663"/>
                  <a:pt x="4827369" y="3184286"/>
                  <a:pt x="4826057" y="3189869"/>
                </a:cubicBezTo>
                <a:cubicBezTo>
                  <a:pt x="4826099" y="3220958"/>
                  <a:pt x="4823649" y="3251607"/>
                  <a:pt x="4818590" y="3281619"/>
                </a:cubicBezTo>
                <a:lnTo>
                  <a:pt x="4818052" y="3288243"/>
                </a:lnTo>
                <a:cubicBezTo>
                  <a:pt x="4817882" y="3288248"/>
                  <a:pt x="4817714" y="3288253"/>
                  <a:pt x="4817546" y="3288305"/>
                </a:cubicBezTo>
                <a:cubicBezTo>
                  <a:pt x="4767271" y="3638399"/>
                  <a:pt x="4486232" y="3916971"/>
                  <a:pt x="4127381" y="3975903"/>
                </a:cubicBezTo>
                <a:lnTo>
                  <a:pt x="4127264" y="3977042"/>
                </a:lnTo>
                <a:cubicBezTo>
                  <a:pt x="4121954" y="3978045"/>
                  <a:pt x="4116625" y="3978986"/>
                  <a:pt x="4111048" y="3978570"/>
                </a:cubicBezTo>
                <a:cubicBezTo>
                  <a:pt x="4079876" y="3984080"/>
                  <a:pt x="4047996" y="3987038"/>
                  <a:pt x="4015621" y="3987561"/>
                </a:cubicBezTo>
                <a:lnTo>
                  <a:pt x="3998503" y="3989174"/>
                </a:lnTo>
                <a:lnTo>
                  <a:pt x="3998477" y="3988683"/>
                </a:lnTo>
                <a:lnTo>
                  <a:pt x="3997978" y="3988716"/>
                </a:lnTo>
                <a:cubicBezTo>
                  <a:pt x="3997412" y="3984944"/>
                  <a:pt x="3997385" y="3981158"/>
                  <a:pt x="3997385" y="3977366"/>
                </a:cubicBezTo>
                <a:cubicBezTo>
                  <a:pt x="3997385" y="3971728"/>
                  <a:pt x="3997443" y="3966104"/>
                  <a:pt x="3998755" y="3960518"/>
                </a:cubicBezTo>
                <a:cubicBezTo>
                  <a:pt x="3998713" y="3929436"/>
                  <a:pt x="4001163" y="3898794"/>
                  <a:pt x="4006219" y="3868787"/>
                </a:cubicBezTo>
                <a:lnTo>
                  <a:pt x="4006760" y="3862150"/>
                </a:lnTo>
                <a:cubicBezTo>
                  <a:pt x="4006928" y="3862145"/>
                  <a:pt x="4007098" y="3862140"/>
                  <a:pt x="4007265" y="3862087"/>
                </a:cubicBezTo>
                <a:cubicBezTo>
                  <a:pt x="4057542" y="3511992"/>
                  <a:pt x="4338581" y="3233421"/>
                  <a:pt x="4697431" y="3174489"/>
                </a:cubicBezTo>
                <a:lnTo>
                  <a:pt x="4697548" y="3173350"/>
                </a:lnTo>
                <a:cubicBezTo>
                  <a:pt x="4702857" y="3172348"/>
                  <a:pt x="4708185" y="3171407"/>
                  <a:pt x="4713761" y="3171823"/>
                </a:cubicBezTo>
                <a:cubicBezTo>
                  <a:pt x="4744944" y="3166310"/>
                  <a:pt x="4776837" y="3163352"/>
                  <a:pt x="4809222" y="3162829"/>
                </a:cubicBezTo>
                <a:close/>
                <a:moveTo>
                  <a:pt x="3147947" y="3161219"/>
                </a:moveTo>
                <a:lnTo>
                  <a:pt x="3165034" y="3162829"/>
                </a:lnTo>
                <a:cubicBezTo>
                  <a:pt x="3197420" y="3163352"/>
                  <a:pt x="3229312" y="3166310"/>
                  <a:pt x="3260496" y="3171823"/>
                </a:cubicBezTo>
                <a:cubicBezTo>
                  <a:pt x="3266072" y="3171407"/>
                  <a:pt x="3271400" y="3172348"/>
                  <a:pt x="3276708" y="3173350"/>
                </a:cubicBezTo>
                <a:lnTo>
                  <a:pt x="3276826" y="3174489"/>
                </a:lnTo>
                <a:cubicBezTo>
                  <a:pt x="3635676" y="3233421"/>
                  <a:pt x="3916715" y="3511992"/>
                  <a:pt x="3966991" y="3862087"/>
                </a:cubicBezTo>
                <a:cubicBezTo>
                  <a:pt x="3967159" y="3862140"/>
                  <a:pt x="3967328" y="3862145"/>
                  <a:pt x="3967497" y="3862150"/>
                </a:cubicBezTo>
                <a:lnTo>
                  <a:pt x="3968037" y="3868787"/>
                </a:lnTo>
                <a:cubicBezTo>
                  <a:pt x="3973094" y="3898794"/>
                  <a:pt x="3975543" y="3929436"/>
                  <a:pt x="3975501" y="3960518"/>
                </a:cubicBezTo>
                <a:cubicBezTo>
                  <a:pt x="3976813" y="3966104"/>
                  <a:pt x="3976872" y="3971728"/>
                  <a:pt x="3976872" y="3977366"/>
                </a:cubicBezTo>
                <a:cubicBezTo>
                  <a:pt x="3976872" y="3981158"/>
                  <a:pt x="3976845" y="3984944"/>
                  <a:pt x="3976279" y="3988716"/>
                </a:cubicBezTo>
                <a:lnTo>
                  <a:pt x="3975780" y="3988683"/>
                </a:lnTo>
                <a:lnTo>
                  <a:pt x="3975754" y="3989174"/>
                </a:lnTo>
                <a:lnTo>
                  <a:pt x="3958635" y="3987561"/>
                </a:lnTo>
                <a:cubicBezTo>
                  <a:pt x="3926261" y="3987038"/>
                  <a:pt x="3894381" y="3984080"/>
                  <a:pt x="3863209" y="3978570"/>
                </a:cubicBezTo>
                <a:cubicBezTo>
                  <a:pt x="3857632" y="3978986"/>
                  <a:pt x="3852303" y="3978045"/>
                  <a:pt x="3846992" y="3977042"/>
                </a:cubicBezTo>
                <a:lnTo>
                  <a:pt x="3846876" y="3975903"/>
                </a:lnTo>
                <a:cubicBezTo>
                  <a:pt x="3488025" y="3916971"/>
                  <a:pt x="3206986" y="3638399"/>
                  <a:pt x="3156710" y="3288305"/>
                </a:cubicBezTo>
                <a:cubicBezTo>
                  <a:pt x="3156543" y="3288253"/>
                  <a:pt x="3156374" y="3288248"/>
                  <a:pt x="3156205" y="3288243"/>
                </a:cubicBezTo>
                <a:lnTo>
                  <a:pt x="3155667" y="3281619"/>
                </a:lnTo>
                <a:cubicBezTo>
                  <a:pt x="3150608" y="3251607"/>
                  <a:pt x="3148157" y="3220958"/>
                  <a:pt x="3148199" y="3189869"/>
                </a:cubicBezTo>
                <a:cubicBezTo>
                  <a:pt x="3146887" y="3184286"/>
                  <a:pt x="3146829" y="3178663"/>
                  <a:pt x="3146829" y="3173027"/>
                </a:cubicBezTo>
                <a:lnTo>
                  <a:pt x="3147423" y="3161677"/>
                </a:lnTo>
                <a:lnTo>
                  <a:pt x="3147921" y="3161709"/>
                </a:lnTo>
                <a:close/>
                <a:moveTo>
                  <a:pt x="3134159" y="3161219"/>
                </a:moveTo>
                <a:lnTo>
                  <a:pt x="3134185" y="3161709"/>
                </a:lnTo>
                <a:lnTo>
                  <a:pt x="3134683" y="3161677"/>
                </a:lnTo>
                <a:lnTo>
                  <a:pt x="3135277" y="3173027"/>
                </a:lnTo>
                <a:cubicBezTo>
                  <a:pt x="3135277" y="3178663"/>
                  <a:pt x="3135218" y="3184286"/>
                  <a:pt x="3133906" y="3189869"/>
                </a:cubicBezTo>
                <a:cubicBezTo>
                  <a:pt x="3133948" y="3220958"/>
                  <a:pt x="3131498" y="3251607"/>
                  <a:pt x="3126439" y="3281619"/>
                </a:cubicBezTo>
                <a:lnTo>
                  <a:pt x="3125901" y="3288243"/>
                </a:lnTo>
                <a:cubicBezTo>
                  <a:pt x="3125731" y="3288248"/>
                  <a:pt x="3125563" y="3288253"/>
                  <a:pt x="3125395" y="3288305"/>
                </a:cubicBezTo>
                <a:cubicBezTo>
                  <a:pt x="3075120" y="3638399"/>
                  <a:pt x="2794081" y="3916971"/>
                  <a:pt x="2435230" y="3975903"/>
                </a:cubicBezTo>
                <a:lnTo>
                  <a:pt x="2435113" y="3977042"/>
                </a:lnTo>
                <a:cubicBezTo>
                  <a:pt x="2429803" y="3978045"/>
                  <a:pt x="2424474" y="3978986"/>
                  <a:pt x="2418897" y="3978570"/>
                </a:cubicBezTo>
                <a:cubicBezTo>
                  <a:pt x="2387725" y="3984080"/>
                  <a:pt x="2355845" y="3987038"/>
                  <a:pt x="2323470" y="3987561"/>
                </a:cubicBezTo>
                <a:lnTo>
                  <a:pt x="2306352" y="3989174"/>
                </a:lnTo>
                <a:lnTo>
                  <a:pt x="2306326" y="3988683"/>
                </a:lnTo>
                <a:lnTo>
                  <a:pt x="2305827" y="3988716"/>
                </a:lnTo>
                <a:cubicBezTo>
                  <a:pt x="2305261" y="3984944"/>
                  <a:pt x="2305234" y="3981158"/>
                  <a:pt x="2305234" y="3977366"/>
                </a:cubicBezTo>
                <a:cubicBezTo>
                  <a:pt x="2305234" y="3971728"/>
                  <a:pt x="2305292" y="3966104"/>
                  <a:pt x="2306604" y="3960518"/>
                </a:cubicBezTo>
                <a:cubicBezTo>
                  <a:pt x="2306562" y="3929436"/>
                  <a:pt x="2309012" y="3898794"/>
                  <a:pt x="2314068" y="3868787"/>
                </a:cubicBezTo>
                <a:lnTo>
                  <a:pt x="2314609" y="3862150"/>
                </a:lnTo>
                <a:cubicBezTo>
                  <a:pt x="2314777" y="3862145"/>
                  <a:pt x="2314947" y="3862140"/>
                  <a:pt x="2315114" y="3862087"/>
                </a:cubicBezTo>
                <a:cubicBezTo>
                  <a:pt x="2365391" y="3511992"/>
                  <a:pt x="2646430" y="3233421"/>
                  <a:pt x="3005280" y="3174489"/>
                </a:cubicBezTo>
                <a:lnTo>
                  <a:pt x="3005397" y="3173350"/>
                </a:lnTo>
                <a:cubicBezTo>
                  <a:pt x="3010706" y="3172348"/>
                  <a:pt x="3016034" y="3171407"/>
                  <a:pt x="3021610" y="3171823"/>
                </a:cubicBezTo>
                <a:cubicBezTo>
                  <a:pt x="3052793" y="3166310"/>
                  <a:pt x="3084686" y="3163352"/>
                  <a:pt x="3117071" y="3162829"/>
                </a:cubicBezTo>
                <a:close/>
                <a:moveTo>
                  <a:pt x="1455796" y="3161219"/>
                </a:moveTo>
                <a:lnTo>
                  <a:pt x="1472883" y="3162829"/>
                </a:lnTo>
                <a:cubicBezTo>
                  <a:pt x="1505269" y="3163352"/>
                  <a:pt x="1537161" y="3166310"/>
                  <a:pt x="1568345" y="3171823"/>
                </a:cubicBezTo>
                <a:cubicBezTo>
                  <a:pt x="1573921" y="3171407"/>
                  <a:pt x="1579249" y="3172348"/>
                  <a:pt x="1584557" y="3173350"/>
                </a:cubicBezTo>
                <a:lnTo>
                  <a:pt x="1584675" y="3174489"/>
                </a:lnTo>
                <a:cubicBezTo>
                  <a:pt x="1943525" y="3233421"/>
                  <a:pt x="2224564" y="3511992"/>
                  <a:pt x="2274840" y="3862087"/>
                </a:cubicBezTo>
                <a:cubicBezTo>
                  <a:pt x="2275008" y="3862140"/>
                  <a:pt x="2275177" y="3862145"/>
                  <a:pt x="2275346" y="3862150"/>
                </a:cubicBezTo>
                <a:lnTo>
                  <a:pt x="2275886" y="3868787"/>
                </a:lnTo>
                <a:cubicBezTo>
                  <a:pt x="2280943" y="3898794"/>
                  <a:pt x="2283392" y="3929436"/>
                  <a:pt x="2283350" y="3960518"/>
                </a:cubicBezTo>
                <a:cubicBezTo>
                  <a:pt x="2284662" y="3966104"/>
                  <a:pt x="2284721" y="3971728"/>
                  <a:pt x="2284721" y="3977366"/>
                </a:cubicBezTo>
                <a:cubicBezTo>
                  <a:pt x="2284721" y="3981158"/>
                  <a:pt x="2284694" y="3984944"/>
                  <a:pt x="2284128" y="3988716"/>
                </a:cubicBezTo>
                <a:lnTo>
                  <a:pt x="2283629" y="3988683"/>
                </a:lnTo>
                <a:lnTo>
                  <a:pt x="2283603" y="3989174"/>
                </a:lnTo>
                <a:lnTo>
                  <a:pt x="2266484" y="3987561"/>
                </a:lnTo>
                <a:cubicBezTo>
                  <a:pt x="2234110" y="3987038"/>
                  <a:pt x="2202230" y="3984080"/>
                  <a:pt x="2171058" y="3978570"/>
                </a:cubicBezTo>
                <a:cubicBezTo>
                  <a:pt x="2165481" y="3978986"/>
                  <a:pt x="2160152" y="3978045"/>
                  <a:pt x="2154841" y="3977042"/>
                </a:cubicBezTo>
                <a:lnTo>
                  <a:pt x="2154725" y="3975903"/>
                </a:lnTo>
                <a:cubicBezTo>
                  <a:pt x="1795874" y="3916971"/>
                  <a:pt x="1514835" y="3638399"/>
                  <a:pt x="1464559" y="3288305"/>
                </a:cubicBezTo>
                <a:cubicBezTo>
                  <a:pt x="1464392" y="3288253"/>
                  <a:pt x="1464223" y="3288248"/>
                  <a:pt x="1464054" y="3288243"/>
                </a:cubicBezTo>
                <a:lnTo>
                  <a:pt x="1463515" y="3281619"/>
                </a:lnTo>
                <a:cubicBezTo>
                  <a:pt x="1458457" y="3251607"/>
                  <a:pt x="1456006" y="3220958"/>
                  <a:pt x="1456048" y="3189869"/>
                </a:cubicBezTo>
                <a:cubicBezTo>
                  <a:pt x="1454736" y="3184286"/>
                  <a:pt x="1454678" y="3178663"/>
                  <a:pt x="1454678" y="3173027"/>
                </a:cubicBezTo>
                <a:lnTo>
                  <a:pt x="1455272" y="3161677"/>
                </a:lnTo>
                <a:lnTo>
                  <a:pt x="1455770" y="3161709"/>
                </a:lnTo>
                <a:close/>
                <a:moveTo>
                  <a:pt x="1442008" y="3161219"/>
                </a:moveTo>
                <a:lnTo>
                  <a:pt x="1442034" y="3161709"/>
                </a:lnTo>
                <a:lnTo>
                  <a:pt x="1442532" y="3161677"/>
                </a:lnTo>
                <a:lnTo>
                  <a:pt x="1443126" y="3173027"/>
                </a:lnTo>
                <a:cubicBezTo>
                  <a:pt x="1443126" y="3178663"/>
                  <a:pt x="1443067" y="3184286"/>
                  <a:pt x="1441755" y="3189869"/>
                </a:cubicBezTo>
                <a:cubicBezTo>
                  <a:pt x="1441797" y="3220958"/>
                  <a:pt x="1439347" y="3251607"/>
                  <a:pt x="1434288" y="3281619"/>
                </a:cubicBezTo>
                <a:lnTo>
                  <a:pt x="1433750" y="3288243"/>
                </a:lnTo>
                <a:cubicBezTo>
                  <a:pt x="1433580" y="3288248"/>
                  <a:pt x="1433412" y="3288253"/>
                  <a:pt x="1433244" y="3288305"/>
                </a:cubicBezTo>
                <a:cubicBezTo>
                  <a:pt x="1382969" y="3638399"/>
                  <a:pt x="1101930" y="3916971"/>
                  <a:pt x="743079" y="3975903"/>
                </a:cubicBezTo>
                <a:lnTo>
                  <a:pt x="742962" y="3977042"/>
                </a:lnTo>
                <a:cubicBezTo>
                  <a:pt x="737652" y="3978045"/>
                  <a:pt x="732323" y="3978986"/>
                  <a:pt x="726746" y="3978570"/>
                </a:cubicBezTo>
                <a:cubicBezTo>
                  <a:pt x="695574" y="3984080"/>
                  <a:pt x="663693" y="3987038"/>
                  <a:pt x="631319" y="3987561"/>
                </a:cubicBezTo>
                <a:lnTo>
                  <a:pt x="614201" y="3989174"/>
                </a:lnTo>
                <a:lnTo>
                  <a:pt x="614175" y="3988683"/>
                </a:lnTo>
                <a:lnTo>
                  <a:pt x="613676" y="3988716"/>
                </a:lnTo>
                <a:cubicBezTo>
                  <a:pt x="613110" y="3984944"/>
                  <a:pt x="613083" y="3981158"/>
                  <a:pt x="613083" y="3977366"/>
                </a:cubicBezTo>
                <a:cubicBezTo>
                  <a:pt x="613083" y="3971728"/>
                  <a:pt x="613141" y="3966104"/>
                  <a:pt x="614453" y="3960518"/>
                </a:cubicBezTo>
                <a:cubicBezTo>
                  <a:pt x="614411" y="3929436"/>
                  <a:pt x="616861" y="3898794"/>
                  <a:pt x="621917" y="3868787"/>
                </a:cubicBezTo>
                <a:lnTo>
                  <a:pt x="622458" y="3862150"/>
                </a:lnTo>
                <a:cubicBezTo>
                  <a:pt x="622626" y="3862145"/>
                  <a:pt x="622796" y="3862140"/>
                  <a:pt x="622963" y="3862087"/>
                </a:cubicBezTo>
                <a:cubicBezTo>
                  <a:pt x="673240" y="3511992"/>
                  <a:pt x="954279" y="3233421"/>
                  <a:pt x="1313129" y="3174489"/>
                </a:cubicBezTo>
                <a:lnTo>
                  <a:pt x="1313246" y="3173350"/>
                </a:lnTo>
                <a:cubicBezTo>
                  <a:pt x="1318555" y="3172348"/>
                  <a:pt x="1323883" y="3171407"/>
                  <a:pt x="1329459" y="3171823"/>
                </a:cubicBezTo>
                <a:cubicBezTo>
                  <a:pt x="1360642" y="3166310"/>
                  <a:pt x="1392535" y="3163352"/>
                  <a:pt x="1424920" y="3162829"/>
                </a:cubicBezTo>
                <a:close/>
                <a:moveTo>
                  <a:pt x="10909360" y="2447425"/>
                </a:moveTo>
                <a:cubicBezTo>
                  <a:pt x="10962636" y="2718331"/>
                  <a:pt x="11177479" y="2933128"/>
                  <a:pt x="11452669" y="2992271"/>
                </a:cubicBezTo>
                <a:cubicBezTo>
                  <a:pt x="11399394" y="2721365"/>
                  <a:pt x="11184550" y="2506568"/>
                  <a:pt x="10909360" y="2447425"/>
                </a:cubicBezTo>
                <a:close/>
                <a:moveTo>
                  <a:pt x="10602109" y="2447425"/>
                </a:moveTo>
                <a:cubicBezTo>
                  <a:pt x="10326919" y="2506568"/>
                  <a:pt x="10112075" y="2721365"/>
                  <a:pt x="10058800" y="2992271"/>
                </a:cubicBezTo>
                <a:cubicBezTo>
                  <a:pt x="10333990" y="2933128"/>
                  <a:pt x="10548833" y="2718331"/>
                  <a:pt x="10602109" y="2447425"/>
                </a:cubicBezTo>
                <a:close/>
                <a:moveTo>
                  <a:pt x="9217207" y="2447425"/>
                </a:moveTo>
                <a:cubicBezTo>
                  <a:pt x="9270483" y="2718331"/>
                  <a:pt x="9485326" y="2933128"/>
                  <a:pt x="9760516" y="2992271"/>
                </a:cubicBezTo>
                <a:cubicBezTo>
                  <a:pt x="9707241" y="2721365"/>
                  <a:pt x="9492397" y="2506568"/>
                  <a:pt x="9217207" y="2447425"/>
                </a:cubicBezTo>
                <a:close/>
                <a:moveTo>
                  <a:pt x="8909958" y="2447425"/>
                </a:moveTo>
                <a:cubicBezTo>
                  <a:pt x="8634768" y="2506568"/>
                  <a:pt x="8419924" y="2721365"/>
                  <a:pt x="8366649" y="2992271"/>
                </a:cubicBezTo>
                <a:cubicBezTo>
                  <a:pt x="8641839" y="2933128"/>
                  <a:pt x="8856682" y="2718331"/>
                  <a:pt x="8909958" y="2447425"/>
                </a:cubicBezTo>
                <a:close/>
                <a:moveTo>
                  <a:pt x="7525056" y="2447425"/>
                </a:moveTo>
                <a:cubicBezTo>
                  <a:pt x="7578332" y="2718331"/>
                  <a:pt x="7793175" y="2933128"/>
                  <a:pt x="8068365" y="2992271"/>
                </a:cubicBezTo>
                <a:cubicBezTo>
                  <a:pt x="8015090" y="2721365"/>
                  <a:pt x="7800246" y="2506568"/>
                  <a:pt x="7525056" y="2447425"/>
                </a:cubicBezTo>
                <a:close/>
                <a:moveTo>
                  <a:pt x="7217807" y="2447425"/>
                </a:moveTo>
                <a:cubicBezTo>
                  <a:pt x="6942617" y="2506568"/>
                  <a:pt x="6727773" y="2721365"/>
                  <a:pt x="6674498" y="2992271"/>
                </a:cubicBezTo>
                <a:cubicBezTo>
                  <a:pt x="6949688" y="2933128"/>
                  <a:pt x="7164531" y="2718331"/>
                  <a:pt x="7217807" y="2447425"/>
                </a:cubicBezTo>
                <a:close/>
                <a:moveTo>
                  <a:pt x="5832905" y="2447425"/>
                </a:moveTo>
                <a:cubicBezTo>
                  <a:pt x="5886181" y="2718331"/>
                  <a:pt x="6101024" y="2933128"/>
                  <a:pt x="6376214" y="2992271"/>
                </a:cubicBezTo>
                <a:cubicBezTo>
                  <a:pt x="6322939" y="2721365"/>
                  <a:pt x="6108095" y="2506568"/>
                  <a:pt x="5832905" y="2447425"/>
                </a:cubicBezTo>
                <a:close/>
                <a:moveTo>
                  <a:pt x="5525656" y="2447425"/>
                </a:moveTo>
                <a:cubicBezTo>
                  <a:pt x="5250466" y="2506568"/>
                  <a:pt x="5035622" y="2721365"/>
                  <a:pt x="4982347" y="2992271"/>
                </a:cubicBezTo>
                <a:cubicBezTo>
                  <a:pt x="5257537" y="2933128"/>
                  <a:pt x="5472380" y="2718331"/>
                  <a:pt x="5525656" y="2447425"/>
                </a:cubicBezTo>
                <a:close/>
                <a:moveTo>
                  <a:pt x="4140754" y="2447425"/>
                </a:moveTo>
                <a:cubicBezTo>
                  <a:pt x="4194030" y="2718331"/>
                  <a:pt x="4408873" y="2933128"/>
                  <a:pt x="4684063" y="2992271"/>
                </a:cubicBezTo>
                <a:cubicBezTo>
                  <a:pt x="4630788" y="2721365"/>
                  <a:pt x="4415944" y="2506568"/>
                  <a:pt x="4140754" y="2447425"/>
                </a:cubicBezTo>
                <a:close/>
                <a:moveTo>
                  <a:pt x="3833505" y="2447425"/>
                </a:moveTo>
                <a:cubicBezTo>
                  <a:pt x="3558315" y="2506568"/>
                  <a:pt x="3343471" y="2721365"/>
                  <a:pt x="3290196" y="2992271"/>
                </a:cubicBezTo>
                <a:cubicBezTo>
                  <a:pt x="3565386" y="2933128"/>
                  <a:pt x="3780229" y="2718331"/>
                  <a:pt x="3833505" y="2447425"/>
                </a:cubicBezTo>
                <a:close/>
                <a:moveTo>
                  <a:pt x="2448603" y="2447425"/>
                </a:moveTo>
                <a:cubicBezTo>
                  <a:pt x="2501879" y="2718331"/>
                  <a:pt x="2716722" y="2933128"/>
                  <a:pt x="2991912" y="2992271"/>
                </a:cubicBezTo>
                <a:cubicBezTo>
                  <a:pt x="2938637" y="2721365"/>
                  <a:pt x="2723793" y="2506568"/>
                  <a:pt x="2448603" y="2447425"/>
                </a:cubicBezTo>
                <a:close/>
                <a:moveTo>
                  <a:pt x="2141354" y="2447425"/>
                </a:moveTo>
                <a:cubicBezTo>
                  <a:pt x="1866164" y="2506568"/>
                  <a:pt x="1651320" y="2721365"/>
                  <a:pt x="1598045" y="2992271"/>
                </a:cubicBezTo>
                <a:cubicBezTo>
                  <a:pt x="1873235" y="2933128"/>
                  <a:pt x="2088078" y="2718331"/>
                  <a:pt x="2141354" y="2447425"/>
                </a:cubicBezTo>
                <a:close/>
                <a:moveTo>
                  <a:pt x="756452" y="2447425"/>
                </a:moveTo>
                <a:cubicBezTo>
                  <a:pt x="809728" y="2718331"/>
                  <a:pt x="1024571" y="2933128"/>
                  <a:pt x="1299761" y="2992271"/>
                </a:cubicBezTo>
                <a:cubicBezTo>
                  <a:pt x="1246486" y="2721365"/>
                  <a:pt x="1031642" y="2506568"/>
                  <a:pt x="756452" y="2447425"/>
                </a:cubicBezTo>
                <a:close/>
                <a:moveTo>
                  <a:pt x="12192000" y="2344615"/>
                </a:moveTo>
                <a:lnTo>
                  <a:pt x="12192000" y="2477663"/>
                </a:lnTo>
                <a:cubicBezTo>
                  <a:pt x="11966807" y="2562375"/>
                  <a:pt x="11797421" y="2755980"/>
                  <a:pt x="11750953" y="2992271"/>
                </a:cubicBezTo>
                <a:cubicBezTo>
                  <a:pt x="11935988" y="2952504"/>
                  <a:pt x="12093739" y="2842365"/>
                  <a:pt x="12192000" y="2691161"/>
                </a:cubicBezTo>
                <a:lnTo>
                  <a:pt x="12192000" y="2892735"/>
                </a:lnTo>
                <a:cubicBezTo>
                  <a:pt x="12071770" y="3011736"/>
                  <a:pt x="11914089" y="3094511"/>
                  <a:pt x="11737582" y="3123727"/>
                </a:cubicBezTo>
                <a:lnTo>
                  <a:pt x="11737466" y="3124875"/>
                </a:lnTo>
                <a:cubicBezTo>
                  <a:pt x="11732155" y="3125886"/>
                  <a:pt x="11726826" y="3126834"/>
                  <a:pt x="11721249" y="3126415"/>
                </a:cubicBezTo>
                <a:cubicBezTo>
                  <a:pt x="11690077" y="3131969"/>
                  <a:pt x="11658197" y="3134950"/>
                  <a:pt x="11625822" y="3135477"/>
                </a:cubicBezTo>
                <a:lnTo>
                  <a:pt x="11608704" y="3137103"/>
                </a:lnTo>
                <a:lnTo>
                  <a:pt x="11608678" y="3136608"/>
                </a:lnTo>
                <a:lnTo>
                  <a:pt x="11608179" y="3136641"/>
                </a:lnTo>
                <a:cubicBezTo>
                  <a:pt x="11607613" y="3132839"/>
                  <a:pt x="11607586" y="3129023"/>
                  <a:pt x="11607586" y="3125201"/>
                </a:cubicBezTo>
                <a:cubicBezTo>
                  <a:pt x="11607586" y="3119519"/>
                  <a:pt x="11607645" y="3113850"/>
                  <a:pt x="11608957" y="3108220"/>
                </a:cubicBezTo>
                <a:cubicBezTo>
                  <a:pt x="11608914" y="3076892"/>
                  <a:pt x="11611364" y="3046007"/>
                  <a:pt x="11616421" y="3015763"/>
                </a:cubicBezTo>
                <a:lnTo>
                  <a:pt x="11616961" y="3009073"/>
                </a:lnTo>
                <a:cubicBezTo>
                  <a:pt x="11617130" y="3009068"/>
                  <a:pt x="11617299" y="3009063"/>
                  <a:pt x="11617466" y="3009010"/>
                </a:cubicBezTo>
                <a:cubicBezTo>
                  <a:pt x="11662185" y="2695154"/>
                  <a:pt x="11889463" y="2438329"/>
                  <a:pt x="12192000" y="2344615"/>
                </a:cubicBezTo>
                <a:close/>
                <a:moveTo>
                  <a:pt x="10767111" y="2302594"/>
                </a:moveTo>
                <a:lnTo>
                  <a:pt x="10784198" y="2304217"/>
                </a:lnTo>
                <a:cubicBezTo>
                  <a:pt x="10816584" y="2304744"/>
                  <a:pt x="10848477" y="2307725"/>
                  <a:pt x="10879660" y="2313282"/>
                </a:cubicBezTo>
                <a:cubicBezTo>
                  <a:pt x="10885236" y="2312863"/>
                  <a:pt x="10890564" y="2313811"/>
                  <a:pt x="10895873" y="2314821"/>
                </a:cubicBezTo>
                <a:lnTo>
                  <a:pt x="10895990" y="2315969"/>
                </a:lnTo>
                <a:cubicBezTo>
                  <a:pt x="11254840" y="2375367"/>
                  <a:pt x="11535879" y="2656144"/>
                  <a:pt x="11586156" y="3009010"/>
                </a:cubicBezTo>
                <a:cubicBezTo>
                  <a:pt x="11586323" y="3009063"/>
                  <a:pt x="11586492" y="3009068"/>
                  <a:pt x="11586661" y="3009073"/>
                </a:cubicBezTo>
                <a:lnTo>
                  <a:pt x="11587201" y="3015763"/>
                </a:lnTo>
                <a:cubicBezTo>
                  <a:pt x="11592258" y="3046007"/>
                  <a:pt x="11594708" y="3076892"/>
                  <a:pt x="11594665" y="3108220"/>
                </a:cubicBezTo>
                <a:cubicBezTo>
                  <a:pt x="11595977" y="3113850"/>
                  <a:pt x="11596036" y="3119519"/>
                  <a:pt x="11596036" y="3125201"/>
                </a:cubicBezTo>
                <a:cubicBezTo>
                  <a:pt x="11596036" y="3129023"/>
                  <a:pt x="11596009" y="3132839"/>
                  <a:pt x="11595443" y="3136641"/>
                </a:cubicBezTo>
                <a:lnTo>
                  <a:pt x="11594944" y="3136608"/>
                </a:lnTo>
                <a:lnTo>
                  <a:pt x="11594918" y="3137103"/>
                </a:lnTo>
                <a:lnTo>
                  <a:pt x="11577800" y="3135477"/>
                </a:lnTo>
                <a:cubicBezTo>
                  <a:pt x="11545425" y="3134950"/>
                  <a:pt x="11513545" y="3131969"/>
                  <a:pt x="11482373" y="3126415"/>
                </a:cubicBezTo>
                <a:cubicBezTo>
                  <a:pt x="11476796" y="3126834"/>
                  <a:pt x="11471467" y="3125886"/>
                  <a:pt x="11466156" y="3124875"/>
                </a:cubicBezTo>
                <a:lnTo>
                  <a:pt x="11466040" y="3123727"/>
                </a:lnTo>
                <a:cubicBezTo>
                  <a:pt x="11107189" y="3064328"/>
                  <a:pt x="10826150" y="2783551"/>
                  <a:pt x="10775875" y="2430686"/>
                </a:cubicBezTo>
                <a:cubicBezTo>
                  <a:pt x="10775707" y="2430633"/>
                  <a:pt x="10775539" y="2430628"/>
                  <a:pt x="10775369" y="2430623"/>
                </a:cubicBezTo>
                <a:lnTo>
                  <a:pt x="10774831" y="2423947"/>
                </a:lnTo>
                <a:cubicBezTo>
                  <a:pt x="10769772" y="2393697"/>
                  <a:pt x="10767321" y="2362806"/>
                  <a:pt x="10767364" y="2331471"/>
                </a:cubicBezTo>
                <a:cubicBezTo>
                  <a:pt x="10766052" y="2325843"/>
                  <a:pt x="10765993" y="2320176"/>
                  <a:pt x="10765993" y="2314495"/>
                </a:cubicBezTo>
                <a:lnTo>
                  <a:pt x="10766587" y="2303055"/>
                </a:lnTo>
                <a:lnTo>
                  <a:pt x="10767085" y="2303088"/>
                </a:lnTo>
                <a:close/>
                <a:moveTo>
                  <a:pt x="10744358" y="2302594"/>
                </a:moveTo>
                <a:lnTo>
                  <a:pt x="10744384" y="2303088"/>
                </a:lnTo>
                <a:lnTo>
                  <a:pt x="10744882" y="2303055"/>
                </a:lnTo>
                <a:lnTo>
                  <a:pt x="10745476" y="2314495"/>
                </a:lnTo>
                <a:cubicBezTo>
                  <a:pt x="10745476" y="2320176"/>
                  <a:pt x="10745417" y="2325843"/>
                  <a:pt x="10744105" y="2331471"/>
                </a:cubicBezTo>
                <a:cubicBezTo>
                  <a:pt x="10744148" y="2362806"/>
                  <a:pt x="10741697" y="2393697"/>
                  <a:pt x="10736638" y="2423947"/>
                </a:cubicBezTo>
                <a:lnTo>
                  <a:pt x="10736100" y="2430623"/>
                </a:lnTo>
                <a:cubicBezTo>
                  <a:pt x="10735930" y="2430628"/>
                  <a:pt x="10735762" y="2430633"/>
                  <a:pt x="10735594" y="2430686"/>
                </a:cubicBezTo>
                <a:cubicBezTo>
                  <a:pt x="10685319" y="2783551"/>
                  <a:pt x="10404280" y="3064328"/>
                  <a:pt x="10045429" y="3123727"/>
                </a:cubicBezTo>
                <a:lnTo>
                  <a:pt x="10045313" y="3124875"/>
                </a:lnTo>
                <a:cubicBezTo>
                  <a:pt x="10040002" y="3125886"/>
                  <a:pt x="10034673" y="3126834"/>
                  <a:pt x="10029096" y="3126415"/>
                </a:cubicBezTo>
                <a:cubicBezTo>
                  <a:pt x="9997924" y="3131969"/>
                  <a:pt x="9966044" y="3134950"/>
                  <a:pt x="9933669" y="3135477"/>
                </a:cubicBezTo>
                <a:lnTo>
                  <a:pt x="9916551" y="3137103"/>
                </a:lnTo>
                <a:lnTo>
                  <a:pt x="9916525" y="3136608"/>
                </a:lnTo>
                <a:lnTo>
                  <a:pt x="9916026" y="3136641"/>
                </a:lnTo>
                <a:cubicBezTo>
                  <a:pt x="9915460" y="3132839"/>
                  <a:pt x="9915433" y="3129023"/>
                  <a:pt x="9915433" y="3125201"/>
                </a:cubicBezTo>
                <a:cubicBezTo>
                  <a:pt x="9915433" y="3119519"/>
                  <a:pt x="9915492" y="3113850"/>
                  <a:pt x="9916804" y="3108220"/>
                </a:cubicBezTo>
                <a:cubicBezTo>
                  <a:pt x="9916761" y="3076892"/>
                  <a:pt x="9919211" y="3046007"/>
                  <a:pt x="9924268" y="3015763"/>
                </a:cubicBezTo>
                <a:lnTo>
                  <a:pt x="9924808" y="3009073"/>
                </a:lnTo>
                <a:cubicBezTo>
                  <a:pt x="9924977" y="3009068"/>
                  <a:pt x="9925146" y="3009063"/>
                  <a:pt x="9925314" y="3009010"/>
                </a:cubicBezTo>
                <a:cubicBezTo>
                  <a:pt x="9975590" y="2656144"/>
                  <a:pt x="10256629" y="2375367"/>
                  <a:pt x="10615479" y="2315969"/>
                </a:cubicBezTo>
                <a:lnTo>
                  <a:pt x="10615596" y="2314821"/>
                </a:lnTo>
                <a:cubicBezTo>
                  <a:pt x="10620905" y="2313811"/>
                  <a:pt x="10626233" y="2312863"/>
                  <a:pt x="10631809" y="2313282"/>
                </a:cubicBezTo>
                <a:cubicBezTo>
                  <a:pt x="10662992" y="2307725"/>
                  <a:pt x="10694885" y="2304744"/>
                  <a:pt x="10727271" y="2304217"/>
                </a:cubicBezTo>
                <a:close/>
                <a:moveTo>
                  <a:pt x="9074958" y="2302594"/>
                </a:moveTo>
                <a:lnTo>
                  <a:pt x="9092045" y="2304217"/>
                </a:lnTo>
                <a:cubicBezTo>
                  <a:pt x="9124431" y="2304744"/>
                  <a:pt x="9156324" y="2307725"/>
                  <a:pt x="9187507" y="2313282"/>
                </a:cubicBezTo>
                <a:cubicBezTo>
                  <a:pt x="9193083" y="2312863"/>
                  <a:pt x="9198411" y="2313811"/>
                  <a:pt x="9203720" y="2314821"/>
                </a:cubicBezTo>
                <a:lnTo>
                  <a:pt x="9203837" y="2315969"/>
                </a:lnTo>
                <a:cubicBezTo>
                  <a:pt x="9562687" y="2375367"/>
                  <a:pt x="9843726" y="2656144"/>
                  <a:pt x="9894002" y="3009010"/>
                </a:cubicBezTo>
                <a:cubicBezTo>
                  <a:pt x="9894170" y="3009063"/>
                  <a:pt x="9894339" y="3009068"/>
                  <a:pt x="9894508" y="3009073"/>
                </a:cubicBezTo>
                <a:lnTo>
                  <a:pt x="9895048" y="3015763"/>
                </a:lnTo>
                <a:cubicBezTo>
                  <a:pt x="9900105" y="3046007"/>
                  <a:pt x="9902555" y="3076892"/>
                  <a:pt x="9902512" y="3108220"/>
                </a:cubicBezTo>
                <a:cubicBezTo>
                  <a:pt x="9903824" y="3113850"/>
                  <a:pt x="9903883" y="3119519"/>
                  <a:pt x="9903883" y="3125201"/>
                </a:cubicBezTo>
                <a:cubicBezTo>
                  <a:pt x="9903883" y="3129023"/>
                  <a:pt x="9903856" y="3132839"/>
                  <a:pt x="9903290" y="3136641"/>
                </a:cubicBezTo>
                <a:lnTo>
                  <a:pt x="9902791" y="3136608"/>
                </a:lnTo>
                <a:lnTo>
                  <a:pt x="9902765" y="3137103"/>
                </a:lnTo>
                <a:lnTo>
                  <a:pt x="9885647" y="3135477"/>
                </a:lnTo>
                <a:cubicBezTo>
                  <a:pt x="9853272" y="3134950"/>
                  <a:pt x="9821392" y="3131969"/>
                  <a:pt x="9790220" y="3126415"/>
                </a:cubicBezTo>
                <a:cubicBezTo>
                  <a:pt x="9784643" y="3126834"/>
                  <a:pt x="9779314" y="3125886"/>
                  <a:pt x="9774003" y="3124875"/>
                </a:cubicBezTo>
                <a:lnTo>
                  <a:pt x="9773887" y="3123727"/>
                </a:lnTo>
                <a:cubicBezTo>
                  <a:pt x="9415036" y="3064328"/>
                  <a:pt x="9133997" y="2783551"/>
                  <a:pt x="9083722" y="2430686"/>
                </a:cubicBezTo>
                <a:cubicBezTo>
                  <a:pt x="9083554" y="2430633"/>
                  <a:pt x="9083386" y="2430628"/>
                  <a:pt x="9083216" y="2430623"/>
                </a:cubicBezTo>
                <a:lnTo>
                  <a:pt x="9082678" y="2423947"/>
                </a:lnTo>
                <a:cubicBezTo>
                  <a:pt x="9077619" y="2393697"/>
                  <a:pt x="9075168" y="2362806"/>
                  <a:pt x="9075211" y="2331471"/>
                </a:cubicBezTo>
                <a:cubicBezTo>
                  <a:pt x="9073899" y="2325843"/>
                  <a:pt x="9073840" y="2320176"/>
                  <a:pt x="9073840" y="2314495"/>
                </a:cubicBezTo>
                <a:lnTo>
                  <a:pt x="9074434" y="2303055"/>
                </a:lnTo>
                <a:lnTo>
                  <a:pt x="9074932" y="2303088"/>
                </a:lnTo>
                <a:close/>
                <a:moveTo>
                  <a:pt x="9052207" y="2302594"/>
                </a:moveTo>
                <a:lnTo>
                  <a:pt x="9052233" y="2303088"/>
                </a:lnTo>
                <a:lnTo>
                  <a:pt x="9052731" y="2303055"/>
                </a:lnTo>
                <a:lnTo>
                  <a:pt x="9053325" y="2314495"/>
                </a:lnTo>
                <a:cubicBezTo>
                  <a:pt x="9053325" y="2320176"/>
                  <a:pt x="9053266" y="2325843"/>
                  <a:pt x="9051954" y="2331471"/>
                </a:cubicBezTo>
                <a:cubicBezTo>
                  <a:pt x="9051997" y="2362806"/>
                  <a:pt x="9049546" y="2393697"/>
                  <a:pt x="9044487" y="2423947"/>
                </a:cubicBezTo>
                <a:lnTo>
                  <a:pt x="9043949" y="2430623"/>
                </a:lnTo>
                <a:cubicBezTo>
                  <a:pt x="9043779" y="2430628"/>
                  <a:pt x="9043611" y="2430633"/>
                  <a:pt x="9043443" y="2430686"/>
                </a:cubicBezTo>
                <a:cubicBezTo>
                  <a:pt x="8993168" y="2783551"/>
                  <a:pt x="8712129" y="3064328"/>
                  <a:pt x="8353278" y="3123727"/>
                </a:cubicBezTo>
                <a:lnTo>
                  <a:pt x="8353162" y="3124875"/>
                </a:lnTo>
                <a:cubicBezTo>
                  <a:pt x="8347851" y="3125886"/>
                  <a:pt x="8342522" y="3126834"/>
                  <a:pt x="8336945" y="3126415"/>
                </a:cubicBezTo>
                <a:cubicBezTo>
                  <a:pt x="8305773" y="3131969"/>
                  <a:pt x="8273893" y="3134950"/>
                  <a:pt x="8241519" y="3135477"/>
                </a:cubicBezTo>
                <a:lnTo>
                  <a:pt x="8224400" y="3137103"/>
                </a:lnTo>
                <a:lnTo>
                  <a:pt x="8224374" y="3136608"/>
                </a:lnTo>
                <a:lnTo>
                  <a:pt x="8223875" y="3136641"/>
                </a:lnTo>
                <a:cubicBezTo>
                  <a:pt x="8223309" y="3132839"/>
                  <a:pt x="8223282" y="3129023"/>
                  <a:pt x="8223282" y="3125201"/>
                </a:cubicBezTo>
                <a:cubicBezTo>
                  <a:pt x="8223282" y="3119519"/>
                  <a:pt x="8223341" y="3113850"/>
                  <a:pt x="8224653" y="3108220"/>
                </a:cubicBezTo>
                <a:cubicBezTo>
                  <a:pt x="8224611" y="3076892"/>
                  <a:pt x="8227060" y="3046007"/>
                  <a:pt x="8232117" y="3015763"/>
                </a:cubicBezTo>
                <a:lnTo>
                  <a:pt x="8232657" y="3009073"/>
                </a:lnTo>
                <a:cubicBezTo>
                  <a:pt x="8232826" y="3009068"/>
                  <a:pt x="8232995" y="3009063"/>
                  <a:pt x="8233163" y="3009010"/>
                </a:cubicBezTo>
                <a:cubicBezTo>
                  <a:pt x="8283439" y="2656144"/>
                  <a:pt x="8564478" y="2375367"/>
                  <a:pt x="8923328" y="2315969"/>
                </a:cubicBezTo>
                <a:lnTo>
                  <a:pt x="8923445" y="2314821"/>
                </a:lnTo>
                <a:cubicBezTo>
                  <a:pt x="8928754" y="2313811"/>
                  <a:pt x="8934082" y="2312863"/>
                  <a:pt x="8939658" y="2313282"/>
                </a:cubicBezTo>
                <a:cubicBezTo>
                  <a:pt x="8970841" y="2307725"/>
                  <a:pt x="9002734" y="2304744"/>
                  <a:pt x="9035120" y="2304217"/>
                </a:cubicBezTo>
                <a:close/>
                <a:moveTo>
                  <a:pt x="7382807" y="2302594"/>
                </a:moveTo>
                <a:lnTo>
                  <a:pt x="7399895" y="2304217"/>
                </a:lnTo>
                <a:cubicBezTo>
                  <a:pt x="7432280" y="2304744"/>
                  <a:pt x="7464173" y="2307725"/>
                  <a:pt x="7495356" y="2313282"/>
                </a:cubicBezTo>
                <a:cubicBezTo>
                  <a:pt x="7500932" y="2312863"/>
                  <a:pt x="7506260" y="2313811"/>
                  <a:pt x="7511569" y="2314821"/>
                </a:cubicBezTo>
                <a:lnTo>
                  <a:pt x="7511686" y="2315969"/>
                </a:lnTo>
                <a:cubicBezTo>
                  <a:pt x="7870536" y="2375367"/>
                  <a:pt x="8151575" y="2656144"/>
                  <a:pt x="8201852" y="3009010"/>
                </a:cubicBezTo>
                <a:cubicBezTo>
                  <a:pt x="8202019" y="3009063"/>
                  <a:pt x="8202189" y="3009068"/>
                  <a:pt x="8202357" y="3009073"/>
                </a:cubicBezTo>
                <a:lnTo>
                  <a:pt x="8202898" y="3015763"/>
                </a:lnTo>
                <a:cubicBezTo>
                  <a:pt x="8207954" y="3046007"/>
                  <a:pt x="8210404" y="3076892"/>
                  <a:pt x="8210362" y="3108220"/>
                </a:cubicBezTo>
                <a:cubicBezTo>
                  <a:pt x="8211674" y="3113850"/>
                  <a:pt x="8211732" y="3119519"/>
                  <a:pt x="8211732" y="3125201"/>
                </a:cubicBezTo>
                <a:cubicBezTo>
                  <a:pt x="8211732" y="3129023"/>
                  <a:pt x="8211705" y="3132839"/>
                  <a:pt x="8211139" y="3136641"/>
                </a:cubicBezTo>
                <a:lnTo>
                  <a:pt x="8210640" y="3136608"/>
                </a:lnTo>
                <a:lnTo>
                  <a:pt x="8210614" y="3137103"/>
                </a:lnTo>
                <a:lnTo>
                  <a:pt x="8193496" y="3135477"/>
                </a:lnTo>
                <a:cubicBezTo>
                  <a:pt x="8161122" y="3134950"/>
                  <a:pt x="8129241" y="3131969"/>
                  <a:pt x="8098069" y="3126415"/>
                </a:cubicBezTo>
                <a:cubicBezTo>
                  <a:pt x="8092492" y="3126834"/>
                  <a:pt x="8087163" y="3125886"/>
                  <a:pt x="8081853" y="3124875"/>
                </a:cubicBezTo>
                <a:lnTo>
                  <a:pt x="8081737" y="3123727"/>
                </a:lnTo>
                <a:cubicBezTo>
                  <a:pt x="7722885" y="3064328"/>
                  <a:pt x="7441846" y="2783551"/>
                  <a:pt x="7391571" y="2430686"/>
                </a:cubicBezTo>
                <a:cubicBezTo>
                  <a:pt x="7391403" y="2430633"/>
                  <a:pt x="7391235" y="2430628"/>
                  <a:pt x="7391065" y="2430623"/>
                </a:cubicBezTo>
                <a:lnTo>
                  <a:pt x="7390527" y="2423947"/>
                </a:lnTo>
                <a:cubicBezTo>
                  <a:pt x="7385468" y="2393697"/>
                  <a:pt x="7383018" y="2362806"/>
                  <a:pt x="7383060" y="2331471"/>
                </a:cubicBezTo>
                <a:cubicBezTo>
                  <a:pt x="7381748" y="2325843"/>
                  <a:pt x="7381689" y="2320176"/>
                  <a:pt x="7381689" y="2314495"/>
                </a:cubicBezTo>
                <a:lnTo>
                  <a:pt x="7382283" y="2303055"/>
                </a:lnTo>
                <a:lnTo>
                  <a:pt x="7382781" y="2303088"/>
                </a:lnTo>
                <a:close/>
                <a:moveTo>
                  <a:pt x="7360056" y="2302594"/>
                </a:moveTo>
                <a:lnTo>
                  <a:pt x="7360082" y="2303088"/>
                </a:lnTo>
                <a:lnTo>
                  <a:pt x="7360580" y="2303055"/>
                </a:lnTo>
                <a:lnTo>
                  <a:pt x="7361174" y="2314495"/>
                </a:lnTo>
                <a:cubicBezTo>
                  <a:pt x="7361174" y="2320176"/>
                  <a:pt x="7361116" y="2325843"/>
                  <a:pt x="7359804" y="2331471"/>
                </a:cubicBezTo>
                <a:cubicBezTo>
                  <a:pt x="7359846" y="2362806"/>
                  <a:pt x="7357395" y="2393697"/>
                  <a:pt x="7352337" y="2423947"/>
                </a:cubicBezTo>
                <a:lnTo>
                  <a:pt x="7351798" y="2430623"/>
                </a:lnTo>
                <a:cubicBezTo>
                  <a:pt x="7351629" y="2430628"/>
                  <a:pt x="7351460" y="2430633"/>
                  <a:pt x="7351293" y="2430686"/>
                </a:cubicBezTo>
                <a:cubicBezTo>
                  <a:pt x="7301017" y="2783551"/>
                  <a:pt x="7019978" y="3064328"/>
                  <a:pt x="6661127" y="3123727"/>
                </a:cubicBezTo>
                <a:lnTo>
                  <a:pt x="6661011" y="3124875"/>
                </a:lnTo>
                <a:cubicBezTo>
                  <a:pt x="6655700" y="3125886"/>
                  <a:pt x="6650371" y="3126834"/>
                  <a:pt x="6644794" y="3126415"/>
                </a:cubicBezTo>
                <a:cubicBezTo>
                  <a:pt x="6613622" y="3131969"/>
                  <a:pt x="6581742" y="3134950"/>
                  <a:pt x="6549368" y="3135477"/>
                </a:cubicBezTo>
                <a:lnTo>
                  <a:pt x="6532249" y="3137103"/>
                </a:lnTo>
                <a:lnTo>
                  <a:pt x="6532223" y="3136608"/>
                </a:lnTo>
                <a:lnTo>
                  <a:pt x="6531724" y="3136641"/>
                </a:lnTo>
                <a:cubicBezTo>
                  <a:pt x="6531158" y="3132839"/>
                  <a:pt x="6531131" y="3129023"/>
                  <a:pt x="6531131" y="3125201"/>
                </a:cubicBezTo>
                <a:cubicBezTo>
                  <a:pt x="6531131" y="3119519"/>
                  <a:pt x="6531190" y="3113850"/>
                  <a:pt x="6532502" y="3108220"/>
                </a:cubicBezTo>
                <a:cubicBezTo>
                  <a:pt x="6532460" y="3076892"/>
                  <a:pt x="6534909" y="3046007"/>
                  <a:pt x="6539966" y="3015763"/>
                </a:cubicBezTo>
                <a:lnTo>
                  <a:pt x="6540506" y="3009073"/>
                </a:lnTo>
                <a:cubicBezTo>
                  <a:pt x="6540675" y="3009068"/>
                  <a:pt x="6540844" y="3009063"/>
                  <a:pt x="6541012" y="3009010"/>
                </a:cubicBezTo>
                <a:cubicBezTo>
                  <a:pt x="6591288" y="2656144"/>
                  <a:pt x="6872327" y="2375367"/>
                  <a:pt x="7231178" y="2315969"/>
                </a:cubicBezTo>
                <a:lnTo>
                  <a:pt x="7231295" y="2314821"/>
                </a:lnTo>
                <a:cubicBezTo>
                  <a:pt x="7236603" y="2313811"/>
                  <a:pt x="7241931" y="2312863"/>
                  <a:pt x="7247507" y="2313282"/>
                </a:cubicBezTo>
                <a:cubicBezTo>
                  <a:pt x="7278691" y="2307725"/>
                  <a:pt x="7310583" y="2304744"/>
                  <a:pt x="7342969" y="2304217"/>
                </a:cubicBezTo>
                <a:close/>
                <a:moveTo>
                  <a:pt x="5690656" y="2302594"/>
                </a:moveTo>
                <a:lnTo>
                  <a:pt x="5707743" y="2304217"/>
                </a:lnTo>
                <a:cubicBezTo>
                  <a:pt x="5740129" y="2304744"/>
                  <a:pt x="5772021" y="2307725"/>
                  <a:pt x="5803205" y="2313282"/>
                </a:cubicBezTo>
                <a:cubicBezTo>
                  <a:pt x="5808781" y="2312863"/>
                  <a:pt x="5814109" y="2313811"/>
                  <a:pt x="5819417" y="2314821"/>
                </a:cubicBezTo>
                <a:lnTo>
                  <a:pt x="5819534" y="2315969"/>
                </a:lnTo>
                <a:cubicBezTo>
                  <a:pt x="6178385" y="2375367"/>
                  <a:pt x="6459424" y="2656144"/>
                  <a:pt x="6509700" y="3009010"/>
                </a:cubicBezTo>
                <a:cubicBezTo>
                  <a:pt x="6509868" y="3009063"/>
                  <a:pt x="6510037" y="3009068"/>
                  <a:pt x="6510206" y="3009073"/>
                </a:cubicBezTo>
                <a:lnTo>
                  <a:pt x="6510746" y="3015763"/>
                </a:lnTo>
                <a:cubicBezTo>
                  <a:pt x="6515803" y="3046007"/>
                  <a:pt x="6518252" y="3076892"/>
                  <a:pt x="6518210" y="3108220"/>
                </a:cubicBezTo>
                <a:cubicBezTo>
                  <a:pt x="6519522" y="3113850"/>
                  <a:pt x="6519581" y="3119519"/>
                  <a:pt x="6519581" y="3125201"/>
                </a:cubicBezTo>
                <a:cubicBezTo>
                  <a:pt x="6519581" y="3129023"/>
                  <a:pt x="6519554" y="3132839"/>
                  <a:pt x="6518988" y="3136641"/>
                </a:cubicBezTo>
                <a:lnTo>
                  <a:pt x="6518489" y="3136608"/>
                </a:lnTo>
                <a:lnTo>
                  <a:pt x="6518463" y="3137103"/>
                </a:lnTo>
                <a:lnTo>
                  <a:pt x="6501344" y="3135477"/>
                </a:lnTo>
                <a:cubicBezTo>
                  <a:pt x="6468970" y="3134950"/>
                  <a:pt x="6437090" y="3131969"/>
                  <a:pt x="6405918" y="3126415"/>
                </a:cubicBezTo>
                <a:cubicBezTo>
                  <a:pt x="6400341" y="3126834"/>
                  <a:pt x="6395012" y="3125886"/>
                  <a:pt x="6389701" y="3124875"/>
                </a:cubicBezTo>
                <a:lnTo>
                  <a:pt x="6389585" y="3123727"/>
                </a:lnTo>
                <a:cubicBezTo>
                  <a:pt x="6030734" y="3064328"/>
                  <a:pt x="5749695" y="2783551"/>
                  <a:pt x="5699419" y="2430686"/>
                </a:cubicBezTo>
                <a:cubicBezTo>
                  <a:pt x="5699252" y="2430633"/>
                  <a:pt x="5699083" y="2430628"/>
                  <a:pt x="5698914" y="2430623"/>
                </a:cubicBezTo>
                <a:lnTo>
                  <a:pt x="5698375" y="2423947"/>
                </a:lnTo>
                <a:cubicBezTo>
                  <a:pt x="5693317" y="2393697"/>
                  <a:pt x="5690866" y="2362806"/>
                  <a:pt x="5690908" y="2331471"/>
                </a:cubicBezTo>
                <a:cubicBezTo>
                  <a:pt x="5689596" y="2325843"/>
                  <a:pt x="5689538" y="2320176"/>
                  <a:pt x="5689538" y="2314495"/>
                </a:cubicBezTo>
                <a:lnTo>
                  <a:pt x="5690132" y="2303055"/>
                </a:lnTo>
                <a:lnTo>
                  <a:pt x="5690630" y="2303088"/>
                </a:lnTo>
                <a:close/>
                <a:moveTo>
                  <a:pt x="5667905" y="2302594"/>
                </a:moveTo>
                <a:lnTo>
                  <a:pt x="5667931" y="2303088"/>
                </a:lnTo>
                <a:lnTo>
                  <a:pt x="5668429" y="2303055"/>
                </a:lnTo>
                <a:lnTo>
                  <a:pt x="5669023" y="2314495"/>
                </a:lnTo>
                <a:cubicBezTo>
                  <a:pt x="5669023" y="2320176"/>
                  <a:pt x="5668964" y="2325843"/>
                  <a:pt x="5667652" y="2331471"/>
                </a:cubicBezTo>
                <a:cubicBezTo>
                  <a:pt x="5667694" y="2362806"/>
                  <a:pt x="5665244" y="2393697"/>
                  <a:pt x="5660185" y="2423947"/>
                </a:cubicBezTo>
                <a:lnTo>
                  <a:pt x="5659647" y="2430623"/>
                </a:lnTo>
                <a:cubicBezTo>
                  <a:pt x="5659477" y="2430628"/>
                  <a:pt x="5659309" y="2430633"/>
                  <a:pt x="5659141" y="2430686"/>
                </a:cubicBezTo>
                <a:cubicBezTo>
                  <a:pt x="5608866" y="2783551"/>
                  <a:pt x="5327827" y="3064328"/>
                  <a:pt x="4968975" y="3123727"/>
                </a:cubicBezTo>
                <a:lnTo>
                  <a:pt x="4968859" y="3124875"/>
                </a:lnTo>
                <a:cubicBezTo>
                  <a:pt x="4963549" y="3125886"/>
                  <a:pt x="4958220" y="3126834"/>
                  <a:pt x="4952643" y="3126415"/>
                </a:cubicBezTo>
                <a:cubicBezTo>
                  <a:pt x="4921471" y="3131969"/>
                  <a:pt x="4889590" y="3134950"/>
                  <a:pt x="4857216" y="3135477"/>
                </a:cubicBezTo>
                <a:lnTo>
                  <a:pt x="4840098" y="3137103"/>
                </a:lnTo>
                <a:lnTo>
                  <a:pt x="4840072" y="3136608"/>
                </a:lnTo>
                <a:lnTo>
                  <a:pt x="4839573" y="3136641"/>
                </a:lnTo>
                <a:cubicBezTo>
                  <a:pt x="4839007" y="3132839"/>
                  <a:pt x="4838980" y="3129023"/>
                  <a:pt x="4838980" y="3125201"/>
                </a:cubicBezTo>
                <a:cubicBezTo>
                  <a:pt x="4838980" y="3119519"/>
                  <a:pt x="4839038" y="3113850"/>
                  <a:pt x="4840350" y="3108220"/>
                </a:cubicBezTo>
                <a:cubicBezTo>
                  <a:pt x="4840308" y="3076892"/>
                  <a:pt x="4842758" y="3046007"/>
                  <a:pt x="4847814" y="3015763"/>
                </a:cubicBezTo>
                <a:lnTo>
                  <a:pt x="4848355" y="3009073"/>
                </a:lnTo>
                <a:cubicBezTo>
                  <a:pt x="4848523" y="3009068"/>
                  <a:pt x="4848693" y="3009063"/>
                  <a:pt x="4848860" y="3009010"/>
                </a:cubicBezTo>
                <a:cubicBezTo>
                  <a:pt x="4899137" y="2656144"/>
                  <a:pt x="5180176" y="2375367"/>
                  <a:pt x="5539026" y="2315969"/>
                </a:cubicBezTo>
                <a:lnTo>
                  <a:pt x="5539143" y="2314821"/>
                </a:lnTo>
                <a:cubicBezTo>
                  <a:pt x="5544452" y="2313811"/>
                  <a:pt x="5549780" y="2312863"/>
                  <a:pt x="5555356" y="2313282"/>
                </a:cubicBezTo>
                <a:cubicBezTo>
                  <a:pt x="5586539" y="2307725"/>
                  <a:pt x="5618432" y="2304744"/>
                  <a:pt x="5650817" y="2304217"/>
                </a:cubicBezTo>
                <a:close/>
                <a:moveTo>
                  <a:pt x="3998505" y="2302594"/>
                </a:moveTo>
                <a:lnTo>
                  <a:pt x="4015592" y="2304217"/>
                </a:lnTo>
                <a:cubicBezTo>
                  <a:pt x="4047978" y="2304744"/>
                  <a:pt x="4079870" y="2307725"/>
                  <a:pt x="4111054" y="2313282"/>
                </a:cubicBezTo>
                <a:cubicBezTo>
                  <a:pt x="4116630" y="2312863"/>
                  <a:pt x="4121958" y="2313811"/>
                  <a:pt x="4127266" y="2314821"/>
                </a:cubicBezTo>
                <a:lnTo>
                  <a:pt x="4127384" y="2315969"/>
                </a:lnTo>
                <a:cubicBezTo>
                  <a:pt x="4486234" y="2375367"/>
                  <a:pt x="4767273" y="2656144"/>
                  <a:pt x="4817549" y="3009010"/>
                </a:cubicBezTo>
                <a:cubicBezTo>
                  <a:pt x="4817717" y="3009063"/>
                  <a:pt x="4817886" y="3009068"/>
                  <a:pt x="4818055" y="3009073"/>
                </a:cubicBezTo>
                <a:lnTo>
                  <a:pt x="4818595" y="3015763"/>
                </a:lnTo>
                <a:cubicBezTo>
                  <a:pt x="4823652" y="3046007"/>
                  <a:pt x="4826101" y="3076892"/>
                  <a:pt x="4826059" y="3108220"/>
                </a:cubicBezTo>
                <a:cubicBezTo>
                  <a:pt x="4827371" y="3113850"/>
                  <a:pt x="4827430" y="3119519"/>
                  <a:pt x="4827430" y="3125201"/>
                </a:cubicBezTo>
                <a:cubicBezTo>
                  <a:pt x="4827430" y="3129023"/>
                  <a:pt x="4827403" y="3132839"/>
                  <a:pt x="4826837" y="3136641"/>
                </a:cubicBezTo>
                <a:lnTo>
                  <a:pt x="4826338" y="3136608"/>
                </a:lnTo>
                <a:lnTo>
                  <a:pt x="4826312" y="3137103"/>
                </a:lnTo>
                <a:lnTo>
                  <a:pt x="4809193" y="3135477"/>
                </a:lnTo>
                <a:cubicBezTo>
                  <a:pt x="4776819" y="3134950"/>
                  <a:pt x="4744939" y="3131969"/>
                  <a:pt x="4713767" y="3126415"/>
                </a:cubicBezTo>
                <a:cubicBezTo>
                  <a:pt x="4708190" y="3126834"/>
                  <a:pt x="4702861" y="3125886"/>
                  <a:pt x="4697550" y="3124875"/>
                </a:cubicBezTo>
                <a:lnTo>
                  <a:pt x="4697434" y="3123727"/>
                </a:lnTo>
                <a:cubicBezTo>
                  <a:pt x="4338583" y="3064328"/>
                  <a:pt x="4057544" y="2783551"/>
                  <a:pt x="4007268" y="2430686"/>
                </a:cubicBezTo>
                <a:cubicBezTo>
                  <a:pt x="4007101" y="2430633"/>
                  <a:pt x="4006932" y="2430628"/>
                  <a:pt x="4006763" y="2430623"/>
                </a:cubicBezTo>
                <a:lnTo>
                  <a:pt x="4006225" y="2423947"/>
                </a:lnTo>
                <a:cubicBezTo>
                  <a:pt x="4001166" y="2393697"/>
                  <a:pt x="3998715" y="2362806"/>
                  <a:pt x="3998757" y="2331471"/>
                </a:cubicBezTo>
                <a:cubicBezTo>
                  <a:pt x="3997445" y="2325843"/>
                  <a:pt x="3997387" y="2320176"/>
                  <a:pt x="3997387" y="2314495"/>
                </a:cubicBezTo>
                <a:lnTo>
                  <a:pt x="3997981" y="2303055"/>
                </a:lnTo>
                <a:lnTo>
                  <a:pt x="3998479" y="2303088"/>
                </a:lnTo>
                <a:close/>
                <a:moveTo>
                  <a:pt x="3975754" y="2302594"/>
                </a:moveTo>
                <a:lnTo>
                  <a:pt x="3975780" y="2303088"/>
                </a:lnTo>
                <a:lnTo>
                  <a:pt x="3976278" y="2303055"/>
                </a:lnTo>
                <a:lnTo>
                  <a:pt x="3976872" y="2314495"/>
                </a:lnTo>
                <a:cubicBezTo>
                  <a:pt x="3976872" y="2320176"/>
                  <a:pt x="3976813" y="2325843"/>
                  <a:pt x="3975501" y="2331471"/>
                </a:cubicBezTo>
                <a:cubicBezTo>
                  <a:pt x="3975543" y="2362806"/>
                  <a:pt x="3973093" y="2393697"/>
                  <a:pt x="3968034" y="2423947"/>
                </a:cubicBezTo>
                <a:lnTo>
                  <a:pt x="3967496" y="2430623"/>
                </a:lnTo>
                <a:cubicBezTo>
                  <a:pt x="3967326" y="2430628"/>
                  <a:pt x="3967158" y="2430633"/>
                  <a:pt x="3966990" y="2430686"/>
                </a:cubicBezTo>
                <a:cubicBezTo>
                  <a:pt x="3916715" y="2783551"/>
                  <a:pt x="3635676" y="3064328"/>
                  <a:pt x="3276825" y="3123727"/>
                </a:cubicBezTo>
                <a:lnTo>
                  <a:pt x="3276708" y="3124875"/>
                </a:lnTo>
                <a:cubicBezTo>
                  <a:pt x="3271398" y="3125886"/>
                  <a:pt x="3266069" y="3126834"/>
                  <a:pt x="3260492" y="3126415"/>
                </a:cubicBezTo>
                <a:cubicBezTo>
                  <a:pt x="3229320" y="3131969"/>
                  <a:pt x="3197440" y="3134950"/>
                  <a:pt x="3165065" y="3135477"/>
                </a:cubicBezTo>
                <a:lnTo>
                  <a:pt x="3147947" y="3137103"/>
                </a:lnTo>
                <a:lnTo>
                  <a:pt x="3147921" y="3136608"/>
                </a:lnTo>
                <a:lnTo>
                  <a:pt x="3147422" y="3136641"/>
                </a:lnTo>
                <a:cubicBezTo>
                  <a:pt x="3146856" y="3132839"/>
                  <a:pt x="3146829" y="3129023"/>
                  <a:pt x="3146829" y="3125201"/>
                </a:cubicBezTo>
                <a:cubicBezTo>
                  <a:pt x="3146829" y="3119519"/>
                  <a:pt x="3146887" y="3113850"/>
                  <a:pt x="3148199" y="3108220"/>
                </a:cubicBezTo>
                <a:cubicBezTo>
                  <a:pt x="3148157" y="3076892"/>
                  <a:pt x="3150607" y="3046007"/>
                  <a:pt x="3155663" y="3015763"/>
                </a:cubicBezTo>
                <a:lnTo>
                  <a:pt x="3156204" y="3009073"/>
                </a:lnTo>
                <a:cubicBezTo>
                  <a:pt x="3156372" y="3009068"/>
                  <a:pt x="3156542" y="3009063"/>
                  <a:pt x="3156709" y="3009010"/>
                </a:cubicBezTo>
                <a:cubicBezTo>
                  <a:pt x="3206986" y="2656144"/>
                  <a:pt x="3488025" y="2375367"/>
                  <a:pt x="3846875" y="2315969"/>
                </a:cubicBezTo>
                <a:lnTo>
                  <a:pt x="3846992" y="2314821"/>
                </a:lnTo>
                <a:cubicBezTo>
                  <a:pt x="3852301" y="2313811"/>
                  <a:pt x="3857629" y="2312863"/>
                  <a:pt x="3863205" y="2313282"/>
                </a:cubicBezTo>
                <a:cubicBezTo>
                  <a:pt x="3894388" y="2307725"/>
                  <a:pt x="3926281" y="2304744"/>
                  <a:pt x="3958666" y="2304217"/>
                </a:cubicBezTo>
                <a:close/>
                <a:moveTo>
                  <a:pt x="2306354" y="2302594"/>
                </a:moveTo>
                <a:lnTo>
                  <a:pt x="2323441" y="2304217"/>
                </a:lnTo>
                <a:cubicBezTo>
                  <a:pt x="2355827" y="2304744"/>
                  <a:pt x="2387719" y="2307725"/>
                  <a:pt x="2418903" y="2313282"/>
                </a:cubicBezTo>
                <a:cubicBezTo>
                  <a:pt x="2424479" y="2312863"/>
                  <a:pt x="2429807" y="2313811"/>
                  <a:pt x="2435115" y="2314821"/>
                </a:cubicBezTo>
                <a:lnTo>
                  <a:pt x="2435233" y="2315969"/>
                </a:lnTo>
                <a:cubicBezTo>
                  <a:pt x="2794083" y="2375367"/>
                  <a:pt x="3075122" y="2656144"/>
                  <a:pt x="3125398" y="3009010"/>
                </a:cubicBezTo>
                <a:cubicBezTo>
                  <a:pt x="3125566" y="3009063"/>
                  <a:pt x="3125735" y="3009068"/>
                  <a:pt x="3125904" y="3009073"/>
                </a:cubicBezTo>
                <a:lnTo>
                  <a:pt x="3126444" y="3015763"/>
                </a:lnTo>
                <a:cubicBezTo>
                  <a:pt x="3131501" y="3046007"/>
                  <a:pt x="3133950" y="3076892"/>
                  <a:pt x="3133908" y="3108220"/>
                </a:cubicBezTo>
                <a:cubicBezTo>
                  <a:pt x="3135220" y="3113850"/>
                  <a:pt x="3135279" y="3119519"/>
                  <a:pt x="3135279" y="3125201"/>
                </a:cubicBezTo>
                <a:cubicBezTo>
                  <a:pt x="3135279" y="3129023"/>
                  <a:pt x="3135252" y="3132839"/>
                  <a:pt x="3134686" y="3136641"/>
                </a:cubicBezTo>
                <a:lnTo>
                  <a:pt x="3134187" y="3136608"/>
                </a:lnTo>
                <a:lnTo>
                  <a:pt x="3134161" y="3137103"/>
                </a:lnTo>
                <a:lnTo>
                  <a:pt x="3117042" y="3135477"/>
                </a:lnTo>
                <a:cubicBezTo>
                  <a:pt x="3084668" y="3134950"/>
                  <a:pt x="3052788" y="3131969"/>
                  <a:pt x="3021616" y="3126415"/>
                </a:cubicBezTo>
                <a:cubicBezTo>
                  <a:pt x="3016039" y="3126834"/>
                  <a:pt x="3010710" y="3125886"/>
                  <a:pt x="3005399" y="3124875"/>
                </a:cubicBezTo>
                <a:lnTo>
                  <a:pt x="3005283" y="3123727"/>
                </a:lnTo>
                <a:cubicBezTo>
                  <a:pt x="2646432" y="3064328"/>
                  <a:pt x="2365393" y="2783551"/>
                  <a:pt x="2315117" y="2430686"/>
                </a:cubicBezTo>
                <a:cubicBezTo>
                  <a:pt x="2314950" y="2430633"/>
                  <a:pt x="2314781" y="2430628"/>
                  <a:pt x="2314612" y="2430623"/>
                </a:cubicBezTo>
                <a:lnTo>
                  <a:pt x="2314074" y="2423947"/>
                </a:lnTo>
                <a:cubicBezTo>
                  <a:pt x="2309015" y="2393697"/>
                  <a:pt x="2306564" y="2362806"/>
                  <a:pt x="2306606" y="2331471"/>
                </a:cubicBezTo>
                <a:cubicBezTo>
                  <a:pt x="2305294" y="2325843"/>
                  <a:pt x="2305236" y="2320176"/>
                  <a:pt x="2305236" y="2314495"/>
                </a:cubicBezTo>
                <a:lnTo>
                  <a:pt x="2305830" y="2303055"/>
                </a:lnTo>
                <a:lnTo>
                  <a:pt x="2306328" y="2303088"/>
                </a:lnTo>
                <a:close/>
                <a:moveTo>
                  <a:pt x="2283603" y="2302594"/>
                </a:moveTo>
                <a:lnTo>
                  <a:pt x="2283629" y="2303088"/>
                </a:lnTo>
                <a:lnTo>
                  <a:pt x="2284127" y="2303055"/>
                </a:lnTo>
                <a:lnTo>
                  <a:pt x="2284721" y="2314495"/>
                </a:lnTo>
                <a:cubicBezTo>
                  <a:pt x="2284721" y="2320176"/>
                  <a:pt x="2284662" y="2325843"/>
                  <a:pt x="2283350" y="2331471"/>
                </a:cubicBezTo>
                <a:cubicBezTo>
                  <a:pt x="2283392" y="2362806"/>
                  <a:pt x="2280942" y="2393697"/>
                  <a:pt x="2275883" y="2423947"/>
                </a:cubicBezTo>
                <a:lnTo>
                  <a:pt x="2275345" y="2430623"/>
                </a:lnTo>
                <a:cubicBezTo>
                  <a:pt x="2275175" y="2430628"/>
                  <a:pt x="2275007" y="2430633"/>
                  <a:pt x="2274839" y="2430686"/>
                </a:cubicBezTo>
                <a:cubicBezTo>
                  <a:pt x="2224564" y="2783551"/>
                  <a:pt x="1943525" y="3064328"/>
                  <a:pt x="1584673" y="3123727"/>
                </a:cubicBezTo>
                <a:lnTo>
                  <a:pt x="1584557" y="3124875"/>
                </a:lnTo>
                <a:cubicBezTo>
                  <a:pt x="1579247" y="3125886"/>
                  <a:pt x="1573918" y="3126834"/>
                  <a:pt x="1568341" y="3126415"/>
                </a:cubicBezTo>
                <a:cubicBezTo>
                  <a:pt x="1537169" y="3131969"/>
                  <a:pt x="1505289" y="3134950"/>
                  <a:pt x="1472914" y="3135477"/>
                </a:cubicBezTo>
                <a:lnTo>
                  <a:pt x="1455796" y="3137103"/>
                </a:lnTo>
                <a:lnTo>
                  <a:pt x="1455770" y="3136608"/>
                </a:lnTo>
                <a:lnTo>
                  <a:pt x="1455271" y="3136641"/>
                </a:lnTo>
                <a:cubicBezTo>
                  <a:pt x="1454705" y="3132839"/>
                  <a:pt x="1454678" y="3129023"/>
                  <a:pt x="1454678" y="3125201"/>
                </a:cubicBezTo>
                <a:cubicBezTo>
                  <a:pt x="1454678" y="3119519"/>
                  <a:pt x="1454736" y="3113850"/>
                  <a:pt x="1456048" y="3108220"/>
                </a:cubicBezTo>
                <a:cubicBezTo>
                  <a:pt x="1456006" y="3076892"/>
                  <a:pt x="1458456" y="3046007"/>
                  <a:pt x="1463513" y="3015763"/>
                </a:cubicBezTo>
                <a:lnTo>
                  <a:pt x="1464053" y="3009073"/>
                </a:lnTo>
                <a:cubicBezTo>
                  <a:pt x="1464221" y="3009068"/>
                  <a:pt x="1464391" y="3009063"/>
                  <a:pt x="1464558" y="3009010"/>
                </a:cubicBezTo>
                <a:cubicBezTo>
                  <a:pt x="1514835" y="2656144"/>
                  <a:pt x="1795874" y="2375367"/>
                  <a:pt x="2154724" y="2315969"/>
                </a:cubicBezTo>
                <a:lnTo>
                  <a:pt x="2154841" y="2314821"/>
                </a:lnTo>
                <a:cubicBezTo>
                  <a:pt x="2160150" y="2313811"/>
                  <a:pt x="2165478" y="2312863"/>
                  <a:pt x="2171054" y="2313282"/>
                </a:cubicBezTo>
                <a:cubicBezTo>
                  <a:pt x="2202237" y="2307725"/>
                  <a:pt x="2234130" y="2304744"/>
                  <a:pt x="2266515" y="2304217"/>
                </a:cubicBezTo>
                <a:close/>
                <a:moveTo>
                  <a:pt x="614203" y="2302594"/>
                </a:moveTo>
                <a:lnTo>
                  <a:pt x="631290" y="2304217"/>
                </a:lnTo>
                <a:cubicBezTo>
                  <a:pt x="663676" y="2304744"/>
                  <a:pt x="695568" y="2307725"/>
                  <a:pt x="726752" y="2313282"/>
                </a:cubicBezTo>
                <a:cubicBezTo>
                  <a:pt x="732328" y="2312863"/>
                  <a:pt x="737656" y="2313811"/>
                  <a:pt x="742964" y="2314821"/>
                </a:cubicBezTo>
                <a:lnTo>
                  <a:pt x="743081" y="2315969"/>
                </a:lnTo>
                <a:cubicBezTo>
                  <a:pt x="1101932" y="2375367"/>
                  <a:pt x="1382971" y="2656144"/>
                  <a:pt x="1433247" y="3009010"/>
                </a:cubicBezTo>
                <a:cubicBezTo>
                  <a:pt x="1433415" y="3009063"/>
                  <a:pt x="1433584" y="3009068"/>
                  <a:pt x="1433753" y="3009073"/>
                </a:cubicBezTo>
                <a:lnTo>
                  <a:pt x="1434293" y="3015763"/>
                </a:lnTo>
                <a:cubicBezTo>
                  <a:pt x="1439350" y="3046007"/>
                  <a:pt x="1441799" y="3076892"/>
                  <a:pt x="1441757" y="3108220"/>
                </a:cubicBezTo>
                <a:cubicBezTo>
                  <a:pt x="1443069" y="3113850"/>
                  <a:pt x="1443128" y="3119519"/>
                  <a:pt x="1443128" y="3125201"/>
                </a:cubicBezTo>
                <a:cubicBezTo>
                  <a:pt x="1443128" y="3129023"/>
                  <a:pt x="1443101" y="3132839"/>
                  <a:pt x="1442535" y="3136641"/>
                </a:cubicBezTo>
                <a:lnTo>
                  <a:pt x="1442036" y="3136608"/>
                </a:lnTo>
                <a:lnTo>
                  <a:pt x="1442010" y="3137103"/>
                </a:lnTo>
                <a:lnTo>
                  <a:pt x="1424891" y="3135477"/>
                </a:lnTo>
                <a:cubicBezTo>
                  <a:pt x="1392517" y="3134950"/>
                  <a:pt x="1360637" y="3131969"/>
                  <a:pt x="1329465" y="3126415"/>
                </a:cubicBezTo>
                <a:cubicBezTo>
                  <a:pt x="1323888" y="3126834"/>
                  <a:pt x="1318559" y="3125886"/>
                  <a:pt x="1313248" y="3124875"/>
                </a:cubicBezTo>
                <a:lnTo>
                  <a:pt x="1313132" y="3123727"/>
                </a:lnTo>
                <a:cubicBezTo>
                  <a:pt x="954281" y="3064328"/>
                  <a:pt x="673242" y="2783551"/>
                  <a:pt x="622966" y="2430686"/>
                </a:cubicBezTo>
                <a:cubicBezTo>
                  <a:pt x="622799" y="2430633"/>
                  <a:pt x="622630" y="2430628"/>
                  <a:pt x="622461" y="2430623"/>
                </a:cubicBezTo>
                <a:lnTo>
                  <a:pt x="621923" y="2423947"/>
                </a:lnTo>
                <a:cubicBezTo>
                  <a:pt x="616864" y="2393697"/>
                  <a:pt x="614413" y="2362806"/>
                  <a:pt x="614455" y="2331471"/>
                </a:cubicBezTo>
                <a:cubicBezTo>
                  <a:pt x="613143" y="2325843"/>
                  <a:pt x="613085" y="2320176"/>
                  <a:pt x="613085" y="2314495"/>
                </a:cubicBezTo>
                <a:lnTo>
                  <a:pt x="613679" y="2303055"/>
                </a:lnTo>
                <a:lnTo>
                  <a:pt x="614177" y="2303088"/>
                </a:lnTo>
                <a:close/>
                <a:moveTo>
                  <a:pt x="591452" y="2302594"/>
                </a:moveTo>
                <a:lnTo>
                  <a:pt x="591478" y="2303088"/>
                </a:lnTo>
                <a:lnTo>
                  <a:pt x="591976" y="2303055"/>
                </a:lnTo>
                <a:lnTo>
                  <a:pt x="592570" y="2314495"/>
                </a:lnTo>
                <a:cubicBezTo>
                  <a:pt x="592570" y="2320176"/>
                  <a:pt x="592511" y="2325843"/>
                  <a:pt x="591199" y="2331471"/>
                </a:cubicBezTo>
                <a:cubicBezTo>
                  <a:pt x="591242" y="2362806"/>
                  <a:pt x="588791" y="2393697"/>
                  <a:pt x="583732" y="2423947"/>
                </a:cubicBezTo>
                <a:lnTo>
                  <a:pt x="583194" y="2430623"/>
                </a:lnTo>
                <a:cubicBezTo>
                  <a:pt x="583024" y="2430628"/>
                  <a:pt x="582856" y="2430633"/>
                  <a:pt x="582689" y="2430686"/>
                </a:cubicBezTo>
                <a:cubicBezTo>
                  <a:pt x="537576" y="2747315"/>
                  <a:pt x="306662" y="3005901"/>
                  <a:pt x="0" y="3097101"/>
                </a:cubicBezTo>
                <a:lnTo>
                  <a:pt x="0" y="2964763"/>
                </a:lnTo>
                <a:cubicBezTo>
                  <a:pt x="229298" y="2881926"/>
                  <a:pt x="402181" y="2686530"/>
                  <a:pt x="449203" y="2447425"/>
                </a:cubicBezTo>
                <a:cubicBezTo>
                  <a:pt x="258971" y="2488309"/>
                  <a:pt x="97576" y="2603574"/>
                  <a:pt x="0" y="2761314"/>
                </a:cubicBezTo>
                <a:lnTo>
                  <a:pt x="0" y="2554520"/>
                </a:lnTo>
                <a:cubicBezTo>
                  <a:pt x="121484" y="2431613"/>
                  <a:pt x="282199" y="2345825"/>
                  <a:pt x="462573" y="2315969"/>
                </a:cubicBezTo>
                <a:lnTo>
                  <a:pt x="462690" y="2314821"/>
                </a:lnTo>
                <a:cubicBezTo>
                  <a:pt x="467999" y="2313811"/>
                  <a:pt x="473327" y="2312863"/>
                  <a:pt x="478903" y="2313282"/>
                </a:cubicBezTo>
                <a:cubicBezTo>
                  <a:pt x="510086" y="2307725"/>
                  <a:pt x="541979" y="2304744"/>
                  <a:pt x="574365" y="2304217"/>
                </a:cubicBezTo>
                <a:close/>
                <a:moveTo>
                  <a:pt x="11452667" y="1608087"/>
                </a:moveTo>
                <a:cubicBezTo>
                  <a:pt x="11177477" y="1666766"/>
                  <a:pt x="10962633" y="1879876"/>
                  <a:pt x="10909358" y="2148655"/>
                </a:cubicBezTo>
                <a:cubicBezTo>
                  <a:pt x="11184548" y="2089976"/>
                  <a:pt x="11399391" y="1876866"/>
                  <a:pt x="11452667" y="1608087"/>
                </a:cubicBezTo>
                <a:close/>
                <a:moveTo>
                  <a:pt x="10058800" y="1608087"/>
                </a:moveTo>
                <a:cubicBezTo>
                  <a:pt x="10112076" y="1876866"/>
                  <a:pt x="10326919" y="2089976"/>
                  <a:pt x="10602109" y="2148655"/>
                </a:cubicBezTo>
                <a:cubicBezTo>
                  <a:pt x="10548834" y="1879876"/>
                  <a:pt x="10333990" y="1666766"/>
                  <a:pt x="10058800" y="1608087"/>
                </a:cubicBezTo>
                <a:close/>
                <a:moveTo>
                  <a:pt x="9760514" y="1608087"/>
                </a:moveTo>
                <a:cubicBezTo>
                  <a:pt x="9485324" y="1666766"/>
                  <a:pt x="9270480" y="1879876"/>
                  <a:pt x="9217205" y="2148655"/>
                </a:cubicBezTo>
                <a:cubicBezTo>
                  <a:pt x="9492395" y="2089976"/>
                  <a:pt x="9707238" y="1876866"/>
                  <a:pt x="9760514" y="1608087"/>
                </a:cubicBezTo>
                <a:close/>
                <a:moveTo>
                  <a:pt x="8366649" y="1608087"/>
                </a:moveTo>
                <a:cubicBezTo>
                  <a:pt x="8419925" y="1876866"/>
                  <a:pt x="8634768" y="2089976"/>
                  <a:pt x="8909958" y="2148655"/>
                </a:cubicBezTo>
                <a:cubicBezTo>
                  <a:pt x="8856683" y="1879876"/>
                  <a:pt x="8641839" y="1666766"/>
                  <a:pt x="8366649" y="1608087"/>
                </a:cubicBezTo>
                <a:close/>
                <a:moveTo>
                  <a:pt x="8068363" y="1608087"/>
                </a:moveTo>
                <a:cubicBezTo>
                  <a:pt x="7793173" y="1666766"/>
                  <a:pt x="7578329" y="1879876"/>
                  <a:pt x="7525054" y="2148655"/>
                </a:cubicBezTo>
                <a:cubicBezTo>
                  <a:pt x="7800244" y="2089976"/>
                  <a:pt x="8015087" y="1876866"/>
                  <a:pt x="8068363" y="1608087"/>
                </a:cubicBezTo>
                <a:close/>
                <a:moveTo>
                  <a:pt x="6674498" y="1608087"/>
                </a:moveTo>
                <a:cubicBezTo>
                  <a:pt x="6727774" y="1876866"/>
                  <a:pt x="6942617" y="2089976"/>
                  <a:pt x="7217807" y="2148655"/>
                </a:cubicBezTo>
                <a:cubicBezTo>
                  <a:pt x="7164532" y="1879876"/>
                  <a:pt x="6949688" y="1666766"/>
                  <a:pt x="6674498" y="1608087"/>
                </a:cubicBezTo>
                <a:close/>
                <a:moveTo>
                  <a:pt x="6376212" y="1608087"/>
                </a:moveTo>
                <a:cubicBezTo>
                  <a:pt x="6101022" y="1666766"/>
                  <a:pt x="5886178" y="1879876"/>
                  <a:pt x="5832903" y="2148655"/>
                </a:cubicBezTo>
                <a:cubicBezTo>
                  <a:pt x="6108093" y="2089976"/>
                  <a:pt x="6322936" y="1876866"/>
                  <a:pt x="6376212" y="1608087"/>
                </a:cubicBezTo>
                <a:close/>
                <a:moveTo>
                  <a:pt x="4982347" y="1608087"/>
                </a:moveTo>
                <a:cubicBezTo>
                  <a:pt x="5035623" y="1876866"/>
                  <a:pt x="5250466" y="2089976"/>
                  <a:pt x="5525656" y="2148655"/>
                </a:cubicBezTo>
                <a:cubicBezTo>
                  <a:pt x="5472381" y="1879876"/>
                  <a:pt x="5257537" y="1666766"/>
                  <a:pt x="4982347" y="1608087"/>
                </a:cubicBezTo>
                <a:close/>
                <a:moveTo>
                  <a:pt x="4684061" y="1608087"/>
                </a:moveTo>
                <a:cubicBezTo>
                  <a:pt x="4408871" y="1666766"/>
                  <a:pt x="4194027" y="1879876"/>
                  <a:pt x="4140752" y="2148655"/>
                </a:cubicBezTo>
                <a:cubicBezTo>
                  <a:pt x="4415942" y="2089976"/>
                  <a:pt x="4630785" y="1876866"/>
                  <a:pt x="4684061" y="1608087"/>
                </a:cubicBezTo>
                <a:close/>
                <a:moveTo>
                  <a:pt x="3290196" y="1608087"/>
                </a:moveTo>
                <a:cubicBezTo>
                  <a:pt x="3343472" y="1876866"/>
                  <a:pt x="3558315" y="2089976"/>
                  <a:pt x="3833505" y="2148655"/>
                </a:cubicBezTo>
                <a:cubicBezTo>
                  <a:pt x="3780230" y="1879876"/>
                  <a:pt x="3565386" y="1666766"/>
                  <a:pt x="3290196" y="1608087"/>
                </a:cubicBezTo>
                <a:close/>
                <a:moveTo>
                  <a:pt x="2991910" y="1608087"/>
                </a:moveTo>
                <a:cubicBezTo>
                  <a:pt x="2716720" y="1666766"/>
                  <a:pt x="2501876" y="1879876"/>
                  <a:pt x="2448601" y="2148655"/>
                </a:cubicBezTo>
                <a:cubicBezTo>
                  <a:pt x="2723791" y="2089976"/>
                  <a:pt x="2938634" y="1876866"/>
                  <a:pt x="2991910" y="1608087"/>
                </a:cubicBezTo>
                <a:close/>
                <a:moveTo>
                  <a:pt x="1598045" y="1608087"/>
                </a:moveTo>
                <a:cubicBezTo>
                  <a:pt x="1651321" y="1876866"/>
                  <a:pt x="1866164" y="2089976"/>
                  <a:pt x="2141354" y="2148655"/>
                </a:cubicBezTo>
                <a:cubicBezTo>
                  <a:pt x="2088079" y="1879876"/>
                  <a:pt x="1873235" y="1666766"/>
                  <a:pt x="1598045" y="1608087"/>
                </a:cubicBezTo>
                <a:close/>
                <a:moveTo>
                  <a:pt x="1299759" y="1608087"/>
                </a:moveTo>
                <a:cubicBezTo>
                  <a:pt x="1024569" y="1666766"/>
                  <a:pt x="809725" y="1879876"/>
                  <a:pt x="756450" y="2148655"/>
                </a:cubicBezTo>
                <a:cubicBezTo>
                  <a:pt x="1031640" y="2089976"/>
                  <a:pt x="1246483" y="1876866"/>
                  <a:pt x="1299759" y="1608087"/>
                </a:cubicBezTo>
                <a:close/>
                <a:moveTo>
                  <a:pt x="0" y="1504081"/>
                </a:moveTo>
                <a:cubicBezTo>
                  <a:pt x="306658" y="1594561"/>
                  <a:pt x="537576" y="1851117"/>
                  <a:pt x="582690" y="2165262"/>
                </a:cubicBezTo>
                <a:cubicBezTo>
                  <a:pt x="582857" y="2165315"/>
                  <a:pt x="583026" y="2165320"/>
                  <a:pt x="583195" y="2165325"/>
                </a:cubicBezTo>
                <a:lnTo>
                  <a:pt x="583735" y="2171962"/>
                </a:lnTo>
                <a:cubicBezTo>
                  <a:pt x="588792" y="2201969"/>
                  <a:pt x="591242" y="2232611"/>
                  <a:pt x="591199" y="2263693"/>
                </a:cubicBezTo>
                <a:cubicBezTo>
                  <a:pt x="592511" y="2269279"/>
                  <a:pt x="592570" y="2274903"/>
                  <a:pt x="592570" y="2280541"/>
                </a:cubicBezTo>
                <a:cubicBezTo>
                  <a:pt x="592570" y="2284333"/>
                  <a:pt x="592543" y="2288119"/>
                  <a:pt x="591977" y="2291891"/>
                </a:cubicBezTo>
                <a:lnTo>
                  <a:pt x="591478" y="2291858"/>
                </a:lnTo>
                <a:lnTo>
                  <a:pt x="591452" y="2292349"/>
                </a:lnTo>
                <a:lnTo>
                  <a:pt x="574334" y="2290736"/>
                </a:lnTo>
                <a:cubicBezTo>
                  <a:pt x="541959" y="2290213"/>
                  <a:pt x="510079" y="2287255"/>
                  <a:pt x="478907" y="2281745"/>
                </a:cubicBezTo>
                <a:cubicBezTo>
                  <a:pt x="473330" y="2282161"/>
                  <a:pt x="468001" y="2281220"/>
                  <a:pt x="462690" y="2280217"/>
                </a:cubicBezTo>
                <a:lnTo>
                  <a:pt x="462574" y="2279078"/>
                </a:lnTo>
                <a:cubicBezTo>
                  <a:pt x="282200" y="2249456"/>
                  <a:pt x="121485" y="2164343"/>
                  <a:pt x="0" y="2042401"/>
                </a:cubicBezTo>
                <a:lnTo>
                  <a:pt x="0" y="1837231"/>
                </a:lnTo>
                <a:cubicBezTo>
                  <a:pt x="97584" y="1993737"/>
                  <a:pt x="258975" y="2108093"/>
                  <a:pt x="449203" y="2148655"/>
                </a:cubicBezTo>
                <a:cubicBezTo>
                  <a:pt x="402182" y="1911427"/>
                  <a:pt x="229297" y="1717565"/>
                  <a:pt x="0" y="1635380"/>
                </a:cubicBezTo>
                <a:close/>
                <a:moveTo>
                  <a:pt x="11608704" y="1464394"/>
                </a:moveTo>
                <a:lnTo>
                  <a:pt x="11625791" y="1466004"/>
                </a:lnTo>
                <a:cubicBezTo>
                  <a:pt x="11658177" y="1466527"/>
                  <a:pt x="11690070" y="1469485"/>
                  <a:pt x="11721253" y="1474998"/>
                </a:cubicBezTo>
                <a:cubicBezTo>
                  <a:pt x="11726829" y="1474582"/>
                  <a:pt x="11732157" y="1475523"/>
                  <a:pt x="11737466" y="1476525"/>
                </a:cubicBezTo>
                <a:lnTo>
                  <a:pt x="11737583" y="1477664"/>
                </a:lnTo>
                <a:cubicBezTo>
                  <a:pt x="11914088" y="1506650"/>
                  <a:pt x="12071767" y="1588774"/>
                  <a:pt x="12192000" y="1706842"/>
                </a:cubicBezTo>
                <a:lnTo>
                  <a:pt x="12192000" y="1906833"/>
                </a:lnTo>
                <a:cubicBezTo>
                  <a:pt x="12093732" y="1756811"/>
                  <a:pt x="11935983" y="1647542"/>
                  <a:pt x="11750953" y="1608088"/>
                </a:cubicBezTo>
                <a:cubicBezTo>
                  <a:pt x="11797422" y="1842524"/>
                  <a:pt x="11966808" y="2034608"/>
                  <a:pt x="12192000" y="2118654"/>
                </a:cubicBezTo>
                <a:lnTo>
                  <a:pt x="12192000" y="2250657"/>
                </a:lnTo>
                <a:cubicBezTo>
                  <a:pt x="11889465" y="2157681"/>
                  <a:pt x="11662185" y="1902872"/>
                  <a:pt x="11617468" y="1591480"/>
                </a:cubicBezTo>
                <a:cubicBezTo>
                  <a:pt x="11617300" y="1591427"/>
                  <a:pt x="11617132" y="1591423"/>
                  <a:pt x="11616962" y="1591418"/>
                </a:cubicBezTo>
                <a:lnTo>
                  <a:pt x="11616424" y="1584794"/>
                </a:lnTo>
                <a:cubicBezTo>
                  <a:pt x="11611365" y="1554782"/>
                  <a:pt x="11608914" y="1524133"/>
                  <a:pt x="11608957" y="1493044"/>
                </a:cubicBezTo>
                <a:cubicBezTo>
                  <a:pt x="11607645" y="1487460"/>
                  <a:pt x="11607586" y="1481838"/>
                  <a:pt x="11607586" y="1476202"/>
                </a:cubicBezTo>
                <a:lnTo>
                  <a:pt x="11608180" y="1464851"/>
                </a:lnTo>
                <a:lnTo>
                  <a:pt x="11608678" y="1464884"/>
                </a:lnTo>
                <a:close/>
                <a:moveTo>
                  <a:pt x="11594916" y="1464394"/>
                </a:moveTo>
                <a:lnTo>
                  <a:pt x="11594942" y="1464884"/>
                </a:lnTo>
                <a:lnTo>
                  <a:pt x="11595440" y="1464852"/>
                </a:lnTo>
                <a:lnTo>
                  <a:pt x="11596034" y="1476202"/>
                </a:lnTo>
                <a:cubicBezTo>
                  <a:pt x="11596034" y="1481838"/>
                  <a:pt x="11595975" y="1487460"/>
                  <a:pt x="11594663" y="1493044"/>
                </a:cubicBezTo>
                <a:cubicBezTo>
                  <a:pt x="11594706" y="1524133"/>
                  <a:pt x="11592255" y="1554782"/>
                  <a:pt x="11587196" y="1584794"/>
                </a:cubicBezTo>
                <a:lnTo>
                  <a:pt x="11586658" y="1591418"/>
                </a:lnTo>
                <a:cubicBezTo>
                  <a:pt x="11586488" y="1591423"/>
                  <a:pt x="11586320" y="1591427"/>
                  <a:pt x="11586152" y="1591480"/>
                </a:cubicBezTo>
                <a:cubicBezTo>
                  <a:pt x="11535877" y="1941574"/>
                  <a:pt x="11254838" y="2220146"/>
                  <a:pt x="10895987" y="2279078"/>
                </a:cubicBezTo>
                <a:lnTo>
                  <a:pt x="10895871" y="2280217"/>
                </a:lnTo>
                <a:cubicBezTo>
                  <a:pt x="10890560" y="2281220"/>
                  <a:pt x="10885231" y="2282161"/>
                  <a:pt x="10879654" y="2281745"/>
                </a:cubicBezTo>
                <a:cubicBezTo>
                  <a:pt x="10848482" y="2287255"/>
                  <a:pt x="10816602" y="2290213"/>
                  <a:pt x="10784227" y="2290736"/>
                </a:cubicBezTo>
                <a:lnTo>
                  <a:pt x="10767109" y="2292349"/>
                </a:lnTo>
                <a:lnTo>
                  <a:pt x="10767083" y="2291858"/>
                </a:lnTo>
                <a:lnTo>
                  <a:pt x="10766584" y="2291891"/>
                </a:lnTo>
                <a:cubicBezTo>
                  <a:pt x="10766018" y="2288119"/>
                  <a:pt x="10765991" y="2284333"/>
                  <a:pt x="10765991" y="2280541"/>
                </a:cubicBezTo>
                <a:cubicBezTo>
                  <a:pt x="10765991" y="2274903"/>
                  <a:pt x="10766050" y="2269279"/>
                  <a:pt x="10767362" y="2263693"/>
                </a:cubicBezTo>
                <a:cubicBezTo>
                  <a:pt x="10767319" y="2232611"/>
                  <a:pt x="10769769" y="2201969"/>
                  <a:pt x="10774826" y="2171962"/>
                </a:cubicBezTo>
                <a:lnTo>
                  <a:pt x="10775366" y="2165325"/>
                </a:lnTo>
                <a:cubicBezTo>
                  <a:pt x="10775535" y="2165320"/>
                  <a:pt x="10775704" y="2165315"/>
                  <a:pt x="10775872" y="2165262"/>
                </a:cubicBezTo>
                <a:cubicBezTo>
                  <a:pt x="10826148" y="1815167"/>
                  <a:pt x="11107187" y="1536596"/>
                  <a:pt x="11466037" y="1477664"/>
                </a:cubicBezTo>
                <a:lnTo>
                  <a:pt x="11466154" y="1476525"/>
                </a:lnTo>
                <a:cubicBezTo>
                  <a:pt x="11471463" y="1475523"/>
                  <a:pt x="11476791" y="1474582"/>
                  <a:pt x="11482367" y="1474998"/>
                </a:cubicBezTo>
                <a:cubicBezTo>
                  <a:pt x="11513550" y="1469485"/>
                  <a:pt x="11545443" y="1466527"/>
                  <a:pt x="11577829" y="1466004"/>
                </a:cubicBezTo>
                <a:close/>
                <a:moveTo>
                  <a:pt x="9916551" y="1464394"/>
                </a:moveTo>
                <a:lnTo>
                  <a:pt x="9933638" y="1466004"/>
                </a:lnTo>
                <a:cubicBezTo>
                  <a:pt x="9966024" y="1466527"/>
                  <a:pt x="9997917" y="1469485"/>
                  <a:pt x="10029100" y="1474998"/>
                </a:cubicBezTo>
                <a:cubicBezTo>
                  <a:pt x="10034676" y="1474582"/>
                  <a:pt x="10040004" y="1475523"/>
                  <a:pt x="10045313" y="1476525"/>
                </a:cubicBezTo>
                <a:lnTo>
                  <a:pt x="10045430" y="1477664"/>
                </a:lnTo>
                <a:cubicBezTo>
                  <a:pt x="10404280" y="1536596"/>
                  <a:pt x="10685319" y="1815167"/>
                  <a:pt x="10735596" y="2165262"/>
                </a:cubicBezTo>
                <a:cubicBezTo>
                  <a:pt x="10735763" y="2165315"/>
                  <a:pt x="10735932" y="2165320"/>
                  <a:pt x="10736101" y="2165325"/>
                </a:cubicBezTo>
                <a:lnTo>
                  <a:pt x="10736641" y="2171962"/>
                </a:lnTo>
                <a:cubicBezTo>
                  <a:pt x="10741698" y="2201969"/>
                  <a:pt x="10744148" y="2232611"/>
                  <a:pt x="10744105" y="2263693"/>
                </a:cubicBezTo>
                <a:cubicBezTo>
                  <a:pt x="10745417" y="2269279"/>
                  <a:pt x="10745476" y="2274903"/>
                  <a:pt x="10745476" y="2280541"/>
                </a:cubicBezTo>
                <a:cubicBezTo>
                  <a:pt x="10745476" y="2284333"/>
                  <a:pt x="10745449" y="2288119"/>
                  <a:pt x="10744883" y="2291891"/>
                </a:cubicBezTo>
                <a:lnTo>
                  <a:pt x="10744384" y="2291858"/>
                </a:lnTo>
                <a:lnTo>
                  <a:pt x="10744358" y="2292349"/>
                </a:lnTo>
                <a:lnTo>
                  <a:pt x="10727240" y="2290736"/>
                </a:lnTo>
                <a:cubicBezTo>
                  <a:pt x="10694865" y="2290213"/>
                  <a:pt x="10662985" y="2287255"/>
                  <a:pt x="10631813" y="2281745"/>
                </a:cubicBezTo>
                <a:cubicBezTo>
                  <a:pt x="10626236" y="2282161"/>
                  <a:pt x="10620907" y="2281220"/>
                  <a:pt x="10615596" y="2280217"/>
                </a:cubicBezTo>
                <a:lnTo>
                  <a:pt x="10615480" y="2279078"/>
                </a:lnTo>
                <a:cubicBezTo>
                  <a:pt x="10256629" y="2220146"/>
                  <a:pt x="9975590" y="1941574"/>
                  <a:pt x="9925315" y="1591480"/>
                </a:cubicBezTo>
                <a:cubicBezTo>
                  <a:pt x="9925147" y="1591427"/>
                  <a:pt x="9924979" y="1591423"/>
                  <a:pt x="9924809" y="1591418"/>
                </a:cubicBezTo>
                <a:lnTo>
                  <a:pt x="9924271" y="1584794"/>
                </a:lnTo>
                <a:cubicBezTo>
                  <a:pt x="9919212" y="1554782"/>
                  <a:pt x="9916761" y="1524133"/>
                  <a:pt x="9916804" y="1493044"/>
                </a:cubicBezTo>
                <a:cubicBezTo>
                  <a:pt x="9915492" y="1487460"/>
                  <a:pt x="9915433" y="1481838"/>
                  <a:pt x="9915433" y="1476202"/>
                </a:cubicBezTo>
                <a:lnTo>
                  <a:pt x="9916027" y="1464852"/>
                </a:lnTo>
                <a:lnTo>
                  <a:pt x="9916525" y="1464884"/>
                </a:lnTo>
                <a:close/>
                <a:moveTo>
                  <a:pt x="9902763" y="1464394"/>
                </a:moveTo>
                <a:lnTo>
                  <a:pt x="9902789" y="1464884"/>
                </a:lnTo>
                <a:lnTo>
                  <a:pt x="9903287" y="1464852"/>
                </a:lnTo>
                <a:lnTo>
                  <a:pt x="9903881" y="1476202"/>
                </a:lnTo>
                <a:cubicBezTo>
                  <a:pt x="9903881" y="1481838"/>
                  <a:pt x="9903822" y="1487460"/>
                  <a:pt x="9902510" y="1493044"/>
                </a:cubicBezTo>
                <a:cubicBezTo>
                  <a:pt x="9902553" y="1524133"/>
                  <a:pt x="9900102" y="1554782"/>
                  <a:pt x="9895043" y="1584794"/>
                </a:cubicBezTo>
                <a:lnTo>
                  <a:pt x="9894505" y="1591418"/>
                </a:lnTo>
                <a:cubicBezTo>
                  <a:pt x="9894335" y="1591423"/>
                  <a:pt x="9894167" y="1591427"/>
                  <a:pt x="9893999" y="1591480"/>
                </a:cubicBezTo>
                <a:cubicBezTo>
                  <a:pt x="9843724" y="1941574"/>
                  <a:pt x="9562685" y="2220146"/>
                  <a:pt x="9203834" y="2279078"/>
                </a:cubicBezTo>
                <a:lnTo>
                  <a:pt x="9203718" y="2280217"/>
                </a:lnTo>
                <a:cubicBezTo>
                  <a:pt x="9198407" y="2281220"/>
                  <a:pt x="9193078" y="2282161"/>
                  <a:pt x="9187501" y="2281745"/>
                </a:cubicBezTo>
                <a:cubicBezTo>
                  <a:pt x="9156329" y="2287255"/>
                  <a:pt x="9124449" y="2290213"/>
                  <a:pt x="9092074" y="2290736"/>
                </a:cubicBezTo>
                <a:lnTo>
                  <a:pt x="9074956" y="2292349"/>
                </a:lnTo>
                <a:lnTo>
                  <a:pt x="9074930" y="2291858"/>
                </a:lnTo>
                <a:lnTo>
                  <a:pt x="9074431" y="2291891"/>
                </a:lnTo>
                <a:cubicBezTo>
                  <a:pt x="9073865" y="2288119"/>
                  <a:pt x="9073838" y="2284333"/>
                  <a:pt x="9073838" y="2280541"/>
                </a:cubicBezTo>
                <a:cubicBezTo>
                  <a:pt x="9073838" y="2274903"/>
                  <a:pt x="9073897" y="2269279"/>
                  <a:pt x="9075209" y="2263693"/>
                </a:cubicBezTo>
                <a:cubicBezTo>
                  <a:pt x="9075166" y="2232611"/>
                  <a:pt x="9077616" y="2201969"/>
                  <a:pt x="9082673" y="2171962"/>
                </a:cubicBezTo>
                <a:lnTo>
                  <a:pt x="9083213" y="2165325"/>
                </a:lnTo>
                <a:cubicBezTo>
                  <a:pt x="9083382" y="2165320"/>
                  <a:pt x="9083551" y="2165315"/>
                  <a:pt x="9083718" y="2165262"/>
                </a:cubicBezTo>
                <a:cubicBezTo>
                  <a:pt x="9133995" y="1815167"/>
                  <a:pt x="9415034" y="1536596"/>
                  <a:pt x="9773884" y="1477664"/>
                </a:cubicBezTo>
                <a:lnTo>
                  <a:pt x="9774001" y="1476525"/>
                </a:lnTo>
                <a:cubicBezTo>
                  <a:pt x="9779310" y="1475523"/>
                  <a:pt x="9784638" y="1474582"/>
                  <a:pt x="9790214" y="1474998"/>
                </a:cubicBezTo>
                <a:cubicBezTo>
                  <a:pt x="9821397" y="1469485"/>
                  <a:pt x="9853290" y="1466527"/>
                  <a:pt x="9885676" y="1466004"/>
                </a:cubicBezTo>
                <a:close/>
                <a:moveTo>
                  <a:pt x="8224400" y="1464394"/>
                </a:moveTo>
                <a:lnTo>
                  <a:pt x="8241488" y="1466004"/>
                </a:lnTo>
                <a:cubicBezTo>
                  <a:pt x="8273873" y="1466527"/>
                  <a:pt x="8305766" y="1469485"/>
                  <a:pt x="8336949" y="1474998"/>
                </a:cubicBezTo>
                <a:cubicBezTo>
                  <a:pt x="8342525" y="1474582"/>
                  <a:pt x="8347853" y="1475523"/>
                  <a:pt x="8353162" y="1476525"/>
                </a:cubicBezTo>
                <a:lnTo>
                  <a:pt x="8353279" y="1477664"/>
                </a:lnTo>
                <a:cubicBezTo>
                  <a:pt x="8712129" y="1536596"/>
                  <a:pt x="8993168" y="1815167"/>
                  <a:pt x="9043444" y="2165262"/>
                </a:cubicBezTo>
                <a:cubicBezTo>
                  <a:pt x="9043612" y="2165315"/>
                  <a:pt x="9043781" y="2165320"/>
                  <a:pt x="9043950" y="2165325"/>
                </a:cubicBezTo>
                <a:lnTo>
                  <a:pt x="9044490" y="2171962"/>
                </a:lnTo>
                <a:cubicBezTo>
                  <a:pt x="9049547" y="2201969"/>
                  <a:pt x="9051997" y="2232611"/>
                  <a:pt x="9051954" y="2263693"/>
                </a:cubicBezTo>
                <a:cubicBezTo>
                  <a:pt x="9053266" y="2269279"/>
                  <a:pt x="9053325" y="2274903"/>
                  <a:pt x="9053325" y="2280541"/>
                </a:cubicBezTo>
                <a:cubicBezTo>
                  <a:pt x="9053325" y="2284333"/>
                  <a:pt x="9053298" y="2288119"/>
                  <a:pt x="9052732" y="2291891"/>
                </a:cubicBezTo>
                <a:lnTo>
                  <a:pt x="9052233" y="2291858"/>
                </a:lnTo>
                <a:lnTo>
                  <a:pt x="9052207" y="2292349"/>
                </a:lnTo>
                <a:lnTo>
                  <a:pt x="9035089" y="2290736"/>
                </a:lnTo>
                <a:cubicBezTo>
                  <a:pt x="9002714" y="2290213"/>
                  <a:pt x="8970834" y="2287255"/>
                  <a:pt x="8939662" y="2281745"/>
                </a:cubicBezTo>
                <a:cubicBezTo>
                  <a:pt x="8934085" y="2282161"/>
                  <a:pt x="8928756" y="2281220"/>
                  <a:pt x="8923445" y="2280217"/>
                </a:cubicBezTo>
                <a:lnTo>
                  <a:pt x="8923329" y="2279078"/>
                </a:lnTo>
                <a:cubicBezTo>
                  <a:pt x="8564478" y="2220146"/>
                  <a:pt x="8283439" y="1941574"/>
                  <a:pt x="8233164" y="1591480"/>
                </a:cubicBezTo>
                <a:cubicBezTo>
                  <a:pt x="8232996" y="1591427"/>
                  <a:pt x="8232828" y="1591423"/>
                  <a:pt x="8232658" y="1591418"/>
                </a:cubicBezTo>
                <a:lnTo>
                  <a:pt x="8232120" y="1584794"/>
                </a:lnTo>
                <a:cubicBezTo>
                  <a:pt x="8227061" y="1554782"/>
                  <a:pt x="8224611" y="1524133"/>
                  <a:pt x="8224653" y="1493044"/>
                </a:cubicBezTo>
                <a:cubicBezTo>
                  <a:pt x="8223341" y="1487460"/>
                  <a:pt x="8223282" y="1481838"/>
                  <a:pt x="8223282" y="1476202"/>
                </a:cubicBezTo>
                <a:lnTo>
                  <a:pt x="8223876" y="1464852"/>
                </a:lnTo>
                <a:lnTo>
                  <a:pt x="8224374" y="1464884"/>
                </a:lnTo>
                <a:close/>
                <a:moveTo>
                  <a:pt x="8210612" y="1464394"/>
                </a:moveTo>
                <a:lnTo>
                  <a:pt x="8210638" y="1464884"/>
                </a:lnTo>
                <a:lnTo>
                  <a:pt x="8211136" y="1464852"/>
                </a:lnTo>
                <a:lnTo>
                  <a:pt x="8211730" y="1476202"/>
                </a:lnTo>
                <a:cubicBezTo>
                  <a:pt x="8211730" y="1481838"/>
                  <a:pt x="8211672" y="1487460"/>
                  <a:pt x="8210360" y="1493044"/>
                </a:cubicBezTo>
                <a:cubicBezTo>
                  <a:pt x="8210402" y="1524133"/>
                  <a:pt x="8207951" y="1554782"/>
                  <a:pt x="8202893" y="1584794"/>
                </a:cubicBezTo>
                <a:lnTo>
                  <a:pt x="8202354" y="1591418"/>
                </a:lnTo>
                <a:cubicBezTo>
                  <a:pt x="8202185" y="1591423"/>
                  <a:pt x="8202016" y="1591427"/>
                  <a:pt x="8201849" y="1591480"/>
                </a:cubicBezTo>
                <a:cubicBezTo>
                  <a:pt x="8151573" y="1941574"/>
                  <a:pt x="7870534" y="2220146"/>
                  <a:pt x="7511683" y="2279078"/>
                </a:cubicBezTo>
                <a:lnTo>
                  <a:pt x="7511567" y="2280217"/>
                </a:lnTo>
                <a:cubicBezTo>
                  <a:pt x="7506256" y="2281220"/>
                  <a:pt x="7500927" y="2282161"/>
                  <a:pt x="7495350" y="2281745"/>
                </a:cubicBezTo>
                <a:cubicBezTo>
                  <a:pt x="7464178" y="2287255"/>
                  <a:pt x="7432298" y="2290213"/>
                  <a:pt x="7399924" y="2290736"/>
                </a:cubicBezTo>
                <a:lnTo>
                  <a:pt x="7382805" y="2292349"/>
                </a:lnTo>
                <a:lnTo>
                  <a:pt x="7382779" y="2291858"/>
                </a:lnTo>
                <a:lnTo>
                  <a:pt x="7382280" y="2291891"/>
                </a:lnTo>
                <a:cubicBezTo>
                  <a:pt x="7381714" y="2288119"/>
                  <a:pt x="7381687" y="2284333"/>
                  <a:pt x="7381687" y="2280541"/>
                </a:cubicBezTo>
                <a:cubicBezTo>
                  <a:pt x="7381687" y="2274903"/>
                  <a:pt x="7381746" y="2269279"/>
                  <a:pt x="7383058" y="2263693"/>
                </a:cubicBezTo>
                <a:cubicBezTo>
                  <a:pt x="7383016" y="2232611"/>
                  <a:pt x="7385465" y="2201969"/>
                  <a:pt x="7390522" y="2171962"/>
                </a:cubicBezTo>
                <a:lnTo>
                  <a:pt x="7391062" y="2165325"/>
                </a:lnTo>
                <a:cubicBezTo>
                  <a:pt x="7391231" y="2165320"/>
                  <a:pt x="7391400" y="2165315"/>
                  <a:pt x="7391568" y="2165262"/>
                </a:cubicBezTo>
                <a:cubicBezTo>
                  <a:pt x="7441844" y="1815167"/>
                  <a:pt x="7722883" y="1536596"/>
                  <a:pt x="8081734" y="1477664"/>
                </a:cubicBezTo>
                <a:lnTo>
                  <a:pt x="8081851" y="1476525"/>
                </a:lnTo>
                <a:cubicBezTo>
                  <a:pt x="8087159" y="1475523"/>
                  <a:pt x="8092487" y="1474582"/>
                  <a:pt x="8098063" y="1474998"/>
                </a:cubicBezTo>
                <a:cubicBezTo>
                  <a:pt x="8129247" y="1469485"/>
                  <a:pt x="8161139" y="1466527"/>
                  <a:pt x="8193525" y="1466004"/>
                </a:cubicBezTo>
                <a:close/>
                <a:moveTo>
                  <a:pt x="6532249" y="1464394"/>
                </a:moveTo>
                <a:lnTo>
                  <a:pt x="6549337" y="1466004"/>
                </a:lnTo>
                <a:cubicBezTo>
                  <a:pt x="6581722" y="1466527"/>
                  <a:pt x="6613615" y="1469485"/>
                  <a:pt x="6644798" y="1474998"/>
                </a:cubicBezTo>
                <a:cubicBezTo>
                  <a:pt x="6650374" y="1474582"/>
                  <a:pt x="6655702" y="1475523"/>
                  <a:pt x="6661011" y="1476525"/>
                </a:cubicBezTo>
                <a:lnTo>
                  <a:pt x="6661128" y="1477664"/>
                </a:lnTo>
                <a:cubicBezTo>
                  <a:pt x="7019978" y="1536596"/>
                  <a:pt x="7301017" y="1815167"/>
                  <a:pt x="7351294" y="2165262"/>
                </a:cubicBezTo>
                <a:cubicBezTo>
                  <a:pt x="7351461" y="2165315"/>
                  <a:pt x="7351631" y="2165320"/>
                  <a:pt x="7351799" y="2165325"/>
                </a:cubicBezTo>
                <a:lnTo>
                  <a:pt x="7352340" y="2171962"/>
                </a:lnTo>
                <a:cubicBezTo>
                  <a:pt x="7357396" y="2201969"/>
                  <a:pt x="7359846" y="2232611"/>
                  <a:pt x="7359804" y="2263693"/>
                </a:cubicBezTo>
                <a:cubicBezTo>
                  <a:pt x="7361116" y="2269279"/>
                  <a:pt x="7361174" y="2274903"/>
                  <a:pt x="7361174" y="2280541"/>
                </a:cubicBezTo>
                <a:cubicBezTo>
                  <a:pt x="7361174" y="2284333"/>
                  <a:pt x="7361147" y="2288119"/>
                  <a:pt x="7360581" y="2291891"/>
                </a:cubicBezTo>
                <a:lnTo>
                  <a:pt x="7360082" y="2291858"/>
                </a:lnTo>
                <a:lnTo>
                  <a:pt x="7360056" y="2292349"/>
                </a:lnTo>
                <a:lnTo>
                  <a:pt x="7342938" y="2290736"/>
                </a:lnTo>
                <a:cubicBezTo>
                  <a:pt x="7310564" y="2290213"/>
                  <a:pt x="7278683" y="2287255"/>
                  <a:pt x="7247511" y="2281745"/>
                </a:cubicBezTo>
                <a:cubicBezTo>
                  <a:pt x="7241934" y="2282161"/>
                  <a:pt x="7236605" y="2281220"/>
                  <a:pt x="7231295" y="2280217"/>
                </a:cubicBezTo>
                <a:lnTo>
                  <a:pt x="7231179" y="2279078"/>
                </a:lnTo>
                <a:cubicBezTo>
                  <a:pt x="6872327" y="2220146"/>
                  <a:pt x="6591288" y="1941574"/>
                  <a:pt x="6541013" y="1591480"/>
                </a:cubicBezTo>
                <a:cubicBezTo>
                  <a:pt x="6540845" y="1591427"/>
                  <a:pt x="6540677" y="1591423"/>
                  <a:pt x="6540507" y="1591418"/>
                </a:cubicBezTo>
                <a:lnTo>
                  <a:pt x="6539969" y="1584794"/>
                </a:lnTo>
                <a:cubicBezTo>
                  <a:pt x="6534910" y="1554782"/>
                  <a:pt x="6532460" y="1524133"/>
                  <a:pt x="6532502" y="1493044"/>
                </a:cubicBezTo>
                <a:cubicBezTo>
                  <a:pt x="6531190" y="1487460"/>
                  <a:pt x="6531131" y="1481838"/>
                  <a:pt x="6531131" y="1476202"/>
                </a:cubicBezTo>
                <a:lnTo>
                  <a:pt x="6531725" y="1464852"/>
                </a:lnTo>
                <a:lnTo>
                  <a:pt x="6532223" y="1464884"/>
                </a:lnTo>
                <a:close/>
                <a:moveTo>
                  <a:pt x="6518461" y="1464394"/>
                </a:moveTo>
                <a:lnTo>
                  <a:pt x="6518487" y="1464884"/>
                </a:lnTo>
                <a:lnTo>
                  <a:pt x="6518985" y="1464852"/>
                </a:lnTo>
                <a:lnTo>
                  <a:pt x="6519579" y="1476202"/>
                </a:lnTo>
                <a:cubicBezTo>
                  <a:pt x="6519579" y="1481838"/>
                  <a:pt x="6519520" y="1487460"/>
                  <a:pt x="6518208" y="1493044"/>
                </a:cubicBezTo>
                <a:cubicBezTo>
                  <a:pt x="6518250" y="1524133"/>
                  <a:pt x="6515800" y="1554782"/>
                  <a:pt x="6510741" y="1584794"/>
                </a:cubicBezTo>
                <a:lnTo>
                  <a:pt x="6510203" y="1591418"/>
                </a:lnTo>
                <a:cubicBezTo>
                  <a:pt x="6510033" y="1591423"/>
                  <a:pt x="6509865" y="1591427"/>
                  <a:pt x="6509697" y="1591480"/>
                </a:cubicBezTo>
                <a:cubicBezTo>
                  <a:pt x="6459422" y="1941574"/>
                  <a:pt x="6178383" y="2220146"/>
                  <a:pt x="5819531" y="2279078"/>
                </a:cubicBezTo>
                <a:lnTo>
                  <a:pt x="5819415" y="2280217"/>
                </a:lnTo>
                <a:cubicBezTo>
                  <a:pt x="5814105" y="2281220"/>
                  <a:pt x="5808776" y="2282161"/>
                  <a:pt x="5803199" y="2281745"/>
                </a:cubicBezTo>
                <a:cubicBezTo>
                  <a:pt x="5772027" y="2287255"/>
                  <a:pt x="5740146" y="2290213"/>
                  <a:pt x="5707772" y="2290736"/>
                </a:cubicBezTo>
                <a:lnTo>
                  <a:pt x="5690654" y="2292349"/>
                </a:lnTo>
                <a:lnTo>
                  <a:pt x="5690628" y="2291858"/>
                </a:lnTo>
                <a:lnTo>
                  <a:pt x="5690129" y="2291891"/>
                </a:lnTo>
                <a:cubicBezTo>
                  <a:pt x="5689563" y="2288119"/>
                  <a:pt x="5689536" y="2284333"/>
                  <a:pt x="5689536" y="2280541"/>
                </a:cubicBezTo>
                <a:cubicBezTo>
                  <a:pt x="5689536" y="2274903"/>
                  <a:pt x="5689594" y="2269279"/>
                  <a:pt x="5690906" y="2263693"/>
                </a:cubicBezTo>
                <a:cubicBezTo>
                  <a:pt x="5690864" y="2232611"/>
                  <a:pt x="5693314" y="2201969"/>
                  <a:pt x="5698370" y="2171962"/>
                </a:cubicBezTo>
                <a:lnTo>
                  <a:pt x="5698911" y="2165325"/>
                </a:lnTo>
                <a:cubicBezTo>
                  <a:pt x="5699079" y="2165320"/>
                  <a:pt x="5699249" y="2165315"/>
                  <a:pt x="5699416" y="2165262"/>
                </a:cubicBezTo>
                <a:cubicBezTo>
                  <a:pt x="5749693" y="1815167"/>
                  <a:pt x="6030732" y="1536596"/>
                  <a:pt x="6389582" y="1477664"/>
                </a:cubicBezTo>
                <a:lnTo>
                  <a:pt x="6389699" y="1476525"/>
                </a:lnTo>
                <a:cubicBezTo>
                  <a:pt x="6395008" y="1475523"/>
                  <a:pt x="6400336" y="1474582"/>
                  <a:pt x="6405912" y="1474998"/>
                </a:cubicBezTo>
                <a:cubicBezTo>
                  <a:pt x="6437095" y="1469485"/>
                  <a:pt x="6468988" y="1466527"/>
                  <a:pt x="6501373" y="1466004"/>
                </a:cubicBezTo>
                <a:close/>
                <a:moveTo>
                  <a:pt x="4840098" y="1464394"/>
                </a:moveTo>
                <a:lnTo>
                  <a:pt x="4857185" y="1466004"/>
                </a:lnTo>
                <a:cubicBezTo>
                  <a:pt x="4889571" y="1466527"/>
                  <a:pt x="4921463" y="1469485"/>
                  <a:pt x="4952647" y="1474998"/>
                </a:cubicBezTo>
                <a:cubicBezTo>
                  <a:pt x="4958223" y="1474582"/>
                  <a:pt x="4963551" y="1475523"/>
                  <a:pt x="4968859" y="1476525"/>
                </a:cubicBezTo>
                <a:lnTo>
                  <a:pt x="4968976" y="1477664"/>
                </a:lnTo>
                <a:cubicBezTo>
                  <a:pt x="5327827" y="1536596"/>
                  <a:pt x="5608866" y="1815167"/>
                  <a:pt x="5659142" y="2165262"/>
                </a:cubicBezTo>
                <a:cubicBezTo>
                  <a:pt x="5659310" y="2165315"/>
                  <a:pt x="5659479" y="2165320"/>
                  <a:pt x="5659648" y="2165325"/>
                </a:cubicBezTo>
                <a:lnTo>
                  <a:pt x="5660188" y="2171962"/>
                </a:lnTo>
                <a:cubicBezTo>
                  <a:pt x="5665245" y="2201969"/>
                  <a:pt x="5667694" y="2232611"/>
                  <a:pt x="5667652" y="2263693"/>
                </a:cubicBezTo>
                <a:cubicBezTo>
                  <a:pt x="5668964" y="2269279"/>
                  <a:pt x="5669023" y="2274903"/>
                  <a:pt x="5669023" y="2280541"/>
                </a:cubicBezTo>
                <a:cubicBezTo>
                  <a:pt x="5669023" y="2284333"/>
                  <a:pt x="5668996" y="2288119"/>
                  <a:pt x="5668430" y="2291891"/>
                </a:cubicBezTo>
                <a:lnTo>
                  <a:pt x="5667931" y="2291858"/>
                </a:lnTo>
                <a:lnTo>
                  <a:pt x="5667905" y="2292349"/>
                </a:lnTo>
                <a:lnTo>
                  <a:pt x="5650786" y="2290736"/>
                </a:lnTo>
                <a:cubicBezTo>
                  <a:pt x="5618412" y="2290213"/>
                  <a:pt x="5586532" y="2287255"/>
                  <a:pt x="5555360" y="2281745"/>
                </a:cubicBezTo>
                <a:cubicBezTo>
                  <a:pt x="5549783" y="2282161"/>
                  <a:pt x="5544454" y="2281220"/>
                  <a:pt x="5539143" y="2280217"/>
                </a:cubicBezTo>
                <a:lnTo>
                  <a:pt x="5539027" y="2279078"/>
                </a:lnTo>
                <a:cubicBezTo>
                  <a:pt x="5180176" y="2220146"/>
                  <a:pt x="4899137" y="1941574"/>
                  <a:pt x="4848861" y="1591480"/>
                </a:cubicBezTo>
                <a:cubicBezTo>
                  <a:pt x="4848694" y="1591427"/>
                  <a:pt x="4848525" y="1591423"/>
                  <a:pt x="4848356" y="1591418"/>
                </a:cubicBezTo>
                <a:lnTo>
                  <a:pt x="4847817" y="1584794"/>
                </a:lnTo>
                <a:cubicBezTo>
                  <a:pt x="4842759" y="1554782"/>
                  <a:pt x="4840308" y="1524133"/>
                  <a:pt x="4840350" y="1493044"/>
                </a:cubicBezTo>
                <a:cubicBezTo>
                  <a:pt x="4839038" y="1487460"/>
                  <a:pt x="4838980" y="1481838"/>
                  <a:pt x="4838980" y="1476202"/>
                </a:cubicBezTo>
                <a:lnTo>
                  <a:pt x="4839574" y="1464852"/>
                </a:lnTo>
                <a:lnTo>
                  <a:pt x="4840072" y="1464884"/>
                </a:lnTo>
                <a:close/>
                <a:moveTo>
                  <a:pt x="4826310" y="1464394"/>
                </a:moveTo>
                <a:lnTo>
                  <a:pt x="4826336" y="1464884"/>
                </a:lnTo>
                <a:lnTo>
                  <a:pt x="4826834" y="1464852"/>
                </a:lnTo>
                <a:lnTo>
                  <a:pt x="4827428" y="1476202"/>
                </a:lnTo>
                <a:cubicBezTo>
                  <a:pt x="4827428" y="1481838"/>
                  <a:pt x="4827369" y="1487460"/>
                  <a:pt x="4826057" y="1493044"/>
                </a:cubicBezTo>
                <a:cubicBezTo>
                  <a:pt x="4826099" y="1524133"/>
                  <a:pt x="4823649" y="1554782"/>
                  <a:pt x="4818590" y="1584794"/>
                </a:cubicBezTo>
                <a:lnTo>
                  <a:pt x="4818052" y="1591418"/>
                </a:lnTo>
                <a:cubicBezTo>
                  <a:pt x="4817882" y="1591423"/>
                  <a:pt x="4817714" y="1591427"/>
                  <a:pt x="4817546" y="1591480"/>
                </a:cubicBezTo>
                <a:cubicBezTo>
                  <a:pt x="4767271" y="1941574"/>
                  <a:pt x="4486232" y="2220146"/>
                  <a:pt x="4127381" y="2279078"/>
                </a:cubicBezTo>
                <a:lnTo>
                  <a:pt x="4127264" y="2280217"/>
                </a:lnTo>
                <a:cubicBezTo>
                  <a:pt x="4121954" y="2281220"/>
                  <a:pt x="4116625" y="2282161"/>
                  <a:pt x="4111048" y="2281745"/>
                </a:cubicBezTo>
                <a:cubicBezTo>
                  <a:pt x="4079876" y="2287255"/>
                  <a:pt x="4047996" y="2290213"/>
                  <a:pt x="4015621" y="2290736"/>
                </a:cubicBezTo>
                <a:lnTo>
                  <a:pt x="3998503" y="2292349"/>
                </a:lnTo>
                <a:lnTo>
                  <a:pt x="3998477" y="2291858"/>
                </a:lnTo>
                <a:lnTo>
                  <a:pt x="3997978" y="2291891"/>
                </a:lnTo>
                <a:cubicBezTo>
                  <a:pt x="3997412" y="2288119"/>
                  <a:pt x="3997385" y="2284333"/>
                  <a:pt x="3997385" y="2280541"/>
                </a:cubicBezTo>
                <a:cubicBezTo>
                  <a:pt x="3997385" y="2274903"/>
                  <a:pt x="3997443" y="2269279"/>
                  <a:pt x="3998755" y="2263693"/>
                </a:cubicBezTo>
                <a:cubicBezTo>
                  <a:pt x="3998713" y="2232611"/>
                  <a:pt x="4001163" y="2201969"/>
                  <a:pt x="4006219" y="2171962"/>
                </a:cubicBezTo>
                <a:lnTo>
                  <a:pt x="4006760" y="2165325"/>
                </a:lnTo>
                <a:cubicBezTo>
                  <a:pt x="4006928" y="2165320"/>
                  <a:pt x="4007098" y="2165315"/>
                  <a:pt x="4007265" y="2165262"/>
                </a:cubicBezTo>
                <a:cubicBezTo>
                  <a:pt x="4057542" y="1815167"/>
                  <a:pt x="4338581" y="1536596"/>
                  <a:pt x="4697431" y="1477664"/>
                </a:cubicBezTo>
                <a:lnTo>
                  <a:pt x="4697548" y="1476525"/>
                </a:lnTo>
                <a:cubicBezTo>
                  <a:pt x="4702857" y="1475523"/>
                  <a:pt x="4708185" y="1474582"/>
                  <a:pt x="4713761" y="1474998"/>
                </a:cubicBezTo>
                <a:cubicBezTo>
                  <a:pt x="4744944" y="1469485"/>
                  <a:pt x="4776837" y="1466527"/>
                  <a:pt x="4809222" y="1466004"/>
                </a:cubicBezTo>
                <a:close/>
                <a:moveTo>
                  <a:pt x="3147947" y="1464394"/>
                </a:moveTo>
                <a:lnTo>
                  <a:pt x="3165034" y="1466004"/>
                </a:lnTo>
                <a:cubicBezTo>
                  <a:pt x="3197420" y="1466527"/>
                  <a:pt x="3229312" y="1469485"/>
                  <a:pt x="3260496" y="1474998"/>
                </a:cubicBezTo>
                <a:cubicBezTo>
                  <a:pt x="3266072" y="1474582"/>
                  <a:pt x="3271400" y="1475523"/>
                  <a:pt x="3276708" y="1476525"/>
                </a:cubicBezTo>
                <a:lnTo>
                  <a:pt x="3276826" y="1477664"/>
                </a:lnTo>
                <a:cubicBezTo>
                  <a:pt x="3635676" y="1536596"/>
                  <a:pt x="3916715" y="1815167"/>
                  <a:pt x="3966991" y="2165262"/>
                </a:cubicBezTo>
                <a:cubicBezTo>
                  <a:pt x="3967159" y="2165315"/>
                  <a:pt x="3967328" y="2165320"/>
                  <a:pt x="3967497" y="2165325"/>
                </a:cubicBezTo>
                <a:lnTo>
                  <a:pt x="3968037" y="2171962"/>
                </a:lnTo>
                <a:cubicBezTo>
                  <a:pt x="3973094" y="2201969"/>
                  <a:pt x="3975543" y="2232611"/>
                  <a:pt x="3975501" y="2263693"/>
                </a:cubicBezTo>
                <a:cubicBezTo>
                  <a:pt x="3976813" y="2269279"/>
                  <a:pt x="3976872" y="2274903"/>
                  <a:pt x="3976872" y="2280541"/>
                </a:cubicBezTo>
                <a:cubicBezTo>
                  <a:pt x="3976872" y="2284333"/>
                  <a:pt x="3976845" y="2288119"/>
                  <a:pt x="3976279" y="2291891"/>
                </a:cubicBezTo>
                <a:lnTo>
                  <a:pt x="3975780" y="2291858"/>
                </a:lnTo>
                <a:lnTo>
                  <a:pt x="3975754" y="2292349"/>
                </a:lnTo>
                <a:lnTo>
                  <a:pt x="3958635" y="2290736"/>
                </a:lnTo>
                <a:cubicBezTo>
                  <a:pt x="3926261" y="2290213"/>
                  <a:pt x="3894381" y="2287255"/>
                  <a:pt x="3863209" y="2281745"/>
                </a:cubicBezTo>
                <a:cubicBezTo>
                  <a:pt x="3857632" y="2282161"/>
                  <a:pt x="3852303" y="2281220"/>
                  <a:pt x="3846992" y="2280217"/>
                </a:cubicBezTo>
                <a:lnTo>
                  <a:pt x="3846876" y="2279078"/>
                </a:lnTo>
                <a:cubicBezTo>
                  <a:pt x="3488025" y="2220146"/>
                  <a:pt x="3206986" y="1941574"/>
                  <a:pt x="3156710" y="1591480"/>
                </a:cubicBezTo>
                <a:cubicBezTo>
                  <a:pt x="3156543" y="1591427"/>
                  <a:pt x="3156374" y="1591423"/>
                  <a:pt x="3156205" y="1591418"/>
                </a:cubicBezTo>
                <a:lnTo>
                  <a:pt x="3155667" y="1584794"/>
                </a:lnTo>
                <a:cubicBezTo>
                  <a:pt x="3150608" y="1554782"/>
                  <a:pt x="3148157" y="1524133"/>
                  <a:pt x="3148199" y="1493044"/>
                </a:cubicBezTo>
                <a:cubicBezTo>
                  <a:pt x="3146887" y="1487460"/>
                  <a:pt x="3146829" y="1481838"/>
                  <a:pt x="3146829" y="1476202"/>
                </a:cubicBezTo>
                <a:lnTo>
                  <a:pt x="3147423" y="1464852"/>
                </a:lnTo>
                <a:lnTo>
                  <a:pt x="3147921" y="1464884"/>
                </a:lnTo>
                <a:close/>
                <a:moveTo>
                  <a:pt x="3134159" y="1464394"/>
                </a:moveTo>
                <a:lnTo>
                  <a:pt x="3134185" y="1464884"/>
                </a:lnTo>
                <a:lnTo>
                  <a:pt x="3134683" y="1464852"/>
                </a:lnTo>
                <a:lnTo>
                  <a:pt x="3135277" y="1476202"/>
                </a:lnTo>
                <a:cubicBezTo>
                  <a:pt x="3135277" y="1481838"/>
                  <a:pt x="3135218" y="1487460"/>
                  <a:pt x="3133906" y="1493044"/>
                </a:cubicBezTo>
                <a:cubicBezTo>
                  <a:pt x="3133948" y="1524133"/>
                  <a:pt x="3131498" y="1554782"/>
                  <a:pt x="3126439" y="1584794"/>
                </a:cubicBezTo>
                <a:lnTo>
                  <a:pt x="3125901" y="1591418"/>
                </a:lnTo>
                <a:cubicBezTo>
                  <a:pt x="3125731" y="1591423"/>
                  <a:pt x="3125563" y="1591427"/>
                  <a:pt x="3125395" y="1591480"/>
                </a:cubicBezTo>
                <a:cubicBezTo>
                  <a:pt x="3075120" y="1941574"/>
                  <a:pt x="2794081" y="2220146"/>
                  <a:pt x="2435230" y="2279078"/>
                </a:cubicBezTo>
                <a:lnTo>
                  <a:pt x="2435113" y="2280217"/>
                </a:lnTo>
                <a:cubicBezTo>
                  <a:pt x="2429803" y="2281220"/>
                  <a:pt x="2424474" y="2282161"/>
                  <a:pt x="2418897" y="2281745"/>
                </a:cubicBezTo>
                <a:cubicBezTo>
                  <a:pt x="2387725" y="2287255"/>
                  <a:pt x="2355845" y="2290213"/>
                  <a:pt x="2323470" y="2290736"/>
                </a:cubicBezTo>
                <a:lnTo>
                  <a:pt x="2306352" y="2292349"/>
                </a:lnTo>
                <a:lnTo>
                  <a:pt x="2306326" y="2291858"/>
                </a:lnTo>
                <a:lnTo>
                  <a:pt x="2305827" y="2291891"/>
                </a:lnTo>
                <a:cubicBezTo>
                  <a:pt x="2305261" y="2288119"/>
                  <a:pt x="2305234" y="2284333"/>
                  <a:pt x="2305234" y="2280541"/>
                </a:cubicBezTo>
                <a:cubicBezTo>
                  <a:pt x="2305234" y="2274903"/>
                  <a:pt x="2305292" y="2269279"/>
                  <a:pt x="2306604" y="2263693"/>
                </a:cubicBezTo>
                <a:cubicBezTo>
                  <a:pt x="2306562" y="2232611"/>
                  <a:pt x="2309012" y="2201969"/>
                  <a:pt x="2314068" y="2171962"/>
                </a:cubicBezTo>
                <a:lnTo>
                  <a:pt x="2314609" y="2165325"/>
                </a:lnTo>
                <a:cubicBezTo>
                  <a:pt x="2314777" y="2165320"/>
                  <a:pt x="2314947" y="2165315"/>
                  <a:pt x="2315114" y="2165262"/>
                </a:cubicBezTo>
                <a:cubicBezTo>
                  <a:pt x="2365391" y="1815167"/>
                  <a:pt x="2646430" y="1536596"/>
                  <a:pt x="3005280" y="1477664"/>
                </a:cubicBezTo>
                <a:lnTo>
                  <a:pt x="3005397" y="1476525"/>
                </a:lnTo>
                <a:cubicBezTo>
                  <a:pt x="3010706" y="1475523"/>
                  <a:pt x="3016034" y="1474582"/>
                  <a:pt x="3021610" y="1474998"/>
                </a:cubicBezTo>
                <a:cubicBezTo>
                  <a:pt x="3052793" y="1469485"/>
                  <a:pt x="3084686" y="1466527"/>
                  <a:pt x="3117071" y="1466004"/>
                </a:cubicBezTo>
                <a:close/>
                <a:moveTo>
                  <a:pt x="1455796" y="1464394"/>
                </a:moveTo>
                <a:lnTo>
                  <a:pt x="1472883" y="1466004"/>
                </a:lnTo>
                <a:cubicBezTo>
                  <a:pt x="1505269" y="1466527"/>
                  <a:pt x="1537161" y="1469485"/>
                  <a:pt x="1568345" y="1474998"/>
                </a:cubicBezTo>
                <a:cubicBezTo>
                  <a:pt x="1573921" y="1474582"/>
                  <a:pt x="1579249" y="1475523"/>
                  <a:pt x="1584557" y="1476525"/>
                </a:cubicBezTo>
                <a:lnTo>
                  <a:pt x="1584675" y="1477664"/>
                </a:lnTo>
                <a:cubicBezTo>
                  <a:pt x="1943525" y="1536596"/>
                  <a:pt x="2224564" y="1815167"/>
                  <a:pt x="2274840" y="2165262"/>
                </a:cubicBezTo>
                <a:cubicBezTo>
                  <a:pt x="2275008" y="2165315"/>
                  <a:pt x="2275177" y="2165320"/>
                  <a:pt x="2275346" y="2165325"/>
                </a:cubicBezTo>
                <a:lnTo>
                  <a:pt x="2275886" y="2171962"/>
                </a:lnTo>
                <a:cubicBezTo>
                  <a:pt x="2280943" y="2201969"/>
                  <a:pt x="2283392" y="2232611"/>
                  <a:pt x="2283350" y="2263693"/>
                </a:cubicBezTo>
                <a:cubicBezTo>
                  <a:pt x="2284662" y="2269279"/>
                  <a:pt x="2284721" y="2274903"/>
                  <a:pt x="2284721" y="2280541"/>
                </a:cubicBezTo>
                <a:cubicBezTo>
                  <a:pt x="2284721" y="2284333"/>
                  <a:pt x="2284694" y="2288119"/>
                  <a:pt x="2284128" y="2291891"/>
                </a:cubicBezTo>
                <a:lnTo>
                  <a:pt x="2283629" y="2291858"/>
                </a:lnTo>
                <a:lnTo>
                  <a:pt x="2283603" y="2292349"/>
                </a:lnTo>
                <a:lnTo>
                  <a:pt x="2266484" y="2290736"/>
                </a:lnTo>
                <a:cubicBezTo>
                  <a:pt x="2234110" y="2290213"/>
                  <a:pt x="2202230" y="2287255"/>
                  <a:pt x="2171058" y="2281745"/>
                </a:cubicBezTo>
                <a:cubicBezTo>
                  <a:pt x="2165481" y="2282161"/>
                  <a:pt x="2160152" y="2281220"/>
                  <a:pt x="2154841" y="2280217"/>
                </a:cubicBezTo>
                <a:lnTo>
                  <a:pt x="2154725" y="2279078"/>
                </a:lnTo>
                <a:cubicBezTo>
                  <a:pt x="1795874" y="2220146"/>
                  <a:pt x="1514835" y="1941574"/>
                  <a:pt x="1464559" y="1591480"/>
                </a:cubicBezTo>
                <a:cubicBezTo>
                  <a:pt x="1464392" y="1591427"/>
                  <a:pt x="1464223" y="1591423"/>
                  <a:pt x="1464054" y="1591418"/>
                </a:cubicBezTo>
                <a:lnTo>
                  <a:pt x="1463515" y="1584794"/>
                </a:lnTo>
                <a:cubicBezTo>
                  <a:pt x="1458457" y="1554782"/>
                  <a:pt x="1456006" y="1524133"/>
                  <a:pt x="1456048" y="1493044"/>
                </a:cubicBezTo>
                <a:cubicBezTo>
                  <a:pt x="1454736" y="1487460"/>
                  <a:pt x="1454678" y="1481838"/>
                  <a:pt x="1454678" y="1476202"/>
                </a:cubicBezTo>
                <a:lnTo>
                  <a:pt x="1455272" y="1464852"/>
                </a:lnTo>
                <a:lnTo>
                  <a:pt x="1455770" y="1464884"/>
                </a:lnTo>
                <a:close/>
                <a:moveTo>
                  <a:pt x="1442008" y="1464394"/>
                </a:moveTo>
                <a:lnTo>
                  <a:pt x="1442034" y="1464884"/>
                </a:lnTo>
                <a:lnTo>
                  <a:pt x="1442532" y="1464852"/>
                </a:lnTo>
                <a:lnTo>
                  <a:pt x="1443126" y="1476202"/>
                </a:lnTo>
                <a:cubicBezTo>
                  <a:pt x="1443126" y="1481838"/>
                  <a:pt x="1443067" y="1487460"/>
                  <a:pt x="1441755" y="1493044"/>
                </a:cubicBezTo>
                <a:cubicBezTo>
                  <a:pt x="1441797" y="1524133"/>
                  <a:pt x="1439347" y="1554782"/>
                  <a:pt x="1434288" y="1584794"/>
                </a:cubicBezTo>
                <a:lnTo>
                  <a:pt x="1433750" y="1591418"/>
                </a:lnTo>
                <a:cubicBezTo>
                  <a:pt x="1433580" y="1591423"/>
                  <a:pt x="1433412" y="1591427"/>
                  <a:pt x="1433244" y="1591480"/>
                </a:cubicBezTo>
                <a:cubicBezTo>
                  <a:pt x="1382969" y="1941574"/>
                  <a:pt x="1101930" y="2220146"/>
                  <a:pt x="743079" y="2279078"/>
                </a:cubicBezTo>
                <a:lnTo>
                  <a:pt x="742962" y="2280217"/>
                </a:lnTo>
                <a:cubicBezTo>
                  <a:pt x="737652" y="2281220"/>
                  <a:pt x="732323" y="2282161"/>
                  <a:pt x="726746" y="2281745"/>
                </a:cubicBezTo>
                <a:cubicBezTo>
                  <a:pt x="695574" y="2287255"/>
                  <a:pt x="663693" y="2290213"/>
                  <a:pt x="631319" y="2290736"/>
                </a:cubicBezTo>
                <a:lnTo>
                  <a:pt x="614201" y="2292349"/>
                </a:lnTo>
                <a:lnTo>
                  <a:pt x="614175" y="2291858"/>
                </a:lnTo>
                <a:lnTo>
                  <a:pt x="613676" y="2291891"/>
                </a:lnTo>
                <a:cubicBezTo>
                  <a:pt x="613110" y="2288119"/>
                  <a:pt x="613083" y="2284333"/>
                  <a:pt x="613083" y="2280541"/>
                </a:cubicBezTo>
                <a:cubicBezTo>
                  <a:pt x="613083" y="2274903"/>
                  <a:pt x="613141" y="2269279"/>
                  <a:pt x="614453" y="2263693"/>
                </a:cubicBezTo>
                <a:cubicBezTo>
                  <a:pt x="614411" y="2232611"/>
                  <a:pt x="616861" y="2201969"/>
                  <a:pt x="621917" y="2171962"/>
                </a:cubicBezTo>
                <a:lnTo>
                  <a:pt x="622458" y="2165325"/>
                </a:lnTo>
                <a:cubicBezTo>
                  <a:pt x="622626" y="2165320"/>
                  <a:pt x="622796" y="2165315"/>
                  <a:pt x="622963" y="2165262"/>
                </a:cubicBezTo>
                <a:cubicBezTo>
                  <a:pt x="673240" y="1815167"/>
                  <a:pt x="954279" y="1536596"/>
                  <a:pt x="1313129" y="1477664"/>
                </a:cubicBezTo>
                <a:lnTo>
                  <a:pt x="1313246" y="1476525"/>
                </a:lnTo>
                <a:cubicBezTo>
                  <a:pt x="1318555" y="1475523"/>
                  <a:pt x="1323883" y="1474582"/>
                  <a:pt x="1329459" y="1474998"/>
                </a:cubicBezTo>
                <a:cubicBezTo>
                  <a:pt x="1360642" y="1469485"/>
                  <a:pt x="1392535" y="1466527"/>
                  <a:pt x="1424920" y="1466004"/>
                </a:cubicBezTo>
                <a:close/>
                <a:moveTo>
                  <a:pt x="10909360" y="750600"/>
                </a:moveTo>
                <a:cubicBezTo>
                  <a:pt x="10962636" y="1021506"/>
                  <a:pt x="11177479" y="1236303"/>
                  <a:pt x="11452669" y="1295446"/>
                </a:cubicBezTo>
                <a:cubicBezTo>
                  <a:pt x="11399394" y="1024540"/>
                  <a:pt x="11184550" y="809743"/>
                  <a:pt x="10909360" y="750600"/>
                </a:cubicBezTo>
                <a:close/>
                <a:moveTo>
                  <a:pt x="10602109" y="750600"/>
                </a:moveTo>
                <a:cubicBezTo>
                  <a:pt x="10326919" y="809743"/>
                  <a:pt x="10112075" y="1024540"/>
                  <a:pt x="10058800" y="1295446"/>
                </a:cubicBezTo>
                <a:cubicBezTo>
                  <a:pt x="10333990" y="1236303"/>
                  <a:pt x="10548833" y="1021506"/>
                  <a:pt x="10602109" y="750600"/>
                </a:cubicBezTo>
                <a:close/>
                <a:moveTo>
                  <a:pt x="9217207" y="750600"/>
                </a:moveTo>
                <a:cubicBezTo>
                  <a:pt x="9270483" y="1021506"/>
                  <a:pt x="9485326" y="1236303"/>
                  <a:pt x="9760516" y="1295446"/>
                </a:cubicBezTo>
                <a:cubicBezTo>
                  <a:pt x="9707241" y="1024540"/>
                  <a:pt x="9492397" y="809743"/>
                  <a:pt x="9217207" y="750600"/>
                </a:cubicBezTo>
                <a:close/>
                <a:moveTo>
                  <a:pt x="8909958" y="750600"/>
                </a:moveTo>
                <a:cubicBezTo>
                  <a:pt x="8634768" y="809743"/>
                  <a:pt x="8419924" y="1024540"/>
                  <a:pt x="8366649" y="1295446"/>
                </a:cubicBezTo>
                <a:cubicBezTo>
                  <a:pt x="8641839" y="1236303"/>
                  <a:pt x="8856682" y="1021506"/>
                  <a:pt x="8909958" y="750600"/>
                </a:cubicBezTo>
                <a:close/>
                <a:moveTo>
                  <a:pt x="7525056" y="750600"/>
                </a:moveTo>
                <a:cubicBezTo>
                  <a:pt x="7578332" y="1021506"/>
                  <a:pt x="7793175" y="1236303"/>
                  <a:pt x="8068365" y="1295446"/>
                </a:cubicBezTo>
                <a:cubicBezTo>
                  <a:pt x="8015090" y="1024540"/>
                  <a:pt x="7800246" y="809743"/>
                  <a:pt x="7525056" y="750600"/>
                </a:cubicBezTo>
                <a:close/>
                <a:moveTo>
                  <a:pt x="7217807" y="750600"/>
                </a:moveTo>
                <a:cubicBezTo>
                  <a:pt x="6942617" y="809743"/>
                  <a:pt x="6727773" y="1024540"/>
                  <a:pt x="6674498" y="1295446"/>
                </a:cubicBezTo>
                <a:cubicBezTo>
                  <a:pt x="6949688" y="1236303"/>
                  <a:pt x="7164531" y="1021506"/>
                  <a:pt x="7217807" y="750600"/>
                </a:cubicBezTo>
                <a:close/>
                <a:moveTo>
                  <a:pt x="5832905" y="750600"/>
                </a:moveTo>
                <a:cubicBezTo>
                  <a:pt x="5886181" y="1021506"/>
                  <a:pt x="6101024" y="1236303"/>
                  <a:pt x="6376214" y="1295446"/>
                </a:cubicBezTo>
                <a:cubicBezTo>
                  <a:pt x="6322939" y="1024540"/>
                  <a:pt x="6108095" y="809743"/>
                  <a:pt x="5832905" y="750600"/>
                </a:cubicBezTo>
                <a:close/>
                <a:moveTo>
                  <a:pt x="5525656" y="750600"/>
                </a:moveTo>
                <a:cubicBezTo>
                  <a:pt x="5250466" y="809743"/>
                  <a:pt x="5035622" y="1024540"/>
                  <a:pt x="4982347" y="1295446"/>
                </a:cubicBezTo>
                <a:cubicBezTo>
                  <a:pt x="5257537" y="1236303"/>
                  <a:pt x="5472380" y="1021506"/>
                  <a:pt x="5525656" y="750600"/>
                </a:cubicBezTo>
                <a:close/>
                <a:moveTo>
                  <a:pt x="4140754" y="750600"/>
                </a:moveTo>
                <a:cubicBezTo>
                  <a:pt x="4194030" y="1021506"/>
                  <a:pt x="4408873" y="1236303"/>
                  <a:pt x="4684063" y="1295446"/>
                </a:cubicBezTo>
                <a:cubicBezTo>
                  <a:pt x="4630788" y="1024540"/>
                  <a:pt x="4415944" y="809743"/>
                  <a:pt x="4140754" y="750600"/>
                </a:cubicBezTo>
                <a:close/>
                <a:moveTo>
                  <a:pt x="3833505" y="750600"/>
                </a:moveTo>
                <a:cubicBezTo>
                  <a:pt x="3558315" y="809743"/>
                  <a:pt x="3343471" y="1024540"/>
                  <a:pt x="3290196" y="1295446"/>
                </a:cubicBezTo>
                <a:cubicBezTo>
                  <a:pt x="3565386" y="1236303"/>
                  <a:pt x="3780229" y="1021506"/>
                  <a:pt x="3833505" y="750600"/>
                </a:cubicBezTo>
                <a:close/>
                <a:moveTo>
                  <a:pt x="2448603" y="750600"/>
                </a:moveTo>
                <a:cubicBezTo>
                  <a:pt x="2501879" y="1021506"/>
                  <a:pt x="2716722" y="1236303"/>
                  <a:pt x="2991912" y="1295446"/>
                </a:cubicBezTo>
                <a:cubicBezTo>
                  <a:pt x="2938637" y="1024540"/>
                  <a:pt x="2723793" y="809743"/>
                  <a:pt x="2448603" y="750600"/>
                </a:cubicBezTo>
                <a:close/>
                <a:moveTo>
                  <a:pt x="2141354" y="750600"/>
                </a:moveTo>
                <a:cubicBezTo>
                  <a:pt x="1866164" y="809743"/>
                  <a:pt x="1651320" y="1024540"/>
                  <a:pt x="1598045" y="1295446"/>
                </a:cubicBezTo>
                <a:cubicBezTo>
                  <a:pt x="1873235" y="1236303"/>
                  <a:pt x="2088078" y="1021506"/>
                  <a:pt x="2141354" y="750600"/>
                </a:cubicBezTo>
                <a:close/>
                <a:moveTo>
                  <a:pt x="756452" y="750600"/>
                </a:moveTo>
                <a:cubicBezTo>
                  <a:pt x="809728" y="1021506"/>
                  <a:pt x="1024571" y="1236303"/>
                  <a:pt x="1299761" y="1295446"/>
                </a:cubicBezTo>
                <a:cubicBezTo>
                  <a:pt x="1246486" y="1024540"/>
                  <a:pt x="1031642" y="809743"/>
                  <a:pt x="756452" y="750600"/>
                </a:cubicBezTo>
                <a:close/>
                <a:moveTo>
                  <a:pt x="12192000" y="647790"/>
                </a:moveTo>
                <a:lnTo>
                  <a:pt x="12192000" y="780838"/>
                </a:lnTo>
                <a:cubicBezTo>
                  <a:pt x="11966807" y="865550"/>
                  <a:pt x="11797421" y="1059155"/>
                  <a:pt x="11750953" y="1295446"/>
                </a:cubicBezTo>
                <a:cubicBezTo>
                  <a:pt x="11935988" y="1255679"/>
                  <a:pt x="12093739" y="1145540"/>
                  <a:pt x="12192000" y="994335"/>
                </a:cubicBezTo>
                <a:lnTo>
                  <a:pt x="12192000" y="1195909"/>
                </a:lnTo>
                <a:cubicBezTo>
                  <a:pt x="12071770" y="1314911"/>
                  <a:pt x="11914089" y="1397686"/>
                  <a:pt x="11737582" y="1426902"/>
                </a:cubicBezTo>
                <a:lnTo>
                  <a:pt x="11737466" y="1428050"/>
                </a:lnTo>
                <a:cubicBezTo>
                  <a:pt x="11732155" y="1429061"/>
                  <a:pt x="11726826" y="1430009"/>
                  <a:pt x="11721249" y="1429590"/>
                </a:cubicBezTo>
                <a:cubicBezTo>
                  <a:pt x="11690077" y="1435144"/>
                  <a:pt x="11658197" y="1438125"/>
                  <a:pt x="11625822" y="1438652"/>
                </a:cubicBezTo>
                <a:lnTo>
                  <a:pt x="11608704" y="1440278"/>
                </a:lnTo>
                <a:lnTo>
                  <a:pt x="11608678" y="1439783"/>
                </a:lnTo>
                <a:lnTo>
                  <a:pt x="11608179" y="1439816"/>
                </a:lnTo>
                <a:cubicBezTo>
                  <a:pt x="11607613" y="1436014"/>
                  <a:pt x="11607586" y="1432198"/>
                  <a:pt x="11607586" y="1428376"/>
                </a:cubicBezTo>
                <a:cubicBezTo>
                  <a:pt x="11607586" y="1422694"/>
                  <a:pt x="11607645" y="1417025"/>
                  <a:pt x="11608957" y="1411395"/>
                </a:cubicBezTo>
                <a:cubicBezTo>
                  <a:pt x="11608914" y="1380067"/>
                  <a:pt x="11611364" y="1349182"/>
                  <a:pt x="11616421" y="1318938"/>
                </a:cubicBezTo>
                <a:lnTo>
                  <a:pt x="11616961" y="1312248"/>
                </a:lnTo>
                <a:cubicBezTo>
                  <a:pt x="11617130" y="1312243"/>
                  <a:pt x="11617299" y="1312238"/>
                  <a:pt x="11617466" y="1312185"/>
                </a:cubicBezTo>
                <a:cubicBezTo>
                  <a:pt x="11662185" y="998329"/>
                  <a:pt x="11889463" y="741504"/>
                  <a:pt x="12192000" y="647790"/>
                </a:cubicBezTo>
                <a:close/>
                <a:moveTo>
                  <a:pt x="10767111" y="605769"/>
                </a:moveTo>
                <a:lnTo>
                  <a:pt x="10784198" y="607392"/>
                </a:lnTo>
                <a:cubicBezTo>
                  <a:pt x="10816584" y="607919"/>
                  <a:pt x="10848477" y="610900"/>
                  <a:pt x="10879660" y="616457"/>
                </a:cubicBezTo>
                <a:cubicBezTo>
                  <a:pt x="10885236" y="616038"/>
                  <a:pt x="10890564" y="616986"/>
                  <a:pt x="10895873" y="617996"/>
                </a:cubicBezTo>
                <a:lnTo>
                  <a:pt x="10895990" y="619144"/>
                </a:lnTo>
                <a:cubicBezTo>
                  <a:pt x="11254840" y="678542"/>
                  <a:pt x="11535879" y="959319"/>
                  <a:pt x="11586156" y="1312185"/>
                </a:cubicBezTo>
                <a:cubicBezTo>
                  <a:pt x="11586323" y="1312238"/>
                  <a:pt x="11586492" y="1312243"/>
                  <a:pt x="11586661" y="1312248"/>
                </a:cubicBezTo>
                <a:lnTo>
                  <a:pt x="11587201" y="1318938"/>
                </a:lnTo>
                <a:cubicBezTo>
                  <a:pt x="11592258" y="1349182"/>
                  <a:pt x="11594708" y="1380067"/>
                  <a:pt x="11594665" y="1411395"/>
                </a:cubicBezTo>
                <a:cubicBezTo>
                  <a:pt x="11595977" y="1417025"/>
                  <a:pt x="11596036" y="1422694"/>
                  <a:pt x="11596036" y="1428376"/>
                </a:cubicBezTo>
                <a:cubicBezTo>
                  <a:pt x="11596036" y="1432198"/>
                  <a:pt x="11596009" y="1436014"/>
                  <a:pt x="11595443" y="1439816"/>
                </a:cubicBezTo>
                <a:lnTo>
                  <a:pt x="11594944" y="1439783"/>
                </a:lnTo>
                <a:lnTo>
                  <a:pt x="11594918" y="1440278"/>
                </a:lnTo>
                <a:lnTo>
                  <a:pt x="11577800" y="1438652"/>
                </a:lnTo>
                <a:cubicBezTo>
                  <a:pt x="11545425" y="1438125"/>
                  <a:pt x="11513545" y="1435144"/>
                  <a:pt x="11482373" y="1429590"/>
                </a:cubicBezTo>
                <a:cubicBezTo>
                  <a:pt x="11476796" y="1430009"/>
                  <a:pt x="11471467" y="1429061"/>
                  <a:pt x="11466156" y="1428050"/>
                </a:cubicBezTo>
                <a:lnTo>
                  <a:pt x="11466040" y="1426902"/>
                </a:lnTo>
                <a:cubicBezTo>
                  <a:pt x="11107189" y="1367503"/>
                  <a:pt x="10826150" y="1086726"/>
                  <a:pt x="10775875" y="733861"/>
                </a:cubicBezTo>
                <a:cubicBezTo>
                  <a:pt x="10775707" y="733808"/>
                  <a:pt x="10775539" y="733803"/>
                  <a:pt x="10775369" y="733798"/>
                </a:cubicBezTo>
                <a:lnTo>
                  <a:pt x="10774831" y="727122"/>
                </a:lnTo>
                <a:cubicBezTo>
                  <a:pt x="10769772" y="696872"/>
                  <a:pt x="10767321" y="665981"/>
                  <a:pt x="10767364" y="634646"/>
                </a:cubicBezTo>
                <a:cubicBezTo>
                  <a:pt x="10766052" y="629018"/>
                  <a:pt x="10765993" y="623351"/>
                  <a:pt x="10765993" y="617670"/>
                </a:cubicBezTo>
                <a:lnTo>
                  <a:pt x="10766587" y="606230"/>
                </a:lnTo>
                <a:lnTo>
                  <a:pt x="10767085" y="606263"/>
                </a:lnTo>
                <a:close/>
                <a:moveTo>
                  <a:pt x="10744358" y="605769"/>
                </a:moveTo>
                <a:lnTo>
                  <a:pt x="10744384" y="606263"/>
                </a:lnTo>
                <a:lnTo>
                  <a:pt x="10744882" y="606230"/>
                </a:lnTo>
                <a:lnTo>
                  <a:pt x="10745476" y="617670"/>
                </a:lnTo>
                <a:cubicBezTo>
                  <a:pt x="10745476" y="623351"/>
                  <a:pt x="10745417" y="629018"/>
                  <a:pt x="10744105" y="634646"/>
                </a:cubicBezTo>
                <a:cubicBezTo>
                  <a:pt x="10744148" y="665981"/>
                  <a:pt x="10741697" y="696872"/>
                  <a:pt x="10736638" y="727122"/>
                </a:cubicBezTo>
                <a:lnTo>
                  <a:pt x="10736100" y="733798"/>
                </a:lnTo>
                <a:cubicBezTo>
                  <a:pt x="10735930" y="733803"/>
                  <a:pt x="10735762" y="733808"/>
                  <a:pt x="10735594" y="733861"/>
                </a:cubicBezTo>
                <a:cubicBezTo>
                  <a:pt x="10685319" y="1086726"/>
                  <a:pt x="10404280" y="1367503"/>
                  <a:pt x="10045429" y="1426902"/>
                </a:cubicBezTo>
                <a:lnTo>
                  <a:pt x="10045313" y="1428050"/>
                </a:lnTo>
                <a:cubicBezTo>
                  <a:pt x="10040002" y="1429061"/>
                  <a:pt x="10034673" y="1430009"/>
                  <a:pt x="10029096" y="1429590"/>
                </a:cubicBezTo>
                <a:cubicBezTo>
                  <a:pt x="9997924" y="1435144"/>
                  <a:pt x="9966044" y="1438125"/>
                  <a:pt x="9933669" y="1438652"/>
                </a:cubicBezTo>
                <a:lnTo>
                  <a:pt x="9916551" y="1440278"/>
                </a:lnTo>
                <a:lnTo>
                  <a:pt x="9916525" y="1439783"/>
                </a:lnTo>
                <a:lnTo>
                  <a:pt x="9916026" y="1439816"/>
                </a:lnTo>
                <a:cubicBezTo>
                  <a:pt x="9915460" y="1436014"/>
                  <a:pt x="9915433" y="1432198"/>
                  <a:pt x="9915433" y="1428376"/>
                </a:cubicBezTo>
                <a:cubicBezTo>
                  <a:pt x="9915433" y="1422694"/>
                  <a:pt x="9915492" y="1417025"/>
                  <a:pt x="9916804" y="1411395"/>
                </a:cubicBezTo>
                <a:cubicBezTo>
                  <a:pt x="9916761" y="1380067"/>
                  <a:pt x="9919211" y="1349182"/>
                  <a:pt x="9924268" y="1318938"/>
                </a:cubicBezTo>
                <a:lnTo>
                  <a:pt x="9924808" y="1312248"/>
                </a:lnTo>
                <a:cubicBezTo>
                  <a:pt x="9924977" y="1312243"/>
                  <a:pt x="9925146" y="1312238"/>
                  <a:pt x="9925314" y="1312185"/>
                </a:cubicBezTo>
                <a:cubicBezTo>
                  <a:pt x="9975590" y="959319"/>
                  <a:pt x="10256629" y="678542"/>
                  <a:pt x="10615479" y="619144"/>
                </a:cubicBezTo>
                <a:lnTo>
                  <a:pt x="10615596" y="617996"/>
                </a:lnTo>
                <a:cubicBezTo>
                  <a:pt x="10620905" y="616986"/>
                  <a:pt x="10626233" y="616038"/>
                  <a:pt x="10631809" y="616457"/>
                </a:cubicBezTo>
                <a:cubicBezTo>
                  <a:pt x="10662992" y="610900"/>
                  <a:pt x="10694885" y="607919"/>
                  <a:pt x="10727271" y="607392"/>
                </a:cubicBezTo>
                <a:close/>
                <a:moveTo>
                  <a:pt x="9074958" y="605769"/>
                </a:moveTo>
                <a:lnTo>
                  <a:pt x="9092045" y="607392"/>
                </a:lnTo>
                <a:cubicBezTo>
                  <a:pt x="9124431" y="607919"/>
                  <a:pt x="9156324" y="610900"/>
                  <a:pt x="9187507" y="616457"/>
                </a:cubicBezTo>
                <a:cubicBezTo>
                  <a:pt x="9193083" y="616038"/>
                  <a:pt x="9198411" y="616986"/>
                  <a:pt x="9203720" y="617996"/>
                </a:cubicBezTo>
                <a:lnTo>
                  <a:pt x="9203837" y="619144"/>
                </a:lnTo>
                <a:cubicBezTo>
                  <a:pt x="9562687" y="678542"/>
                  <a:pt x="9843726" y="959319"/>
                  <a:pt x="9894002" y="1312185"/>
                </a:cubicBezTo>
                <a:cubicBezTo>
                  <a:pt x="9894170" y="1312238"/>
                  <a:pt x="9894339" y="1312243"/>
                  <a:pt x="9894508" y="1312248"/>
                </a:cubicBezTo>
                <a:lnTo>
                  <a:pt x="9895048" y="1318938"/>
                </a:lnTo>
                <a:cubicBezTo>
                  <a:pt x="9900105" y="1349182"/>
                  <a:pt x="9902555" y="1380067"/>
                  <a:pt x="9902512" y="1411395"/>
                </a:cubicBezTo>
                <a:cubicBezTo>
                  <a:pt x="9903824" y="1417025"/>
                  <a:pt x="9903883" y="1422694"/>
                  <a:pt x="9903883" y="1428376"/>
                </a:cubicBezTo>
                <a:cubicBezTo>
                  <a:pt x="9903883" y="1432198"/>
                  <a:pt x="9903856" y="1436014"/>
                  <a:pt x="9903290" y="1439816"/>
                </a:cubicBezTo>
                <a:lnTo>
                  <a:pt x="9902791" y="1439783"/>
                </a:lnTo>
                <a:lnTo>
                  <a:pt x="9902765" y="1440278"/>
                </a:lnTo>
                <a:lnTo>
                  <a:pt x="9885647" y="1438652"/>
                </a:lnTo>
                <a:cubicBezTo>
                  <a:pt x="9853272" y="1438125"/>
                  <a:pt x="9821392" y="1435144"/>
                  <a:pt x="9790220" y="1429590"/>
                </a:cubicBezTo>
                <a:cubicBezTo>
                  <a:pt x="9784643" y="1430009"/>
                  <a:pt x="9779314" y="1429061"/>
                  <a:pt x="9774003" y="1428050"/>
                </a:cubicBezTo>
                <a:lnTo>
                  <a:pt x="9773887" y="1426902"/>
                </a:lnTo>
                <a:cubicBezTo>
                  <a:pt x="9415036" y="1367503"/>
                  <a:pt x="9133997" y="1086726"/>
                  <a:pt x="9083722" y="733861"/>
                </a:cubicBezTo>
                <a:cubicBezTo>
                  <a:pt x="9083554" y="733808"/>
                  <a:pt x="9083386" y="733803"/>
                  <a:pt x="9083216" y="733798"/>
                </a:cubicBezTo>
                <a:lnTo>
                  <a:pt x="9082678" y="727122"/>
                </a:lnTo>
                <a:cubicBezTo>
                  <a:pt x="9077619" y="696872"/>
                  <a:pt x="9075168" y="665981"/>
                  <a:pt x="9075211" y="634646"/>
                </a:cubicBezTo>
                <a:cubicBezTo>
                  <a:pt x="9073899" y="629018"/>
                  <a:pt x="9073840" y="623351"/>
                  <a:pt x="9073840" y="617670"/>
                </a:cubicBezTo>
                <a:lnTo>
                  <a:pt x="9074434" y="606230"/>
                </a:lnTo>
                <a:lnTo>
                  <a:pt x="9074932" y="606263"/>
                </a:lnTo>
                <a:close/>
                <a:moveTo>
                  <a:pt x="9052207" y="605769"/>
                </a:moveTo>
                <a:lnTo>
                  <a:pt x="9052233" y="606263"/>
                </a:lnTo>
                <a:lnTo>
                  <a:pt x="9052731" y="606230"/>
                </a:lnTo>
                <a:lnTo>
                  <a:pt x="9053325" y="617670"/>
                </a:lnTo>
                <a:cubicBezTo>
                  <a:pt x="9053325" y="623351"/>
                  <a:pt x="9053266" y="629018"/>
                  <a:pt x="9051954" y="634646"/>
                </a:cubicBezTo>
                <a:cubicBezTo>
                  <a:pt x="9051997" y="665981"/>
                  <a:pt x="9049546" y="696872"/>
                  <a:pt x="9044487" y="727122"/>
                </a:cubicBezTo>
                <a:lnTo>
                  <a:pt x="9043949" y="733798"/>
                </a:lnTo>
                <a:cubicBezTo>
                  <a:pt x="9043779" y="733803"/>
                  <a:pt x="9043611" y="733808"/>
                  <a:pt x="9043443" y="733861"/>
                </a:cubicBezTo>
                <a:cubicBezTo>
                  <a:pt x="8993168" y="1086726"/>
                  <a:pt x="8712129" y="1367503"/>
                  <a:pt x="8353278" y="1426902"/>
                </a:cubicBezTo>
                <a:lnTo>
                  <a:pt x="8353162" y="1428050"/>
                </a:lnTo>
                <a:cubicBezTo>
                  <a:pt x="8347851" y="1429061"/>
                  <a:pt x="8342522" y="1430009"/>
                  <a:pt x="8336945" y="1429590"/>
                </a:cubicBezTo>
                <a:cubicBezTo>
                  <a:pt x="8305773" y="1435144"/>
                  <a:pt x="8273893" y="1438125"/>
                  <a:pt x="8241519" y="1438652"/>
                </a:cubicBezTo>
                <a:lnTo>
                  <a:pt x="8224400" y="1440278"/>
                </a:lnTo>
                <a:lnTo>
                  <a:pt x="8224374" y="1439783"/>
                </a:lnTo>
                <a:lnTo>
                  <a:pt x="8223875" y="1439816"/>
                </a:lnTo>
                <a:cubicBezTo>
                  <a:pt x="8223309" y="1436014"/>
                  <a:pt x="8223282" y="1432198"/>
                  <a:pt x="8223282" y="1428376"/>
                </a:cubicBezTo>
                <a:cubicBezTo>
                  <a:pt x="8223282" y="1422694"/>
                  <a:pt x="8223341" y="1417025"/>
                  <a:pt x="8224653" y="1411395"/>
                </a:cubicBezTo>
                <a:cubicBezTo>
                  <a:pt x="8224611" y="1380067"/>
                  <a:pt x="8227060" y="1349182"/>
                  <a:pt x="8232117" y="1318938"/>
                </a:cubicBezTo>
                <a:lnTo>
                  <a:pt x="8232657" y="1312248"/>
                </a:lnTo>
                <a:cubicBezTo>
                  <a:pt x="8232826" y="1312243"/>
                  <a:pt x="8232995" y="1312238"/>
                  <a:pt x="8233163" y="1312185"/>
                </a:cubicBezTo>
                <a:cubicBezTo>
                  <a:pt x="8283439" y="959319"/>
                  <a:pt x="8564478" y="678542"/>
                  <a:pt x="8923328" y="619144"/>
                </a:cubicBezTo>
                <a:lnTo>
                  <a:pt x="8923445" y="617996"/>
                </a:lnTo>
                <a:cubicBezTo>
                  <a:pt x="8928754" y="616986"/>
                  <a:pt x="8934082" y="616038"/>
                  <a:pt x="8939658" y="616457"/>
                </a:cubicBezTo>
                <a:cubicBezTo>
                  <a:pt x="8970841" y="610900"/>
                  <a:pt x="9002734" y="607919"/>
                  <a:pt x="9035120" y="607392"/>
                </a:cubicBezTo>
                <a:close/>
                <a:moveTo>
                  <a:pt x="7382807" y="605769"/>
                </a:moveTo>
                <a:lnTo>
                  <a:pt x="7399895" y="607392"/>
                </a:lnTo>
                <a:cubicBezTo>
                  <a:pt x="7432280" y="607919"/>
                  <a:pt x="7464173" y="610900"/>
                  <a:pt x="7495356" y="616457"/>
                </a:cubicBezTo>
                <a:cubicBezTo>
                  <a:pt x="7500932" y="616038"/>
                  <a:pt x="7506260" y="616986"/>
                  <a:pt x="7511569" y="617996"/>
                </a:cubicBezTo>
                <a:lnTo>
                  <a:pt x="7511686" y="619144"/>
                </a:lnTo>
                <a:cubicBezTo>
                  <a:pt x="7870536" y="678542"/>
                  <a:pt x="8151575" y="959319"/>
                  <a:pt x="8201852" y="1312185"/>
                </a:cubicBezTo>
                <a:cubicBezTo>
                  <a:pt x="8202019" y="1312238"/>
                  <a:pt x="8202189" y="1312243"/>
                  <a:pt x="8202357" y="1312248"/>
                </a:cubicBezTo>
                <a:lnTo>
                  <a:pt x="8202898" y="1318938"/>
                </a:lnTo>
                <a:cubicBezTo>
                  <a:pt x="8207954" y="1349182"/>
                  <a:pt x="8210404" y="1380067"/>
                  <a:pt x="8210362" y="1411395"/>
                </a:cubicBezTo>
                <a:cubicBezTo>
                  <a:pt x="8211674" y="1417025"/>
                  <a:pt x="8211732" y="1422694"/>
                  <a:pt x="8211732" y="1428376"/>
                </a:cubicBezTo>
                <a:cubicBezTo>
                  <a:pt x="8211732" y="1432198"/>
                  <a:pt x="8211705" y="1436014"/>
                  <a:pt x="8211139" y="1439816"/>
                </a:cubicBezTo>
                <a:lnTo>
                  <a:pt x="8210640" y="1439783"/>
                </a:lnTo>
                <a:lnTo>
                  <a:pt x="8210614" y="1440278"/>
                </a:lnTo>
                <a:lnTo>
                  <a:pt x="8193496" y="1438652"/>
                </a:lnTo>
                <a:cubicBezTo>
                  <a:pt x="8161122" y="1438125"/>
                  <a:pt x="8129241" y="1435144"/>
                  <a:pt x="8098069" y="1429590"/>
                </a:cubicBezTo>
                <a:cubicBezTo>
                  <a:pt x="8092492" y="1430009"/>
                  <a:pt x="8087163" y="1429061"/>
                  <a:pt x="8081853" y="1428050"/>
                </a:cubicBezTo>
                <a:lnTo>
                  <a:pt x="8081737" y="1426902"/>
                </a:lnTo>
                <a:cubicBezTo>
                  <a:pt x="7722885" y="1367503"/>
                  <a:pt x="7441846" y="1086726"/>
                  <a:pt x="7391571" y="733861"/>
                </a:cubicBezTo>
                <a:cubicBezTo>
                  <a:pt x="7391403" y="733808"/>
                  <a:pt x="7391235" y="733803"/>
                  <a:pt x="7391065" y="733798"/>
                </a:cubicBezTo>
                <a:lnTo>
                  <a:pt x="7390527" y="727122"/>
                </a:lnTo>
                <a:cubicBezTo>
                  <a:pt x="7385468" y="696872"/>
                  <a:pt x="7383018" y="665981"/>
                  <a:pt x="7383060" y="634646"/>
                </a:cubicBezTo>
                <a:cubicBezTo>
                  <a:pt x="7381748" y="629018"/>
                  <a:pt x="7381689" y="623351"/>
                  <a:pt x="7381689" y="617670"/>
                </a:cubicBezTo>
                <a:lnTo>
                  <a:pt x="7382283" y="606230"/>
                </a:lnTo>
                <a:lnTo>
                  <a:pt x="7382781" y="606263"/>
                </a:lnTo>
                <a:close/>
                <a:moveTo>
                  <a:pt x="5690656" y="605769"/>
                </a:moveTo>
                <a:lnTo>
                  <a:pt x="5707743" y="607392"/>
                </a:lnTo>
                <a:cubicBezTo>
                  <a:pt x="5740129" y="607919"/>
                  <a:pt x="5772021" y="610900"/>
                  <a:pt x="5803205" y="616457"/>
                </a:cubicBezTo>
                <a:cubicBezTo>
                  <a:pt x="5808781" y="616038"/>
                  <a:pt x="5814109" y="616986"/>
                  <a:pt x="5819417" y="617996"/>
                </a:cubicBezTo>
                <a:lnTo>
                  <a:pt x="5819534" y="619144"/>
                </a:lnTo>
                <a:cubicBezTo>
                  <a:pt x="6178385" y="678542"/>
                  <a:pt x="6459424" y="959319"/>
                  <a:pt x="6509700" y="1312185"/>
                </a:cubicBezTo>
                <a:cubicBezTo>
                  <a:pt x="6509868" y="1312238"/>
                  <a:pt x="6510037" y="1312243"/>
                  <a:pt x="6510206" y="1312248"/>
                </a:cubicBezTo>
                <a:lnTo>
                  <a:pt x="6510746" y="1318938"/>
                </a:lnTo>
                <a:cubicBezTo>
                  <a:pt x="6515803" y="1349182"/>
                  <a:pt x="6518252" y="1380067"/>
                  <a:pt x="6518210" y="1411395"/>
                </a:cubicBezTo>
                <a:cubicBezTo>
                  <a:pt x="6519522" y="1417025"/>
                  <a:pt x="6519581" y="1422694"/>
                  <a:pt x="6519581" y="1428376"/>
                </a:cubicBezTo>
                <a:cubicBezTo>
                  <a:pt x="6519581" y="1432198"/>
                  <a:pt x="6519554" y="1436014"/>
                  <a:pt x="6518988" y="1439816"/>
                </a:cubicBezTo>
                <a:lnTo>
                  <a:pt x="6518489" y="1439783"/>
                </a:lnTo>
                <a:lnTo>
                  <a:pt x="6518463" y="1440278"/>
                </a:lnTo>
                <a:lnTo>
                  <a:pt x="6501344" y="1438652"/>
                </a:lnTo>
                <a:cubicBezTo>
                  <a:pt x="6468970" y="1438125"/>
                  <a:pt x="6437090" y="1435144"/>
                  <a:pt x="6405918" y="1429590"/>
                </a:cubicBezTo>
                <a:cubicBezTo>
                  <a:pt x="6400341" y="1430009"/>
                  <a:pt x="6395012" y="1429061"/>
                  <a:pt x="6389701" y="1428050"/>
                </a:cubicBezTo>
                <a:lnTo>
                  <a:pt x="6389585" y="1426902"/>
                </a:lnTo>
                <a:cubicBezTo>
                  <a:pt x="6030734" y="1367503"/>
                  <a:pt x="5749695" y="1086726"/>
                  <a:pt x="5699419" y="733861"/>
                </a:cubicBezTo>
                <a:cubicBezTo>
                  <a:pt x="5699252" y="733808"/>
                  <a:pt x="5699083" y="733803"/>
                  <a:pt x="5698914" y="733798"/>
                </a:cubicBezTo>
                <a:lnTo>
                  <a:pt x="5698375" y="727122"/>
                </a:lnTo>
                <a:cubicBezTo>
                  <a:pt x="5693317" y="696872"/>
                  <a:pt x="5690866" y="665981"/>
                  <a:pt x="5690908" y="634646"/>
                </a:cubicBezTo>
                <a:cubicBezTo>
                  <a:pt x="5689596" y="629018"/>
                  <a:pt x="5689538" y="623351"/>
                  <a:pt x="5689538" y="617670"/>
                </a:cubicBezTo>
                <a:lnTo>
                  <a:pt x="5690132" y="606230"/>
                </a:lnTo>
                <a:lnTo>
                  <a:pt x="5690630" y="606263"/>
                </a:lnTo>
                <a:close/>
                <a:moveTo>
                  <a:pt x="5667905" y="605769"/>
                </a:moveTo>
                <a:lnTo>
                  <a:pt x="5667931" y="606263"/>
                </a:lnTo>
                <a:lnTo>
                  <a:pt x="5668429" y="606230"/>
                </a:lnTo>
                <a:lnTo>
                  <a:pt x="5669023" y="617670"/>
                </a:lnTo>
                <a:cubicBezTo>
                  <a:pt x="5669023" y="623351"/>
                  <a:pt x="5668964" y="629018"/>
                  <a:pt x="5667652" y="634646"/>
                </a:cubicBezTo>
                <a:cubicBezTo>
                  <a:pt x="5667694" y="665981"/>
                  <a:pt x="5665244" y="696872"/>
                  <a:pt x="5660185" y="727122"/>
                </a:cubicBezTo>
                <a:lnTo>
                  <a:pt x="5659647" y="733798"/>
                </a:lnTo>
                <a:cubicBezTo>
                  <a:pt x="5659477" y="733803"/>
                  <a:pt x="5659309" y="733808"/>
                  <a:pt x="5659141" y="733861"/>
                </a:cubicBezTo>
                <a:cubicBezTo>
                  <a:pt x="5608866" y="1086726"/>
                  <a:pt x="5327827" y="1367503"/>
                  <a:pt x="4968975" y="1426902"/>
                </a:cubicBezTo>
                <a:lnTo>
                  <a:pt x="4968859" y="1428050"/>
                </a:lnTo>
                <a:cubicBezTo>
                  <a:pt x="4963549" y="1429061"/>
                  <a:pt x="4958220" y="1430009"/>
                  <a:pt x="4952643" y="1429590"/>
                </a:cubicBezTo>
                <a:cubicBezTo>
                  <a:pt x="4921471" y="1435144"/>
                  <a:pt x="4889590" y="1438125"/>
                  <a:pt x="4857216" y="1438652"/>
                </a:cubicBezTo>
                <a:lnTo>
                  <a:pt x="4840098" y="1440278"/>
                </a:lnTo>
                <a:lnTo>
                  <a:pt x="4840072" y="1439783"/>
                </a:lnTo>
                <a:lnTo>
                  <a:pt x="4839573" y="1439816"/>
                </a:lnTo>
                <a:cubicBezTo>
                  <a:pt x="4839007" y="1436014"/>
                  <a:pt x="4838980" y="1432198"/>
                  <a:pt x="4838980" y="1428376"/>
                </a:cubicBezTo>
                <a:cubicBezTo>
                  <a:pt x="4838980" y="1422694"/>
                  <a:pt x="4839038" y="1417025"/>
                  <a:pt x="4840350" y="1411395"/>
                </a:cubicBezTo>
                <a:cubicBezTo>
                  <a:pt x="4840308" y="1380067"/>
                  <a:pt x="4842758" y="1349182"/>
                  <a:pt x="4847814" y="1318938"/>
                </a:cubicBezTo>
                <a:lnTo>
                  <a:pt x="4848355" y="1312248"/>
                </a:lnTo>
                <a:cubicBezTo>
                  <a:pt x="4848523" y="1312243"/>
                  <a:pt x="4848693" y="1312238"/>
                  <a:pt x="4848860" y="1312185"/>
                </a:cubicBezTo>
                <a:cubicBezTo>
                  <a:pt x="4899137" y="959319"/>
                  <a:pt x="5180176" y="678542"/>
                  <a:pt x="5539026" y="619144"/>
                </a:cubicBezTo>
                <a:lnTo>
                  <a:pt x="5539143" y="617996"/>
                </a:lnTo>
                <a:cubicBezTo>
                  <a:pt x="5544452" y="616986"/>
                  <a:pt x="5549780" y="616038"/>
                  <a:pt x="5555356" y="616457"/>
                </a:cubicBezTo>
                <a:cubicBezTo>
                  <a:pt x="5586539" y="610900"/>
                  <a:pt x="5618432" y="607919"/>
                  <a:pt x="5650817" y="607392"/>
                </a:cubicBezTo>
                <a:close/>
                <a:moveTo>
                  <a:pt x="3998505" y="605769"/>
                </a:moveTo>
                <a:lnTo>
                  <a:pt x="4015592" y="607392"/>
                </a:lnTo>
                <a:cubicBezTo>
                  <a:pt x="4047978" y="607919"/>
                  <a:pt x="4079870" y="610900"/>
                  <a:pt x="4111054" y="616457"/>
                </a:cubicBezTo>
                <a:cubicBezTo>
                  <a:pt x="4116630" y="616038"/>
                  <a:pt x="4121958" y="616986"/>
                  <a:pt x="4127266" y="617996"/>
                </a:cubicBezTo>
                <a:lnTo>
                  <a:pt x="4127384" y="619144"/>
                </a:lnTo>
                <a:cubicBezTo>
                  <a:pt x="4486234" y="678542"/>
                  <a:pt x="4767273" y="959319"/>
                  <a:pt x="4817549" y="1312185"/>
                </a:cubicBezTo>
                <a:cubicBezTo>
                  <a:pt x="4817717" y="1312238"/>
                  <a:pt x="4817886" y="1312243"/>
                  <a:pt x="4818055" y="1312248"/>
                </a:cubicBezTo>
                <a:lnTo>
                  <a:pt x="4818595" y="1318938"/>
                </a:lnTo>
                <a:cubicBezTo>
                  <a:pt x="4823652" y="1349182"/>
                  <a:pt x="4826101" y="1380067"/>
                  <a:pt x="4826059" y="1411395"/>
                </a:cubicBezTo>
                <a:cubicBezTo>
                  <a:pt x="4827371" y="1417025"/>
                  <a:pt x="4827430" y="1422694"/>
                  <a:pt x="4827430" y="1428376"/>
                </a:cubicBezTo>
                <a:cubicBezTo>
                  <a:pt x="4827430" y="1432198"/>
                  <a:pt x="4827403" y="1436014"/>
                  <a:pt x="4826837" y="1439816"/>
                </a:cubicBezTo>
                <a:lnTo>
                  <a:pt x="4826338" y="1439783"/>
                </a:lnTo>
                <a:lnTo>
                  <a:pt x="4826312" y="1440278"/>
                </a:lnTo>
                <a:lnTo>
                  <a:pt x="4809193" y="1438652"/>
                </a:lnTo>
                <a:cubicBezTo>
                  <a:pt x="4776819" y="1438125"/>
                  <a:pt x="4744939" y="1435144"/>
                  <a:pt x="4713767" y="1429590"/>
                </a:cubicBezTo>
                <a:cubicBezTo>
                  <a:pt x="4708190" y="1430009"/>
                  <a:pt x="4702861" y="1429061"/>
                  <a:pt x="4697550" y="1428050"/>
                </a:cubicBezTo>
                <a:lnTo>
                  <a:pt x="4697434" y="1426902"/>
                </a:lnTo>
                <a:cubicBezTo>
                  <a:pt x="4338583" y="1367503"/>
                  <a:pt x="4057544" y="1086726"/>
                  <a:pt x="4007268" y="733861"/>
                </a:cubicBezTo>
                <a:cubicBezTo>
                  <a:pt x="4007101" y="733808"/>
                  <a:pt x="4006932" y="733803"/>
                  <a:pt x="4006763" y="733798"/>
                </a:cubicBezTo>
                <a:lnTo>
                  <a:pt x="4006225" y="727122"/>
                </a:lnTo>
                <a:cubicBezTo>
                  <a:pt x="4001166" y="696872"/>
                  <a:pt x="3998715" y="665981"/>
                  <a:pt x="3998757" y="634646"/>
                </a:cubicBezTo>
                <a:cubicBezTo>
                  <a:pt x="3997445" y="629018"/>
                  <a:pt x="3997387" y="623351"/>
                  <a:pt x="3997387" y="617670"/>
                </a:cubicBezTo>
                <a:lnTo>
                  <a:pt x="3997981" y="606230"/>
                </a:lnTo>
                <a:lnTo>
                  <a:pt x="3998479" y="606263"/>
                </a:lnTo>
                <a:close/>
                <a:moveTo>
                  <a:pt x="3975754" y="605769"/>
                </a:moveTo>
                <a:lnTo>
                  <a:pt x="3975780" y="606263"/>
                </a:lnTo>
                <a:lnTo>
                  <a:pt x="3976278" y="606230"/>
                </a:lnTo>
                <a:lnTo>
                  <a:pt x="3976872" y="617670"/>
                </a:lnTo>
                <a:cubicBezTo>
                  <a:pt x="3976872" y="623351"/>
                  <a:pt x="3976813" y="629018"/>
                  <a:pt x="3975501" y="634646"/>
                </a:cubicBezTo>
                <a:cubicBezTo>
                  <a:pt x="3975543" y="665981"/>
                  <a:pt x="3973093" y="696872"/>
                  <a:pt x="3968034" y="727122"/>
                </a:cubicBezTo>
                <a:lnTo>
                  <a:pt x="3967496" y="733798"/>
                </a:lnTo>
                <a:cubicBezTo>
                  <a:pt x="3967326" y="733803"/>
                  <a:pt x="3967158" y="733808"/>
                  <a:pt x="3966990" y="733861"/>
                </a:cubicBezTo>
                <a:cubicBezTo>
                  <a:pt x="3916715" y="1086726"/>
                  <a:pt x="3635676" y="1367503"/>
                  <a:pt x="3276825" y="1426902"/>
                </a:cubicBezTo>
                <a:lnTo>
                  <a:pt x="3276708" y="1428050"/>
                </a:lnTo>
                <a:cubicBezTo>
                  <a:pt x="3271398" y="1429061"/>
                  <a:pt x="3266069" y="1430009"/>
                  <a:pt x="3260492" y="1429590"/>
                </a:cubicBezTo>
                <a:cubicBezTo>
                  <a:pt x="3229320" y="1435144"/>
                  <a:pt x="3197440" y="1438125"/>
                  <a:pt x="3165065" y="1438652"/>
                </a:cubicBezTo>
                <a:lnTo>
                  <a:pt x="3147947" y="1440278"/>
                </a:lnTo>
                <a:lnTo>
                  <a:pt x="3147921" y="1439783"/>
                </a:lnTo>
                <a:lnTo>
                  <a:pt x="3147422" y="1439816"/>
                </a:lnTo>
                <a:cubicBezTo>
                  <a:pt x="3146856" y="1436014"/>
                  <a:pt x="3146829" y="1432198"/>
                  <a:pt x="3146829" y="1428376"/>
                </a:cubicBezTo>
                <a:cubicBezTo>
                  <a:pt x="3146829" y="1422694"/>
                  <a:pt x="3146887" y="1417025"/>
                  <a:pt x="3148199" y="1411395"/>
                </a:cubicBezTo>
                <a:cubicBezTo>
                  <a:pt x="3148157" y="1380067"/>
                  <a:pt x="3150607" y="1349182"/>
                  <a:pt x="3155663" y="1318938"/>
                </a:cubicBezTo>
                <a:lnTo>
                  <a:pt x="3156204" y="1312248"/>
                </a:lnTo>
                <a:cubicBezTo>
                  <a:pt x="3156372" y="1312243"/>
                  <a:pt x="3156542" y="1312238"/>
                  <a:pt x="3156709" y="1312185"/>
                </a:cubicBezTo>
                <a:cubicBezTo>
                  <a:pt x="3206986" y="959319"/>
                  <a:pt x="3488025" y="678542"/>
                  <a:pt x="3846875" y="619144"/>
                </a:cubicBezTo>
                <a:lnTo>
                  <a:pt x="3846992" y="617996"/>
                </a:lnTo>
                <a:cubicBezTo>
                  <a:pt x="3852301" y="616986"/>
                  <a:pt x="3857629" y="616038"/>
                  <a:pt x="3863205" y="616457"/>
                </a:cubicBezTo>
                <a:cubicBezTo>
                  <a:pt x="3894388" y="610900"/>
                  <a:pt x="3926281" y="607919"/>
                  <a:pt x="3958666" y="607392"/>
                </a:cubicBezTo>
                <a:close/>
                <a:moveTo>
                  <a:pt x="2306354" y="605769"/>
                </a:moveTo>
                <a:lnTo>
                  <a:pt x="2323441" y="607392"/>
                </a:lnTo>
                <a:cubicBezTo>
                  <a:pt x="2355827" y="607919"/>
                  <a:pt x="2387719" y="610900"/>
                  <a:pt x="2418903" y="616457"/>
                </a:cubicBezTo>
                <a:cubicBezTo>
                  <a:pt x="2424479" y="616038"/>
                  <a:pt x="2429807" y="616986"/>
                  <a:pt x="2435115" y="617996"/>
                </a:cubicBezTo>
                <a:lnTo>
                  <a:pt x="2435233" y="619144"/>
                </a:lnTo>
                <a:cubicBezTo>
                  <a:pt x="2794083" y="678542"/>
                  <a:pt x="3075122" y="959319"/>
                  <a:pt x="3125398" y="1312185"/>
                </a:cubicBezTo>
                <a:cubicBezTo>
                  <a:pt x="3125566" y="1312238"/>
                  <a:pt x="3125735" y="1312243"/>
                  <a:pt x="3125904" y="1312248"/>
                </a:cubicBezTo>
                <a:lnTo>
                  <a:pt x="3126444" y="1318938"/>
                </a:lnTo>
                <a:cubicBezTo>
                  <a:pt x="3131501" y="1349182"/>
                  <a:pt x="3133950" y="1380067"/>
                  <a:pt x="3133908" y="1411395"/>
                </a:cubicBezTo>
                <a:cubicBezTo>
                  <a:pt x="3135220" y="1417025"/>
                  <a:pt x="3135279" y="1422694"/>
                  <a:pt x="3135279" y="1428376"/>
                </a:cubicBezTo>
                <a:cubicBezTo>
                  <a:pt x="3135279" y="1432198"/>
                  <a:pt x="3135252" y="1436014"/>
                  <a:pt x="3134686" y="1439816"/>
                </a:cubicBezTo>
                <a:lnTo>
                  <a:pt x="3134187" y="1439783"/>
                </a:lnTo>
                <a:lnTo>
                  <a:pt x="3134161" y="1440278"/>
                </a:lnTo>
                <a:lnTo>
                  <a:pt x="3117042" y="1438652"/>
                </a:lnTo>
                <a:cubicBezTo>
                  <a:pt x="3084668" y="1438125"/>
                  <a:pt x="3052788" y="1435144"/>
                  <a:pt x="3021616" y="1429590"/>
                </a:cubicBezTo>
                <a:cubicBezTo>
                  <a:pt x="3016039" y="1430009"/>
                  <a:pt x="3010710" y="1429061"/>
                  <a:pt x="3005399" y="1428050"/>
                </a:cubicBezTo>
                <a:lnTo>
                  <a:pt x="3005283" y="1426902"/>
                </a:lnTo>
                <a:cubicBezTo>
                  <a:pt x="2646432" y="1367503"/>
                  <a:pt x="2365393" y="1086726"/>
                  <a:pt x="2315117" y="733861"/>
                </a:cubicBezTo>
                <a:cubicBezTo>
                  <a:pt x="2314950" y="733808"/>
                  <a:pt x="2314781" y="733803"/>
                  <a:pt x="2314612" y="733798"/>
                </a:cubicBezTo>
                <a:lnTo>
                  <a:pt x="2314074" y="727122"/>
                </a:lnTo>
                <a:cubicBezTo>
                  <a:pt x="2309015" y="696872"/>
                  <a:pt x="2306564" y="665981"/>
                  <a:pt x="2306606" y="634646"/>
                </a:cubicBezTo>
                <a:cubicBezTo>
                  <a:pt x="2305294" y="629018"/>
                  <a:pt x="2305236" y="623351"/>
                  <a:pt x="2305236" y="617670"/>
                </a:cubicBezTo>
                <a:lnTo>
                  <a:pt x="2305830" y="606230"/>
                </a:lnTo>
                <a:lnTo>
                  <a:pt x="2306328" y="606263"/>
                </a:lnTo>
                <a:close/>
                <a:moveTo>
                  <a:pt x="2283603" y="605769"/>
                </a:moveTo>
                <a:lnTo>
                  <a:pt x="2283629" y="606263"/>
                </a:lnTo>
                <a:lnTo>
                  <a:pt x="2284127" y="606230"/>
                </a:lnTo>
                <a:lnTo>
                  <a:pt x="2284721" y="617670"/>
                </a:lnTo>
                <a:cubicBezTo>
                  <a:pt x="2284721" y="623351"/>
                  <a:pt x="2284662" y="629018"/>
                  <a:pt x="2283350" y="634646"/>
                </a:cubicBezTo>
                <a:cubicBezTo>
                  <a:pt x="2283392" y="665981"/>
                  <a:pt x="2280942" y="696872"/>
                  <a:pt x="2275883" y="727122"/>
                </a:cubicBezTo>
                <a:lnTo>
                  <a:pt x="2275345" y="733798"/>
                </a:lnTo>
                <a:cubicBezTo>
                  <a:pt x="2275175" y="733803"/>
                  <a:pt x="2275007" y="733808"/>
                  <a:pt x="2274839" y="733861"/>
                </a:cubicBezTo>
                <a:cubicBezTo>
                  <a:pt x="2224564" y="1086726"/>
                  <a:pt x="1943525" y="1367503"/>
                  <a:pt x="1584673" y="1426902"/>
                </a:cubicBezTo>
                <a:lnTo>
                  <a:pt x="1584557" y="1428050"/>
                </a:lnTo>
                <a:cubicBezTo>
                  <a:pt x="1579247" y="1429061"/>
                  <a:pt x="1573918" y="1430009"/>
                  <a:pt x="1568341" y="1429590"/>
                </a:cubicBezTo>
                <a:cubicBezTo>
                  <a:pt x="1537169" y="1435144"/>
                  <a:pt x="1505289" y="1438125"/>
                  <a:pt x="1472914" y="1438652"/>
                </a:cubicBezTo>
                <a:lnTo>
                  <a:pt x="1455796" y="1440278"/>
                </a:lnTo>
                <a:lnTo>
                  <a:pt x="1455770" y="1439783"/>
                </a:lnTo>
                <a:lnTo>
                  <a:pt x="1455271" y="1439816"/>
                </a:lnTo>
                <a:cubicBezTo>
                  <a:pt x="1454705" y="1436014"/>
                  <a:pt x="1454678" y="1432198"/>
                  <a:pt x="1454678" y="1428376"/>
                </a:cubicBezTo>
                <a:cubicBezTo>
                  <a:pt x="1454678" y="1422694"/>
                  <a:pt x="1454736" y="1417025"/>
                  <a:pt x="1456048" y="1411395"/>
                </a:cubicBezTo>
                <a:cubicBezTo>
                  <a:pt x="1456006" y="1380067"/>
                  <a:pt x="1458456" y="1349182"/>
                  <a:pt x="1463513" y="1318938"/>
                </a:cubicBezTo>
                <a:lnTo>
                  <a:pt x="1464053" y="1312248"/>
                </a:lnTo>
                <a:cubicBezTo>
                  <a:pt x="1464221" y="1312243"/>
                  <a:pt x="1464391" y="1312238"/>
                  <a:pt x="1464558" y="1312185"/>
                </a:cubicBezTo>
                <a:cubicBezTo>
                  <a:pt x="1514835" y="959319"/>
                  <a:pt x="1795874" y="678542"/>
                  <a:pt x="2154724" y="619144"/>
                </a:cubicBezTo>
                <a:lnTo>
                  <a:pt x="2154841" y="617996"/>
                </a:lnTo>
                <a:cubicBezTo>
                  <a:pt x="2160150" y="616986"/>
                  <a:pt x="2165478" y="616038"/>
                  <a:pt x="2171054" y="616457"/>
                </a:cubicBezTo>
                <a:cubicBezTo>
                  <a:pt x="2202237" y="610900"/>
                  <a:pt x="2234130" y="607919"/>
                  <a:pt x="2266515" y="607392"/>
                </a:cubicBezTo>
                <a:close/>
                <a:moveTo>
                  <a:pt x="614203" y="605769"/>
                </a:moveTo>
                <a:lnTo>
                  <a:pt x="631290" y="607392"/>
                </a:lnTo>
                <a:cubicBezTo>
                  <a:pt x="663676" y="607919"/>
                  <a:pt x="695568" y="610900"/>
                  <a:pt x="726752" y="616457"/>
                </a:cubicBezTo>
                <a:cubicBezTo>
                  <a:pt x="732328" y="616038"/>
                  <a:pt x="737656" y="616986"/>
                  <a:pt x="742964" y="617996"/>
                </a:cubicBezTo>
                <a:lnTo>
                  <a:pt x="743081" y="619144"/>
                </a:lnTo>
                <a:cubicBezTo>
                  <a:pt x="1101932" y="678542"/>
                  <a:pt x="1382971" y="959319"/>
                  <a:pt x="1433247" y="1312185"/>
                </a:cubicBezTo>
                <a:cubicBezTo>
                  <a:pt x="1433415" y="1312238"/>
                  <a:pt x="1433584" y="1312243"/>
                  <a:pt x="1433753" y="1312248"/>
                </a:cubicBezTo>
                <a:lnTo>
                  <a:pt x="1434293" y="1318938"/>
                </a:lnTo>
                <a:cubicBezTo>
                  <a:pt x="1439350" y="1349182"/>
                  <a:pt x="1441799" y="1380067"/>
                  <a:pt x="1441757" y="1411395"/>
                </a:cubicBezTo>
                <a:cubicBezTo>
                  <a:pt x="1443069" y="1417025"/>
                  <a:pt x="1443128" y="1422694"/>
                  <a:pt x="1443128" y="1428376"/>
                </a:cubicBezTo>
                <a:cubicBezTo>
                  <a:pt x="1443128" y="1432198"/>
                  <a:pt x="1443101" y="1436014"/>
                  <a:pt x="1442535" y="1439816"/>
                </a:cubicBezTo>
                <a:lnTo>
                  <a:pt x="1442036" y="1439783"/>
                </a:lnTo>
                <a:lnTo>
                  <a:pt x="1442010" y="1440278"/>
                </a:lnTo>
                <a:lnTo>
                  <a:pt x="1424891" y="1438652"/>
                </a:lnTo>
                <a:cubicBezTo>
                  <a:pt x="1392517" y="1438125"/>
                  <a:pt x="1360637" y="1435144"/>
                  <a:pt x="1329465" y="1429590"/>
                </a:cubicBezTo>
                <a:cubicBezTo>
                  <a:pt x="1323888" y="1430009"/>
                  <a:pt x="1318559" y="1429061"/>
                  <a:pt x="1313248" y="1428050"/>
                </a:cubicBezTo>
                <a:lnTo>
                  <a:pt x="1313132" y="1426902"/>
                </a:lnTo>
                <a:cubicBezTo>
                  <a:pt x="954281" y="1367503"/>
                  <a:pt x="673242" y="1086726"/>
                  <a:pt x="622966" y="733861"/>
                </a:cubicBezTo>
                <a:cubicBezTo>
                  <a:pt x="622799" y="733808"/>
                  <a:pt x="622630" y="733803"/>
                  <a:pt x="622461" y="733798"/>
                </a:cubicBezTo>
                <a:lnTo>
                  <a:pt x="621923" y="727122"/>
                </a:lnTo>
                <a:cubicBezTo>
                  <a:pt x="616864" y="696872"/>
                  <a:pt x="614413" y="665981"/>
                  <a:pt x="614455" y="634646"/>
                </a:cubicBezTo>
                <a:cubicBezTo>
                  <a:pt x="613143" y="629018"/>
                  <a:pt x="613085" y="623351"/>
                  <a:pt x="613085" y="617670"/>
                </a:cubicBezTo>
                <a:lnTo>
                  <a:pt x="613679" y="606230"/>
                </a:lnTo>
                <a:lnTo>
                  <a:pt x="614177" y="606263"/>
                </a:lnTo>
                <a:close/>
                <a:moveTo>
                  <a:pt x="7360056" y="605769"/>
                </a:moveTo>
                <a:lnTo>
                  <a:pt x="7360082" y="606263"/>
                </a:lnTo>
                <a:lnTo>
                  <a:pt x="7360580" y="606230"/>
                </a:lnTo>
                <a:lnTo>
                  <a:pt x="7361174" y="617670"/>
                </a:lnTo>
                <a:cubicBezTo>
                  <a:pt x="7361174" y="623351"/>
                  <a:pt x="7361116" y="629018"/>
                  <a:pt x="7359804" y="634646"/>
                </a:cubicBezTo>
                <a:cubicBezTo>
                  <a:pt x="7359846" y="665981"/>
                  <a:pt x="7357395" y="696872"/>
                  <a:pt x="7352337" y="727122"/>
                </a:cubicBezTo>
                <a:lnTo>
                  <a:pt x="7351798" y="733798"/>
                </a:lnTo>
                <a:cubicBezTo>
                  <a:pt x="7351629" y="733803"/>
                  <a:pt x="7351460" y="733808"/>
                  <a:pt x="7351293" y="733861"/>
                </a:cubicBezTo>
                <a:cubicBezTo>
                  <a:pt x="7301017" y="1086726"/>
                  <a:pt x="7019978" y="1367503"/>
                  <a:pt x="6661127" y="1426902"/>
                </a:cubicBezTo>
                <a:lnTo>
                  <a:pt x="6661011" y="1428050"/>
                </a:lnTo>
                <a:cubicBezTo>
                  <a:pt x="6655700" y="1429061"/>
                  <a:pt x="6650371" y="1430009"/>
                  <a:pt x="6644794" y="1429590"/>
                </a:cubicBezTo>
                <a:cubicBezTo>
                  <a:pt x="6613622" y="1435144"/>
                  <a:pt x="6581742" y="1438125"/>
                  <a:pt x="6549368" y="1438652"/>
                </a:cubicBezTo>
                <a:lnTo>
                  <a:pt x="6532249" y="1440278"/>
                </a:lnTo>
                <a:lnTo>
                  <a:pt x="6532223" y="1439783"/>
                </a:lnTo>
                <a:lnTo>
                  <a:pt x="6531724" y="1439816"/>
                </a:lnTo>
                <a:cubicBezTo>
                  <a:pt x="6531158" y="1436014"/>
                  <a:pt x="6531131" y="1432198"/>
                  <a:pt x="6531131" y="1428376"/>
                </a:cubicBezTo>
                <a:cubicBezTo>
                  <a:pt x="6531131" y="1422694"/>
                  <a:pt x="6531190" y="1417025"/>
                  <a:pt x="6532502" y="1411395"/>
                </a:cubicBezTo>
                <a:cubicBezTo>
                  <a:pt x="6532460" y="1380067"/>
                  <a:pt x="6534909" y="1349182"/>
                  <a:pt x="6539966" y="1318938"/>
                </a:cubicBezTo>
                <a:lnTo>
                  <a:pt x="6540506" y="1312248"/>
                </a:lnTo>
                <a:cubicBezTo>
                  <a:pt x="6540675" y="1312243"/>
                  <a:pt x="6540844" y="1312238"/>
                  <a:pt x="6541012" y="1312185"/>
                </a:cubicBezTo>
                <a:cubicBezTo>
                  <a:pt x="6591288" y="959319"/>
                  <a:pt x="6872327" y="678542"/>
                  <a:pt x="7231178" y="619144"/>
                </a:cubicBezTo>
                <a:lnTo>
                  <a:pt x="7231295" y="617996"/>
                </a:lnTo>
                <a:cubicBezTo>
                  <a:pt x="7236603" y="616986"/>
                  <a:pt x="7241931" y="616038"/>
                  <a:pt x="7247507" y="616457"/>
                </a:cubicBezTo>
                <a:cubicBezTo>
                  <a:pt x="7278691" y="610900"/>
                  <a:pt x="7310583" y="607919"/>
                  <a:pt x="7342969" y="607392"/>
                </a:cubicBezTo>
                <a:close/>
                <a:moveTo>
                  <a:pt x="591452" y="605769"/>
                </a:moveTo>
                <a:lnTo>
                  <a:pt x="591478" y="606263"/>
                </a:lnTo>
                <a:lnTo>
                  <a:pt x="591976" y="606230"/>
                </a:lnTo>
                <a:lnTo>
                  <a:pt x="592570" y="617670"/>
                </a:lnTo>
                <a:cubicBezTo>
                  <a:pt x="592570" y="623351"/>
                  <a:pt x="592511" y="629018"/>
                  <a:pt x="591199" y="634646"/>
                </a:cubicBezTo>
                <a:cubicBezTo>
                  <a:pt x="591242" y="665981"/>
                  <a:pt x="588791" y="696872"/>
                  <a:pt x="583732" y="727122"/>
                </a:cubicBezTo>
                <a:lnTo>
                  <a:pt x="583194" y="733798"/>
                </a:lnTo>
                <a:cubicBezTo>
                  <a:pt x="583024" y="733803"/>
                  <a:pt x="582856" y="733808"/>
                  <a:pt x="582689" y="733861"/>
                </a:cubicBezTo>
                <a:cubicBezTo>
                  <a:pt x="537576" y="1050490"/>
                  <a:pt x="306662" y="1309076"/>
                  <a:pt x="0" y="1400276"/>
                </a:cubicBezTo>
                <a:lnTo>
                  <a:pt x="0" y="1267938"/>
                </a:lnTo>
                <a:cubicBezTo>
                  <a:pt x="229298" y="1185101"/>
                  <a:pt x="402181" y="989705"/>
                  <a:pt x="449203" y="750600"/>
                </a:cubicBezTo>
                <a:cubicBezTo>
                  <a:pt x="258971" y="791484"/>
                  <a:pt x="97576" y="906749"/>
                  <a:pt x="0" y="1064489"/>
                </a:cubicBezTo>
                <a:lnTo>
                  <a:pt x="0" y="857695"/>
                </a:lnTo>
                <a:cubicBezTo>
                  <a:pt x="121484" y="734788"/>
                  <a:pt x="282199" y="649000"/>
                  <a:pt x="462573" y="619144"/>
                </a:cubicBezTo>
                <a:lnTo>
                  <a:pt x="462690" y="617996"/>
                </a:lnTo>
                <a:cubicBezTo>
                  <a:pt x="467999" y="616986"/>
                  <a:pt x="473327" y="616038"/>
                  <a:pt x="478903" y="616457"/>
                </a:cubicBezTo>
                <a:cubicBezTo>
                  <a:pt x="510086" y="610900"/>
                  <a:pt x="541979" y="607919"/>
                  <a:pt x="574365" y="607392"/>
                </a:cubicBezTo>
                <a:close/>
                <a:moveTo>
                  <a:pt x="11969013" y="0"/>
                </a:moveTo>
                <a:lnTo>
                  <a:pt x="12180097" y="0"/>
                </a:lnTo>
                <a:cubicBezTo>
                  <a:pt x="12184579" y="2797"/>
                  <a:pt x="12188307" y="6390"/>
                  <a:pt x="12192000" y="10016"/>
                </a:cubicBezTo>
                <a:lnTo>
                  <a:pt x="12192000" y="210008"/>
                </a:lnTo>
                <a:cubicBezTo>
                  <a:pt x="12135666" y="124006"/>
                  <a:pt x="12059786" y="51396"/>
                  <a:pt x="11969013" y="0"/>
                </a:cubicBezTo>
                <a:close/>
                <a:moveTo>
                  <a:pt x="11640695" y="0"/>
                </a:moveTo>
                <a:lnTo>
                  <a:pt x="11775234" y="0"/>
                </a:lnTo>
                <a:cubicBezTo>
                  <a:pt x="11842228" y="193636"/>
                  <a:pt x="11995970" y="348667"/>
                  <a:pt x="12192000" y="421829"/>
                </a:cubicBezTo>
                <a:lnTo>
                  <a:pt x="12192000" y="553832"/>
                </a:lnTo>
                <a:cubicBezTo>
                  <a:pt x="11924422" y="471599"/>
                  <a:pt x="11715712" y="262771"/>
                  <a:pt x="11640695" y="0"/>
                </a:cubicBezTo>
                <a:close/>
                <a:moveTo>
                  <a:pt x="11023379" y="0"/>
                </a:moveTo>
                <a:lnTo>
                  <a:pt x="11232088" y="0"/>
                </a:lnTo>
                <a:cubicBezTo>
                  <a:pt x="11066618" y="98005"/>
                  <a:pt x="10947209" y="260867"/>
                  <a:pt x="10909358" y="451830"/>
                </a:cubicBezTo>
                <a:cubicBezTo>
                  <a:pt x="11153410" y="399791"/>
                  <a:pt x="11350000" y="226290"/>
                  <a:pt x="11427896" y="0"/>
                </a:cubicBezTo>
                <a:lnTo>
                  <a:pt x="11561912" y="0"/>
                </a:lnTo>
                <a:cubicBezTo>
                  <a:pt x="11477134" y="299826"/>
                  <a:pt x="11217862" y="529393"/>
                  <a:pt x="10895987" y="582253"/>
                </a:cubicBezTo>
                <a:lnTo>
                  <a:pt x="10895871" y="583392"/>
                </a:lnTo>
                <a:cubicBezTo>
                  <a:pt x="10890560" y="584395"/>
                  <a:pt x="10885231" y="585336"/>
                  <a:pt x="10879654" y="584920"/>
                </a:cubicBezTo>
                <a:cubicBezTo>
                  <a:pt x="10848482" y="590430"/>
                  <a:pt x="10816602" y="593388"/>
                  <a:pt x="10784227" y="593911"/>
                </a:cubicBezTo>
                <a:lnTo>
                  <a:pt x="10767109" y="595524"/>
                </a:lnTo>
                <a:lnTo>
                  <a:pt x="10767083" y="595033"/>
                </a:lnTo>
                <a:lnTo>
                  <a:pt x="10766584" y="595066"/>
                </a:lnTo>
                <a:cubicBezTo>
                  <a:pt x="10766018" y="591293"/>
                  <a:pt x="10765991" y="587507"/>
                  <a:pt x="10765991" y="583715"/>
                </a:cubicBezTo>
                <a:cubicBezTo>
                  <a:pt x="10765991" y="578078"/>
                  <a:pt x="10766050" y="572454"/>
                  <a:pt x="10767362" y="566868"/>
                </a:cubicBezTo>
                <a:cubicBezTo>
                  <a:pt x="10767319" y="535786"/>
                  <a:pt x="10769769" y="505143"/>
                  <a:pt x="10774826" y="475137"/>
                </a:cubicBezTo>
                <a:lnTo>
                  <a:pt x="10775366" y="468500"/>
                </a:lnTo>
                <a:cubicBezTo>
                  <a:pt x="10775535" y="468495"/>
                  <a:pt x="10775704" y="468490"/>
                  <a:pt x="10775872" y="468437"/>
                </a:cubicBezTo>
                <a:cubicBezTo>
                  <a:pt x="10802174" y="285283"/>
                  <a:pt x="10891635" y="121704"/>
                  <a:pt x="11023379" y="0"/>
                </a:cubicBezTo>
                <a:close/>
                <a:moveTo>
                  <a:pt x="9949555" y="0"/>
                </a:moveTo>
                <a:lnTo>
                  <a:pt x="10083571" y="0"/>
                </a:lnTo>
                <a:cubicBezTo>
                  <a:pt x="10161467" y="226290"/>
                  <a:pt x="10358057" y="399791"/>
                  <a:pt x="10602109" y="451830"/>
                </a:cubicBezTo>
                <a:cubicBezTo>
                  <a:pt x="10564258" y="260867"/>
                  <a:pt x="10444849" y="98005"/>
                  <a:pt x="10279379" y="0"/>
                </a:cubicBezTo>
                <a:lnTo>
                  <a:pt x="10488089" y="0"/>
                </a:lnTo>
                <a:cubicBezTo>
                  <a:pt x="10619833" y="121704"/>
                  <a:pt x="10709293" y="285283"/>
                  <a:pt x="10735596" y="468437"/>
                </a:cubicBezTo>
                <a:cubicBezTo>
                  <a:pt x="10735763" y="468490"/>
                  <a:pt x="10735932" y="468495"/>
                  <a:pt x="10736101" y="468500"/>
                </a:cubicBezTo>
                <a:lnTo>
                  <a:pt x="10736641" y="475137"/>
                </a:lnTo>
                <a:cubicBezTo>
                  <a:pt x="10741698" y="505143"/>
                  <a:pt x="10744148" y="535786"/>
                  <a:pt x="10744105" y="566868"/>
                </a:cubicBezTo>
                <a:cubicBezTo>
                  <a:pt x="10745417" y="572454"/>
                  <a:pt x="10745476" y="578078"/>
                  <a:pt x="10745476" y="583715"/>
                </a:cubicBezTo>
                <a:cubicBezTo>
                  <a:pt x="10745476" y="587507"/>
                  <a:pt x="10745449" y="591293"/>
                  <a:pt x="10744883" y="595066"/>
                </a:cubicBezTo>
                <a:lnTo>
                  <a:pt x="10744384" y="595033"/>
                </a:lnTo>
                <a:lnTo>
                  <a:pt x="10744358" y="595524"/>
                </a:lnTo>
                <a:lnTo>
                  <a:pt x="10727240" y="593911"/>
                </a:lnTo>
                <a:cubicBezTo>
                  <a:pt x="10694865" y="593388"/>
                  <a:pt x="10662985" y="590430"/>
                  <a:pt x="10631813" y="584920"/>
                </a:cubicBezTo>
                <a:cubicBezTo>
                  <a:pt x="10626236" y="585336"/>
                  <a:pt x="10620907" y="584395"/>
                  <a:pt x="10615596" y="583392"/>
                </a:cubicBezTo>
                <a:lnTo>
                  <a:pt x="10615480" y="582253"/>
                </a:lnTo>
                <a:cubicBezTo>
                  <a:pt x="10293605" y="529393"/>
                  <a:pt x="10034333" y="299826"/>
                  <a:pt x="9949555" y="0"/>
                </a:cubicBezTo>
                <a:close/>
                <a:moveTo>
                  <a:pt x="9331225" y="0"/>
                </a:moveTo>
                <a:lnTo>
                  <a:pt x="9539935" y="0"/>
                </a:lnTo>
                <a:cubicBezTo>
                  <a:pt x="9374465" y="98005"/>
                  <a:pt x="9255056" y="260867"/>
                  <a:pt x="9217205" y="451830"/>
                </a:cubicBezTo>
                <a:cubicBezTo>
                  <a:pt x="9461257" y="399791"/>
                  <a:pt x="9657847" y="226290"/>
                  <a:pt x="9735743" y="0"/>
                </a:cubicBezTo>
                <a:lnTo>
                  <a:pt x="9869759" y="0"/>
                </a:lnTo>
                <a:cubicBezTo>
                  <a:pt x="9784981" y="299826"/>
                  <a:pt x="9525709" y="529393"/>
                  <a:pt x="9203834" y="582253"/>
                </a:cubicBezTo>
                <a:lnTo>
                  <a:pt x="9203718" y="583392"/>
                </a:lnTo>
                <a:cubicBezTo>
                  <a:pt x="9198407" y="584395"/>
                  <a:pt x="9193078" y="585336"/>
                  <a:pt x="9187501" y="584920"/>
                </a:cubicBezTo>
                <a:cubicBezTo>
                  <a:pt x="9156329" y="590430"/>
                  <a:pt x="9124449" y="593388"/>
                  <a:pt x="9092074" y="593911"/>
                </a:cubicBezTo>
                <a:lnTo>
                  <a:pt x="9074956" y="595524"/>
                </a:lnTo>
                <a:lnTo>
                  <a:pt x="9074930" y="595033"/>
                </a:lnTo>
                <a:lnTo>
                  <a:pt x="9074431" y="595066"/>
                </a:lnTo>
                <a:cubicBezTo>
                  <a:pt x="9073865" y="591293"/>
                  <a:pt x="9073838" y="587507"/>
                  <a:pt x="9073838" y="583715"/>
                </a:cubicBezTo>
                <a:cubicBezTo>
                  <a:pt x="9073838" y="578078"/>
                  <a:pt x="9073897" y="572454"/>
                  <a:pt x="9075209" y="566868"/>
                </a:cubicBezTo>
                <a:cubicBezTo>
                  <a:pt x="9075166" y="535786"/>
                  <a:pt x="9077616" y="505143"/>
                  <a:pt x="9082673" y="475137"/>
                </a:cubicBezTo>
                <a:lnTo>
                  <a:pt x="9083213" y="468500"/>
                </a:lnTo>
                <a:cubicBezTo>
                  <a:pt x="9083382" y="468495"/>
                  <a:pt x="9083551" y="468490"/>
                  <a:pt x="9083718" y="468437"/>
                </a:cubicBezTo>
                <a:cubicBezTo>
                  <a:pt x="9110021" y="285283"/>
                  <a:pt x="9199481" y="121704"/>
                  <a:pt x="9331225" y="0"/>
                </a:cubicBezTo>
                <a:close/>
                <a:moveTo>
                  <a:pt x="8257405" y="0"/>
                </a:moveTo>
                <a:lnTo>
                  <a:pt x="8391420" y="0"/>
                </a:lnTo>
                <a:cubicBezTo>
                  <a:pt x="8469316" y="226290"/>
                  <a:pt x="8665906" y="399791"/>
                  <a:pt x="8909958" y="451830"/>
                </a:cubicBezTo>
                <a:cubicBezTo>
                  <a:pt x="8872107" y="260867"/>
                  <a:pt x="8752698" y="98005"/>
                  <a:pt x="8587228" y="0"/>
                </a:cubicBezTo>
                <a:lnTo>
                  <a:pt x="8795937" y="0"/>
                </a:lnTo>
                <a:cubicBezTo>
                  <a:pt x="8927681" y="121704"/>
                  <a:pt x="9017142" y="285283"/>
                  <a:pt x="9043444" y="468437"/>
                </a:cubicBezTo>
                <a:cubicBezTo>
                  <a:pt x="9043612" y="468490"/>
                  <a:pt x="9043781" y="468495"/>
                  <a:pt x="9043950" y="468500"/>
                </a:cubicBezTo>
                <a:lnTo>
                  <a:pt x="9044490" y="475137"/>
                </a:lnTo>
                <a:cubicBezTo>
                  <a:pt x="9049547" y="505143"/>
                  <a:pt x="9051997" y="535786"/>
                  <a:pt x="9051954" y="566868"/>
                </a:cubicBezTo>
                <a:cubicBezTo>
                  <a:pt x="9053266" y="572454"/>
                  <a:pt x="9053325" y="578078"/>
                  <a:pt x="9053325" y="583715"/>
                </a:cubicBezTo>
                <a:cubicBezTo>
                  <a:pt x="9053325" y="587507"/>
                  <a:pt x="9053298" y="591293"/>
                  <a:pt x="9052732" y="595066"/>
                </a:cubicBezTo>
                <a:lnTo>
                  <a:pt x="9052233" y="595033"/>
                </a:lnTo>
                <a:lnTo>
                  <a:pt x="9052207" y="595524"/>
                </a:lnTo>
                <a:lnTo>
                  <a:pt x="9035089" y="593911"/>
                </a:lnTo>
                <a:cubicBezTo>
                  <a:pt x="9002714" y="593388"/>
                  <a:pt x="8970834" y="590430"/>
                  <a:pt x="8939662" y="584920"/>
                </a:cubicBezTo>
                <a:cubicBezTo>
                  <a:pt x="8934085" y="585336"/>
                  <a:pt x="8928756" y="584395"/>
                  <a:pt x="8923445" y="583392"/>
                </a:cubicBezTo>
                <a:lnTo>
                  <a:pt x="8923329" y="582253"/>
                </a:lnTo>
                <a:cubicBezTo>
                  <a:pt x="8601454" y="529393"/>
                  <a:pt x="8342182" y="299826"/>
                  <a:pt x="8257405" y="0"/>
                </a:cubicBezTo>
                <a:close/>
                <a:moveTo>
                  <a:pt x="7639075" y="0"/>
                </a:moveTo>
                <a:lnTo>
                  <a:pt x="7847784" y="0"/>
                </a:lnTo>
                <a:cubicBezTo>
                  <a:pt x="7682314" y="98005"/>
                  <a:pt x="7562905" y="260867"/>
                  <a:pt x="7525054" y="451830"/>
                </a:cubicBezTo>
                <a:cubicBezTo>
                  <a:pt x="7769107" y="399791"/>
                  <a:pt x="7965696" y="226290"/>
                  <a:pt x="8043592" y="0"/>
                </a:cubicBezTo>
                <a:lnTo>
                  <a:pt x="8177609" y="0"/>
                </a:lnTo>
                <a:cubicBezTo>
                  <a:pt x="8092830" y="299826"/>
                  <a:pt x="7833558" y="529393"/>
                  <a:pt x="7511683" y="582253"/>
                </a:cubicBezTo>
                <a:lnTo>
                  <a:pt x="7511567" y="583392"/>
                </a:lnTo>
                <a:cubicBezTo>
                  <a:pt x="7506256" y="584395"/>
                  <a:pt x="7500927" y="585336"/>
                  <a:pt x="7495350" y="584920"/>
                </a:cubicBezTo>
                <a:cubicBezTo>
                  <a:pt x="7464178" y="590430"/>
                  <a:pt x="7432298" y="593388"/>
                  <a:pt x="7399924" y="593911"/>
                </a:cubicBezTo>
                <a:lnTo>
                  <a:pt x="7382805" y="595524"/>
                </a:lnTo>
                <a:lnTo>
                  <a:pt x="7382779" y="595033"/>
                </a:lnTo>
                <a:lnTo>
                  <a:pt x="7382280" y="595066"/>
                </a:lnTo>
                <a:cubicBezTo>
                  <a:pt x="7381714" y="591293"/>
                  <a:pt x="7381687" y="587507"/>
                  <a:pt x="7381687" y="583715"/>
                </a:cubicBezTo>
                <a:cubicBezTo>
                  <a:pt x="7381687" y="578078"/>
                  <a:pt x="7381746" y="572454"/>
                  <a:pt x="7383058" y="566868"/>
                </a:cubicBezTo>
                <a:cubicBezTo>
                  <a:pt x="7383016" y="535786"/>
                  <a:pt x="7385465" y="505143"/>
                  <a:pt x="7390522" y="475137"/>
                </a:cubicBezTo>
                <a:lnTo>
                  <a:pt x="7391062" y="468500"/>
                </a:lnTo>
                <a:cubicBezTo>
                  <a:pt x="7391231" y="468495"/>
                  <a:pt x="7391400" y="468490"/>
                  <a:pt x="7391568" y="468437"/>
                </a:cubicBezTo>
                <a:cubicBezTo>
                  <a:pt x="7417870" y="285283"/>
                  <a:pt x="7507331" y="121703"/>
                  <a:pt x="7639075" y="0"/>
                </a:cubicBezTo>
                <a:close/>
                <a:moveTo>
                  <a:pt x="6565254" y="0"/>
                </a:moveTo>
                <a:lnTo>
                  <a:pt x="6699270" y="0"/>
                </a:lnTo>
                <a:cubicBezTo>
                  <a:pt x="6777166" y="226290"/>
                  <a:pt x="6973755" y="399791"/>
                  <a:pt x="7217807" y="451830"/>
                </a:cubicBezTo>
                <a:cubicBezTo>
                  <a:pt x="7179956" y="260867"/>
                  <a:pt x="7060547" y="98005"/>
                  <a:pt x="6895077" y="0"/>
                </a:cubicBezTo>
                <a:lnTo>
                  <a:pt x="7103787" y="0"/>
                </a:lnTo>
                <a:cubicBezTo>
                  <a:pt x="7235531" y="121704"/>
                  <a:pt x="7324992" y="285283"/>
                  <a:pt x="7351294" y="468437"/>
                </a:cubicBezTo>
                <a:cubicBezTo>
                  <a:pt x="7351461" y="468490"/>
                  <a:pt x="7351631" y="468495"/>
                  <a:pt x="7351799" y="468500"/>
                </a:cubicBezTo>
                <a:lnTo>
                  <a:pt x="7352340" y="475137"/>
                </a:lnTo>
                <a:cubicBezTo>
                  <a:pt x="7357396" y="505143"/>
                  <a:pt x="7359846" y="535786"/>
                  <a:pt x="7359804" y="566868"/>
                </a:cubicBezTo>
                <a:cubicBezTo>
                  <a:pt x="7361116" y="572454"/>
                  <a:pt x="7361174" y="578078"/>
                  <a:pt x="7361174" y="583715"/>
                </a:cubicBezTo>
                <a:cubicBezTo>
                  <a:pt x="7361174" y="587507"/>
                  <a:pt x="7361147" y="591293"/>
                  <a:pt x="7360581" y="595066"/>
                </a:cubicBezTo>
                <a:lnTo>
                  <a:pt x="7360082" y="595033"/>
                </a:lnTo>
                <a:lnTo>
                  <a:pt x="7360056" y="595524"/>
                </a:lnTo>
                <a:lnTo>
                  <a:pt x="7342938" y="593911"/>
                </a:lnTo>
                <a:cubicBezTo>
                  <a:pt x="7310564" y="593388"/>
                  <a:pt x="7278683" y="590430"/>
                  <a:pt x="7247511" y="584920"/>
                </a:cubicBezTo>
                <a:cubicBezTo>
                  <a:pt x="7241934" y="585336"/>
                  <a:pt x="7236605" y="584395"/>
                  <a:pt x="7231295" y="583392"/>
                </a:cubicBezTo>
                <a:lnTo>
                  <a:pt x="7231179" y="582253"/>
                </a:lnTo>
                <a:cubicBezTo>
                  <a:pt x="6909304" y="529393"/>
                  <a:pt x="6650032" y="299826"/>
                  <a:pt x="6565254" y="0"/>
                </a:cubicBezTo>
                <a:close/>
                <a:moveTo>
                  <a:pt x="5946924" y="0"/>
                </a:moveTo>
                <a:lnTo>
                  <a:pt x="6155633" y="0"/>
                </a:lnTo>
                <a:cubicBezTo>
                  <a:pt x="5990163" y="98005"/>
                  <a:pt x="5870754" y="260867"/>
                  <a:pt x="5832903" y="451830"/>
                </a:cubicBezTo>
                <a:cubicBezTo>
                  <a:pt x="6076956" y="399791"/>
                  <a:pt x="6273545" y="226290"/>
                  <a:pt x="6351441" y="0"/>
                </a:cubicBezTo>
                <a:lnTo>
                  <a:pt x="6485457" y="0"/>
                </a:lnTo>
                <a:cubicBezTo>
                  <a:pt x="6400679" y="299826"/>
                  <a:pt x="6141407" y="529393"/>
                  <a:pt x="5819531" y="582253"/>
                </a:cubicBezTo>
                <a:lnTo>
                  <a:pt x="5819415" y="583392"/>
                </a:lnTo>
                <a:cubicBezTo>
                  <a:pt x="5814105" y="584395"/>
                  <a:pt x="5808776" y="585336"/>
                  <a:pt x="5803199" y="584920"/>
                </a:cubicBezTo>
                <a:cubicBezTo>
                  <a:pt x="5772027" y="590430"/>
                  <a:pt x="5740146" y="593388"/>
                  <a:pt x="5707772" y="593911"/>
                </a:cubicBezTo>
                <a:lnTo>
                  <a:pt x="5690654" y="595524"/>
                </a:lnTo>
                <a:lnTo>
                  <a:pt x="5690628" y="595033"/>
                </a:lnTo>
                <a:lnTo>
                  <a:pt x="5690129" y="595066"/>
                </a:lnTo>
                <a:cubicBezTo>
                  <a:pt x="5689563" y="591293"/>
                  <a:pt x="5689536" y="587507"/>
                  <a:pt x="5689536" y="583715"/>
                </a:cubicBezTo>
                <a:cubicBezTo>
                  <a:pt x="5689536" y="578078"/>
                  <a:pt x="5689594" y="572454"/>
                  <a:pt x="5690906" y="566868"/>
                </a:cubicBezTo>
                <a:cubicBezTo>
                  <a:pt x="5690864" y="535786"/>
                  <a:pt x="5693314" y="505143"/>
                  <a:pt x="5698370" y="475137"/>
                </a:cubicBezTo>
                <a:lnTo>
                  <a:pt x="5698911" y="468500"/>
                </a:lnTo>
                <a:cubicBezTo>
                  <a:pt x="5699079" y="468495"/>
                  <a:pt x="5699249" y="468490"/>
                  <a:pt x="5699416" y="468437"/>
                </a:cubicBezTo>
                <a:cubicBezTo>
                  <a:pt x="5725719" y="285283"/>
                  <a:pt x="5815180" y="121704"/>
                  <a:pt x="5946924" y="0"/>
                </a:cubicBezTo>
                <a:close/>
                <a:moveTo>
                  <a:pt x="4873102" y="0"/>
                </a:moveTo>
                <a:lnTo>
                  <a:pt x="5007119" y="0"/>
                </a:lnTo>
                <a:cubicBezTo>
                  <a:pt x="5085015" y="226291"/>
                  <a:pt x="5281604" y="399791"/>
                  <a:pt x="5525656" y="451830"/>
                </a:cubicBezTo>
                <a:cubicBezTo>
                  <a:pt x="5487805" y="260867"/>
                  <a:pt x="5368397" y="98005"/>
                  <a:pt x="5202927" y="0"/>
                </a:cubicBezTo>
                <a:lnTo>
                  <a:pt x="5411635" y="0"/>
                </a:lnTo>
                <a:cubicBezTo>
                  <a:pt x="5543380" y="121703"/>
                  <a:pt x="5632840" y="285283"/>
                  <a:pt x="5659142" y="468437"/>
                </a:cubicBezTo>
                <a:cubicBezTo>
                  <a:pt x="5659310" y="468490"/>
                  <a:pt x="5659479" y="468495"/>
                  <a:pt x="5659648" y="468499"/>
                </a:cubicBezTo>
                <a:lnTo>
                  <a:pt x="5660188" y="475137"/>
                </a:lnTo>
                <a:cubicBezTo>
                  <a:pt x="5665245" y="505143"/>
                  <a:pt x="5667694" y="535786"/>
                  <a:pt x="5667652" y="566868"/>
                </a:cubicBezTo>
                <a:cubicBezTo>
                  <a:pt x="5668964" y="572454"/>
                  <a:pt x="5669023" y="578078"/>
                  <a:pt x="5669023" y="583715"/>
                </a:cubicBezTo>
                <a:cubicBezTo>
                  <a:pt x="5669023" y="587508"/>
                  <a:pt x="5668996" y="591293"/>
                  <a:pt x="5668430" y="595066"/>
                </a:cubicBezTo>
                <a:lnTo>
                  <a:pt x="5667931" y="595033"/>
                </a:lnTo>
                <a:lnTo>
                  <a:pt x="5667905" y="595524"/>
                </a:lnTo>
                <a:lnTo>
                  <a:pt x="5650786" y="593911"/>
                </a:lnTo>
                <a:cubicBezTo>
                  <a:pt x="5618412" y="593388"/>
                  <a:pt x="5586532" y="590430"/>
                  <a:pt x="5555360" y="584920"/>
                </a:cubicBezTo>
                <a:cubicBezTo>
                  <a:pt x="5549783" y="585336"/>
                  <a:pt x="5544454" y="584395"/>
                  <a:pt x="5539143" y="583392"/>
                </a:cubicBezTo>
                <a:lnTo>
                  <a:pt x="5539027" y="582253"/>
                </a:lnTo>
                <a:cubicBezTo>
                  <a:pt x="5217153" y="529393"/>
                  <a:pt x="4957881" y="299826"/>
                  <a:pt x="4873102" y="0"/>
                </a:cubicBezTo>
                <a:close/>
                <a:moveTo>
                  <a:pt x="4254773" y="0"/>
                </a:moveTo>
                <a:lnTo>
                  <a:pt x="4463482" y="0"/>
                </a:lnTo>
                <a:cubicBezTo>
                  <a:pt x="4298012" y="98005"/>
                  <a:pt x="4178603" y="260867"/>
                  <a:pt x="4140752" y="451830"/>
                </a:cubicBezTo>
                <a:cubicBezTo>
                  <a:pt x="4384804" y="399791"/>
                  <a:pt x="4581394" y="226291"/>
                  <a:pt x="4659290" y="0"/>
                </a:cubicBezTo>
                <a:lnTo>
                  <a:pt x="4793306" y="0"/>
                </a:lnTo>
                <a:cubicBezTo>
                  <a:pt x="4708528" y="299826"/>
                  <a:pt x="4449256" y="529393"/>
                  <a:pt x="4127381" y="582253"/>
                </a:cubicBezTo>
                <a:lnTo>
                  <a:pt x="4127264" y="583392"/>
                </a:lnTo>
                <a:cubicBezTo>
                  <a:pt x="4121954" y="584395"/>
                  <a:pt x="4116625" y="585336"/>
                  <a:pt x="4111048" y="584920"/>
                </a:cubicBezTo>
                <a:cubicBezTo>
                  <a:pt x="4079876" y="590430"/>
                  <a:pt x="4047996" y="593388"/>
                  <a:pt x="4015621" y="593911"/>
                </a:cubicBezTo>
                <a:lnTo>
                  <a:pt x="3998503" y="595524"/>
                </a:lnTo>
                <a:lnTo>
                  <a:pt x="3998477" y="595033"/>
                </a:lnTo>
                <a:lnTo>
                  <a:pt x="3997978" y="595066"/>
                </a:lnTo>
                <a:cubicBezTo>
                  <a:pt x="3997412" y="591293"/>
                  <a:pt x="3997385" y="587507"/>
                  <a:pt x="3997385" y="583715"/>
                </a:cubicBezTo>
                <a:cubicBezTo>
                  <a:pt x="3997385" y="578078"/>
                  <a:pt x="3997443" y="572454"/>
                  <a:pt x="3998755" y="566868"/>
                </a:cubicBezTo>
                <a:cubicBezTo>
                  <a:pt x="3998713" y="535786"/>
                  <a:pt x="4001163" y="505143"/>
                  <a:pt x="4006219" y="475137"/>
                </a:cubicBezTo>
                <a:lnTo>
                  <a:pt x="4006760" y="468499"/>
                </a:lnTo>
                <a:cubicBezTo>
                  <a:pt x="4006928" y="468495"/>
                  <a:pt x="4007098" y="468490"/>
                  <a:pt x="4007265" y="468437"/>
                </a:cubicBezTo>
                <a:cubicBezTo>
                  <a:pt x="4033568" y="285283"/>
                  <a:pt x="4123028" y="121703"/>
                  <a:pt x="4254773" y="0"/>
                </a:cubicBezTo>
                <a:close/>
                <a:moveTo>
                  <a:pt x="3180951" y="0"/>
                </a:moveTo>
                <a:lnTo>
                  <a:pt x="3314968" y="0"/>
                </a:lnTo>
                <a:cubicBezTo>
                  <a:pt x="3392864" y="226291"/>
                  <a:pt x="3589453" y="399791"/>
                  <a:pt x="3833505" y="451830"/>
                </a:cubicBezTo>
                <a:cubicBezTo>
                  <a:pt x="3795654" y="260867"/>
                  <a:pt x="3676245" y="98005"/>
                  <a:pt x="3510776" y="0"/>
                </a:cubicBezTo>
                <a:lnTo>
                  <a:pt x="3719484" y="0"/>
                </a:lnTo>
                <a:cubicBezTo>
                  <a:pt x="3851229" y="121703"/>
                  <a:pt x="3940689" y="285283"/>
                  <a:pt x="3966991" y="468437"/>
                </a:cubicBezTo>
                <a:cubicBezTo>
                  <a:pt x="3967159" y="468490"/>
                  <a:pt x="3967328" y="468495"/>
                  <a:pt x="3967497" y="468499"/>
                </a:cubicBezTo>
                <a:lnTo>
                  <a:pt x="3968037" y="475137"/>
                </a:lnTo>
                <a:cubicBezTo>
                  <a:pt x="3973094" y="505143"/>
                  <a:pt x="3975543" y="535786"/>
                  <a:pt x="3975501" y="566868"/>
                </a:cubicBezTo>
                <a:cubicBezTo>
                  <a:pt x="3976813" y="572454"/>
                  <a:pt x="3976872" y="578078"/>
                  <a:pt x="3976872" y="583715"/>
                </a:cubicBezTo>
                <a:cubicBezTo>
                  <a:pt x="3976872" y="587508"/>
                  <a:pt x="3976845" y="591293"/>
                  <a:pt x="3976279" y="595066"/>
                </a:cubicBezTo>
                <a:lnTo>
                  <a:pt x="3975780" y="595033"/>
                </a:lnTo>
                <a:lnTo>
                  <a:pt x="3975754" y="595524"/>
                </a:lnTo>
                <a:lnTo>
                  <a:pt x="3958635" y="593911"/>
                </a:lnTo>
                <a:cubicBezTo>
                  <a:pt x="3926261" y="593388"/>
                  <a:pt x="3894381" y="590430"/>
                  <a:pt x="3863209" y="584920"/>
                </a:cubicBezTo>
                <a:cubicBezTo>
                  <a:pt x="3857632" y="585336"/>
                  <a:pt x="3852303" y="584395"/>
                  <a:pt x="3846992" y="583392"/>
                </a:cubicBezTo>
                <a:lnTo>
                  <a:pt x="3846876" y="582253"/>
                </a:lnTo>
                <a:cubicBezTo>
                  <a:pt x="3525002" y="529393"/>
                  <a:pt x="3265729" y="299826"/>
                  <a:pt x="3180951" y="0"/>
                </a:cubicBezTo>
                <a:close/>
                <a:moveTo>
                  <a:pt x="2562622" y="0"/>
                </a:moveTo>
                <a:lnTo>
                  <a:pt x="2771330" y="0"/>
                </a:lnTo>
                <a:cubicBezTo>
                  <a:pt x="2605861" y="98005"/>
                  <a:pt x="2486452" y="260867"/>
                  <a:pt x="2448601" y="451830"/>
                </a:cubicBezTo>
                <a:cubicBezTo>
                  <a:pt x="2692653" y="399791"/>
                  <a:pt x="2889242" y="226291"/>
                  <a:pt x="2967139" y="0"/>
                </a:cubicBezTo>
                <a:lnTo>
                  <a:pt x="3101155" y="0"/>
                </a:lnTo>
                <a:cubicBezTo>
                  <a:pt x="3016377" y="299826"/>
                  <a:pt x="2757105" y="529393"/>
                  <a:pt x="2435230" y="582253"/>
                </a:cubicBezTo>
                <a:lnTo>
                  <a:pt x="2435113" y="583392"/>
                </a:lnTo>
                <a:cubicBezTo>
                  <a:pt x="2429803" y="584395"/>
                  <a:pt x="2424474" y="585336"/>
                  <a:pt x="2418897" y="584920"/>
                </a:cubicBezTo>
                <a:cubicBezTo>
                  <a:pt x="2387725" y="590430"/>
                  <a:pt x="2355845" y="593388"/>
                  <a:pt x="2323470" y="593911"/>
                </a:cubicBezTo>
                <a:lnTo>
                  <a:pt x="2306352" y="595524"/>
                </a:lnTo>
                <a:lnTo>
                  <a:pt x="2306326" y="595033"/>
                </a:lnTo>
                <a:lnTo>
                  <a:pt x="2305827" y="595066"/>
                </a:lnTo>
                <a:cubicBezTo>
                  <a:pt x="2305261" y="591293"/>
                  <a:pt x="2305234" y="587507"/>
                  <a:pt x="2305234" y="583715"/>
                </a:cubicBezTo>
                <a:cubicBezTo>
                  <a:pt x="2305234" y="578078"/>
                  <a:pt x="2305292" y="572454"/>
                  <a:pt x="2306604" y="566868"/>
                </a:cubicBezTo>
                <a:cubicBezTo>
                  <a:pt x="2306562" y="535786"/>
                  <a:pt x="2309012" y="505143"/>
                  <a:pt x="2314068" y="475137"/>
                </a:cubicBezTo>
                <a:lnTo>
                  <a:pt x="2314609" y="468499"/>
                </a:lnTo>
                <a:cubicBezTo>
                  <a:pt x="2314777" y="468495"/>
                  <a:pt x="2314947" y="468490"/>
                  <a:pt x="2315114" y="468437"/>
                </a:cubicBezTo>
                <a:cubicBezTo>
                  <a:pt x="2341417" y="285283"/>
                  <a:pt x="2430877" y="121704"/>
                  <a:pt x="2562622" y="0"/>
                </a:cubicBezTo>
                <a:close/>
                <a:moveTo>
                  <a:pt x="1488800" y="0"/>
                </a:moveTo>
                <a:lnTo>
                  <a:pt x="1622816" y="0"/>
                </a:lnTo>
                <a:cubicBezTo>
                  <a:pt x="1700712" y="226290"/>
                  <a:pt x="1897302" y="399791"/>
                  <a:pt x="2141354" y="451830"/>
                </a:cubicBezTo>
                <a:cubicBezTo>
                  <a:pt x="2103503" y="260867"/>
                  <a:pt x="1984094" y="98005"/>
                  <a:pt x="1818624" y="0"/>
                </a:cubicBezTo>
                <a:lnTo>
                  <a:pt x="2027333" y="0"/>
                </a:lnTo>
                <a:cubicBezTo>
                  <a:pt x="2159078" y="121703"/>
                  <a:pt x="2248538" y="285283"/>
                  <a:pt x="2274840" y="468437"/>
                </a:cubicBezTo>
                <a:cubicBezTo>
                  <a:pt x="2275008" y="468490"/>
                  <a:pt x="2275177" y="468495"/>
                  <a:pt x="2275346" y="468500"/>
                </a:cubicBezTo>
                <a:lnTo>
                  <a:pt x="2275886" y="475137"/>
                </a:lnTo>
                <a:cubicBezTo>
                  <a:pt x="2280943" y="505143"/>
                  <a:pt x="2283392" y="535786"/>
                  <a:pt x="2283350" y="566868"/>
                </a:cubicBezTo>
                <a:cubicBezTo>
                  <a:pt x="2284662" y="572454"/>
                  <a:pt x="2284721" y="578078"/>
                  <a:pt x="2284721" y="583715"/>
                </a:cubicBezTo>
                <a:cubicBezTo>
                  <a:pt x="2284721" y="587508"/>
                  <a:pt x="2284694" y="591293"/>
                  <a:pt x="2284128" y="595066"/>
                </a:cubicBezTo>
                <a:lnTo>
                  <a:pt x="2283629" y="595033"/>
                </a:lnTo>
                <a:lnTo>
                  <a:pt x="2283603" y="595524"/>
                </a:lnTo>
                <a:lnTo>
                  <a:pt x="2266484" y="593911"/>
                </a:lnTo>
                <a:cubicBezTo>
                  <a:pt x="2234110" y="593388"/>
                  <a:pt x="2202230" y="590430"/>
                  <a:pt x="2171058" y="584920"/>
                </a:cubicBezTo>
                <a:cubicBezTo>
                  <a:pt x="2165481" y="585336"/>
                  <a:pt x="2160152" y="584395"/>
                  <a:pt x="2154841" y="583392"/>
                </a:cubicBezTo>
                <a:lnTo>
                  <a:pt x="2154725" y="582253"/>
                </a:lnTo>
                <a:cubicBezTo>
                  <a:pt x="1832850" y="529393"/>
                  <a:pt x="1573578" y="299826"/>
                  <a:pt x="1488800" y="0"/>
                </a:cubicBezTo>
                <a:close/>
                <a:moveTo>
                  <a:pt x="870471" y="0"/>
                </a:moveTo>
                <a:lnTo>
                  <a:pt x="1079179" y="0"/>
                </a:lnTo>
                <a:cubicBezTo>
                  <a:pt x="913710" y="98005"/>
                  <a:pt x="794301" y="260867"/>
                  <a:pt x="756450" y="451830"/>
                </a:cubicBezTo>
                <a:cubicBezTo>
                  <a:pt x="1000502" y="399791"/>
                  <a:pt x="1197091" y="226291"/>
                  <a:pt x="1274988" y="0"/>
                </a:cubicBezTo>
                <a:lnTo>
                  <a:pt x="1409004" y="0"/>
                </a:lnTo>
                <a:cubicBezTo>
                  <a:pt x="1324226" y="299826"/>
                  <a:pt x="1064954" y="529393"/>
                  <a:pt x="743078" y="582253"/>
                </a:cubicBezTo>
                <a:lnTo>
                  <a:pt x="742962" y="583392"/>
                </a:lnTo>
                <a:cubicBezTo>
                  <a:pt x="737652" y="584395"/>
                  <a:pt x="732323" y="585336"/>
                  <a:pt x="726746" y="584920"/>
                </a:cubicBezTo>
                <a:cubicBezTo>
                  <a:pt x="695574" y="590430"/>
                  <a:pt x="663693" y="593388"/>
                  <a:pt x="631319" y="593911"/>
                </a:cubicBezTo>
                <a:lnTo>
                  <a:pt x="614201" y="595524"/>
                </a:lnTo>
                <a:lnTo>
                  <a:pt x="614175" y="595033"/>
                </a:lnTo>
                <a:lnTo>
                  <a:pt x="613676" y="595066"/>
                </a:lnTo>
                <a:cubicBezTo>
                  <a:pt x="613110" y="591293"/>
                  <a:pt x="613083" y="587507"/>
                  <a:pt x="613083" y="583715"/>
                </a:cubicBezTo>
                <a:cubicBezTo>
                  <a:pt x="613083" y="578078"/>
                  <a:pt x="613141" y="572454"/>
                  <a:pt x="614453" y="566868"/>
                </a:cubicBezTo>
                <a:cubicBezTo>
                  <a:pt x="614411" y="535786"/>
                  <a:pt x="616861" y="505143"/>
                  <a:pt x="621918" y="475137"/>
                </a:cubicBezTo>
                <a:lnTo>
                  <a:pt x="622458" y="468499"/>
                </a:lnTo>
                <a:cubicBezTo>
                  <a:pt x="622626" y="468495"/>
                  <a:pt x="622796" y="468490"/>
                  <a:pt x="622963" y="468437"/>
                </a:cubicBezTo>
                <a:cubicBezTo>
                  <a:pt x="649266" y="285283"/>
                  <a:pt x="738726" y="121703"/>
                  <a:pt x="870471" y="0"/>
                </a:cubicBezTo>
                <a:close/>
                <a:moveTo>
                  <a:pt x="126374" y="0"/>
                </a:moveTo>
                <a:lnTo>
                  <a:pt x="334376" y="0"/>
                </a:lnTo>
                <a:cubicBezTo>
                  <a:pt x="466684" y="121261"/>
                  <a:pt x="556352" y="285035"/>
                  <a:pt x="582690" y="468437"/>
                </a:cubicBezTo>
                <a:cubicBezTo>
                  <a:pt x="582857" y="468490"/>
                  <a:pt x="583026" y="468495"/>
                  <a:pt x="583195" y="468499"/>
                </a:cubicBezTo>
                <a:lnTo>
                  <a:pt x="583735" y="475137"/>
                </a:lnTo>
                <a:cubicBezTo>
                  <a:pt x="588792" y="505143"/>
                  <a:pt x="591242" y="535786"/>
                  <a:pt x="591199" y="566868"/>
                </a:cubicBezTo>
                <a:cubicBezTo>
                  <a:pt x="592511" y="572454"/>
                  <a:pt x="592570" y="578078"/>
                  <a:pt x="592570" y="583715"/>
                </a:cubicBezTo>
                <a:cubicBezTo>
                  <a:pt x="592570" y="587507"/>
                  <a:pt x="592543" y="591293"/>
                  <a:pt x="591977" y="595066"/>
                </a:cubicBezTo>
                <a:lnTo>
                  <a:pt x="591478" y="595033"/>
                </a:lnTo>
                <a:lnTo>
                  <a:pt x="591452" y="595524"/>
                </a:lnTo>
                <a:lnTo>
                  <a:pt x="574334" y="593911"/>
                </a:lnTo>
                <a:cubicBezTo>
                  <a:pt x="541959" y="593388"/>
                  <a:pt x="510079" y="590430"/>
                  <a:pt x="478907" y="584920"/>
                </a:cubicBezTo>
                <a:cubicBezTo>
                  <a:pt x="473330" y="585336"/>
                  <a:pt x="468001" y="584395"/>
                  <a:pt x="462690" y="583392"/>
                </a:cubicBezTo>
                <a:lnTo>
                  <a:pt x="462574" y="582253"/>
                </a:lnTo>
                <a:cubicBezTo>
                  <a:pt x="282200" y="552631"/>
                  <a:pt x="121485" y="467518"/>
                  <a:pt x="0" y="345575"/>
                </a:cubicBezTo>
                <a:lnTo>
                  <a:pt x="0" y="140406"/>
                </a:lnTo>
                <a:cubicBezTo>
                  <a:pt x="97584" y="296912"/>
                  <a:pt x="258975" y="411268"/>
                  <a:pt x="449203" y="451830"/>
                </a:cubicBezTo>
                <a:cubicBezTo>
                  <a:pt x="411344" y="260824"/>
                  <a:pt x="291889" y="97931"/>
                  <a:pt x="126374"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Ovr>
    <a:masterClrMapping/>
  </p:clrMapOvr>
  <p:extLst>
    <p:ext uri="{DCECCB84-F9BA-43D5-87BE-67443E8EF086}">
      <p15:sldGuideLst xmlns:p15="http://schemas.microsoft.com/office/powerpoint/2012/main"/>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024128" y="585216"/>
            <a:ext cx="9720072" cy="1499616"/>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024127" y="2286000"/>
            <a:ext cx="4754880" cy="4023360"/>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p:cNvSpPr>
            <a:spLocks noGrp="1"/>
          </p:cNvSpPr>
          <p:nvPr>
            <p:ph sz="half" idx="2"/>
          </p:nvPr>
        </p:nvSpPr>
        <p:spPr>
          <a:xfrm>
            <a:off x="5989320" y="2286000"/>
            <a:ext cx="4754880" cy="40233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F50D20D1-FB23-684F-9AB5-129D6BD98B56}" type="datetimeFigureOut">
              <a:rPr lang="en-US" smtClean="0">
                <a:solidFill>
                  <a:prstClr val="black">
                    <a:lumMod val="95000"/>
                    <a:lumOff val="5000"/>
                  </a:prstClr>
                </a:solidFill>
              </a:rPr>
              <a:pPr/>
              <a:t>6/26/24</a:t>
            </a:fld>
            <a:endParaRPr lang="en-US">
              <a:solidFill>
                <a:prstClr val="black">
                  <a:lumMod val="95000"/>
                  <a:lumOff val="5000"/>
                </a:prstClr>
              </a:solidFill>
            </a:endParaRPr>
          </a:p>
        </p:txBody>
      </p:sp>
      <p:sp>
        <p:nvSpPr>
          <p:cNvPr id="6" name="Footer Placeholder 5"/>
          <p:cNvSpPr>
            <a:spLocks noGrp="1"/>
          </p:cNvSpPr>
          <p:nvPr>
            <p:ph type="ftr" sz="quarter" idx="11"/>
          </p:nvPr>
        </p:nvSpPr>
        <p:spPr/>
        <p:txBody>
          <a:bodyPr/>
          <a:lstStyle/>
          <a:p>
            <a:endParaRPr lang="en-US">
              <a:solidFill>
                <a:prstClr val="black">
                  <a:lumMod val="95000"/>
                  <a:lumOff val="5000"/>
                </a:prstClr>
              </a:solidFill>
            </a:endParaRPr>
          </a:p>
        </p:txBody>
      </p:sp>
      <p:sp>
        <p:nvSpPr>
          <p:cNvPr id="7" name="Slide Number Placeholder 6"/>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spTree>
  </p:cSld>
  <p:clrMapOvr>
    <a:masterClrMapping/>
  </p:clrMapOvr>
  <p:extLst>
    <p:ext uri="{DCECCB84-F9BA-43D5-87BE-67443E8EF086}">
      <p15:sldGuideLst xmlns:p15="http://schemas.microsoft.com/office/powerpoint/2012/main"/>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1024128" y="2179636"/>
            <a:ext cx="4754880" cy="822960"/>
          </a:xfrm>
        </p:spPr>
        <p:txBody>
          <a:bodyPr lIns="137160" rIns="137160" anchor="ctr">
            <a:normAutofit/>
          </a:bodyPr>
          <a:lstStyle>
            <a:lvl1pPr marL="0" indent="0">
              <a:spcBef>
                <a:spcPts val="0"/>
              </a:spcBef>
              <a:spcAft>
                <a:spcPts val="0"/>
              </a:spcAft>
              <a:buNone/>
              <a:defRPr sz="2300" b="0" cap="none" baseline="0">
                <a:solidFill>
                  <a:schemeClr val="accent1"/>
                </a:solidFill>
                <a:latin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24128" y="2967788"/>
            <a:ext cx="4754880" cy="33415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990888" y="2179636"/>
            <a:ext cx="4754880" cy="822960"/>
          </a:xfrm>
        </p:spPr>
        <p:txBody>
          <a:bodyPr lIns="137160" rIns="137160" anchor="ctr">
            <a:normAutofit/>
          </a:bodyPr>
          <a:lstStyle>
            <a:lvl1pPr marL="0" indent="0">
              <a:spcBef>
                <a:spcPts val="0"/>
              </a:spcBef>
              <a:spcAft>
                <a:spcPts val="0"/>
              </a:spcAft>
              <a:buNone/>
              <a:defRPr lang="en-US" sz="2300" b="0" kern="1200" cap="none" baseline="0" dirty="0">
                <a:solidFill>
                  <a:schemeClr val="accent1"/>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ct val="90000"/>
              </a:lnSpc>
              <a:spcBef>
                <a:spcPts val="1800"/>
              </a:spcBef>
              <a:buNone/>
            </a:pPr>
            <a:r>
              <a:rPr lang="en-US"/>
              <a:t>Click to edit Master text styles</a:t>
            </a:r>
          </a:p>
        </p:txBody>
      </p:sp>
      <p:sp>
        <p:nvSpPr>
          <p:cNvPr id="6" name="Content Placeholder 5"/>
          <p:cNvSpPr>
            <a:spLocks noGrp="1"/>
          </p:cNvSpPr>
          <p:nvPr>
            <p:ph sz="quarter" idx="4"/>
          </p:nvPr>
        </p:nvSpPr>
        <p:spPr>
          <a:xfrm>
            <a:off x="5990888" y="2967788"/>
            <a:ext cx="4754880" cy="33415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F50D20D1-FB23-684F-9AB5-129D6BD98B56}" type="datetimeFigureOut">
              <a:rPr lang="en-US" smtClean="0">
                <a:solidFill>
                  <a:prstClr val="black">
                    <a:lumMod val="95000"/>
                    <a:lumOff val="5000"/>
                  </a:prstClr>
                </a:solidFill>
              </a:rPr>
              <a:pPr/>
              <a:t>6/26/24</a:t>
            </a:fld>
            <a:endParaRPr lang="en-US">
              <a:solidFill>
                <a:prstClr val="black">
                  <a:lumMod val="95000"/>
                  <a:lumOff val="5000"/>
                </a:prstClr>
              </a:solidFill>
            </a:endParaRPr>
          </a:p>
        </p:txBody>
      </p:sp>
      <p:sp>
        <p:nvSpPr>
          <p:cNvPr id="8" name="Footer Placeholder 7"/>
          <p:cNvSpPr>
            <a:spLocks noGrp="1"/>
          </p:cNvSpPr>
          <p:nvPr>
            <p:ph type="ftr" sz="quarter" idx="11"/>
          </p:nvPr>
        </p:nvSpPr>
        <p:spPr/>
        <p:txBody>
          <a:bodyPr/>
          <a:lstStyle/>
          <a:p>
            <a:endParaRPr lang="en-US">
              <a:solidFill>
                <a:prstClr val="black">
                  <a:lumMod val="95000"/>
                  <a:lumOff val="5000"/>
                </a:prstClr>
              </a:solidFill>
            </a:endParaRPr>
          </a:p>
        </p:txBody>
      </p:sp>
      <p:sp>
        <p:nvSpPr>
          <p:cNvPr id="9" name="Slide Number Placeholder 8"/>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spTree>
  </p:cSld>
  <p:clrMapOvr>
    <a:masterClrMapping/>
  </p:clrMapOvr>
  <p:extLst>
    <p:ext uri="{DCECCB84-F9BA-43D5-87BE-67443E8EF086}">
      <p15:sldGuideLst xmlns:p15="http://schemas.microsoft.com/office/powerpoint/2012/main"/>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F50D20D1-FB23-684F-9AB5-129D6BD98B56}" type="datetimeFigureOut">
              <a:rPr lang="en-US" smtClean="0">
                <a:solidFill>
                  <a:prstClr val="black">
                    <a:lumMod val="95000"/>
                    <a:lumOff val="5000"/>
                  </a:prstClr>
                </a:solidFill>
              </a:rPr>
              <a:pPr/>
              <a:t>6/26/24</a:t>
            </a:fld>
            <a:endParaRPr lang="en-US">
              <a:solidFill>
                <a:prstClr val="black">
                  <a:lumMod val="95000"/>
                  <a:lumOff val="5000"/>
                </a:prstClr>
              </a:solidFill>
            </a:endParaRPr>
          </a:p>
        </p:txBody>
      </p:sp>
      <p:sp>
        <p:nvSpPr>
          <p:cNvPr id="4" name="Footer Placeholder 3"/>
          <p:cNvSpPr>
            <a:spLocks noGrp="1"/>
          </p:cNvSpPr>
          <p:nvPr>
            <p:ph type="ftr" sz="quarter" idx="11"/>
          </p:nvPr>
        </p:nvSpPr>
        <p:spPr/>
        <p:txBody>
          <a:bodyPr/>
          <a:lstStyle/>
          <a:p>
            <a:endParaRPr lang="en-US">
              <a:solidFill>
                <a:prstClr val="black">
                  <a:lumMod val="95000"/>
                  <a:lumOff val="5000"/>
                </a:prstClr>
              </a:solidFill>
            </a:endParaRPr>
          </a:p>
        </p:txBody>
      </p:sp>
      <p:sp>
        <p:nvSpPr>
          <p:cNvPr id="5" name="Slide Number Placeholder 4"/>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preserve="1" userDrawn="1">
  <p:cSld name="Your_Turn_10min">
    <p:bg>
      <p:bgPr>
        <a:gradFill flip="none" rotWithShape="1">
          <a:gsLst>
            <a:gs pos="0">
              <a:schemeClr val="accent6">
                <a:lumMod val="5000"/>
                <a:lumOff val="95000"/>
              </a:schemeClr>
            </a:gs>
            <a:gs pos="74000">
              <a:schemeClr val="accent6">
                <a:lumMod val="45000"/>
                <a:lumOff val="55000"/>
              </a:schemeClr>
            </a:gs>
            <a:gs pos="83000">
              <a:schemeClr val="accent6">
                <a:lumMod val="45000"/>
                <a:lumOff val="55000"/>
              </a:schemeClr>
            </a:gs>
            <a:gs pos="100000">
              <a:schemeClr val="accent6">
                <a:lumMod val="30000"/>
                <a:lumOff val="70000"/>
              </a:schemeClr>
            </a:gs>
          </a:gsLst>
          <a:lin ang="5400000" scaled="1"/>
          <a:tileRect/>
        </a:gradFill>
        <a:effectLst/>
      </p:bgPr>
    </p:bg>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F50D20D1-FB23-684F-9AB5-129D6BD98B56}" type="datetimeFigureOut">
              <a:rPr lang="en-US" smtClean="0">
                <a:solidFill>
                  <a:prstClr val="black">
                    <a:lumMod val="95000"/>
                    <a:lumOff val="5000"/>
                  </a:prstClr>
                </a:solidFill>
              </a:rPr>
              <a:pPr/>
              <a:t>6/26/24</a:t>
            </a:fld>
            <a:endParaRPr lang="en-US">
              <a:solidFill>
                <a:prstClr val="black">
                  <a:lumMod val="95000"/>
                  <a:lumOff val="5000"/>
                </a:prstClr>
              </a:solidFill>
            </a:endParaRPr>
          </a:p>
        </p:txBody>
      </p:sp>
      <p:sp>
        <p:nvSpPr>
          <p:cNvPr id="3" name="Footer Placeholder 2"/>
          <p:cNvSpPr>
            <a:spLocks noGrp="1"/>
          </p:cNvSpPr>
          <p:nvPr>
            <p:ph type="ftr" sz="quarter" idx="11"/>
          </p:nvPr>
        </p:nvSpPr>
        <p:spPr/>
        <p:txBody>
          <a:bodyPr/>
          <a:lstStyle/>
          <a:p>
            <a:endParaRPr lang="en-US">
              <a:solidFill>
                <a:prstClr val="black">
                  <a:lumMod val="95000"/>
                  <a:lumOff val="5000"/>
                </a:prstClr>
              </a:solidFill>
            </a:endParaRPr>
          </a:p>
        </p:txBody>
      </p:sp>
      <p:sp>
        <p:nvSpPr>
          <p:cNvPr id="4" name="Slide Number Placeholder 3"/>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sp>
        <p:nvSpPr>
          <p:cNvPr id="5" name="Title 1"/>
          <p:cNvSpPr>
            <a:spLocks noGrp="1"/>
          </p:cNvSpPr>
          <p:nvPr>
            <p:ph type="title" hasCustomPrompt="1"/>
          </p:nvPr>
        </p:nvSpPr>
        <p:spPr>
          <a:xfrm>
            <a:off x="1024128" y="585216"/>
            <a:ext cx="9720072" cy="1499616"/>
          </a:xfrm>
        </p:spPr>
        <p:txBody>
          <a:bodyPr>
            <a:normAutofit/>
          </a:bodyPr>
          <a:lstStyle>
            <a:lvl1pPr algn="ctr">
              <a:defRPr sz="6600">
                <a:solidFill>
                  <a:schemeClr val="accent4">
                    <a:lumMod val="75000"/>
                  </a:schemeClr>
                </a:solidFill>
              </a:defRPr>
            </a:lvl1pPr>
          </a:lstStyle>
          <a:p>
            <a:r>
              <a:rPr lang="en-US" dirty="0"/>
              <a:t>Your Turn</a:t>
            </a:r>
          </a:p>
        </p:txBody>
      </p:sp>
      <p:pic>
        <p:nvPicPr>
          <p:cNvPr id="12" name="Timer_Black_W_10_Alarm-6.mov" descr="Timer_Black_W_10_Alarm-6.mov"/>
          <p:cNvPicPr>
            <a:picLocks/>
          </p:cNvPicPr>
          <p:nvPr userDrawn="1">
            <a:videoFile r:link="rId2"/>
            <p:extLst>
              <p:ext uri="{DAA4B4D4-6D71-4841-9C94-3DE7FCFB9230}">
                <p14:media xmlns:p14="http://schemas.microsoft.com/office/powerpoint/2010/main" r:embed="rId1"/>
              </p:ext>
            </p:extLst>
          </p:nvPr>
        </p:nvPicPr>
        <p:blipFill>
          <a:blip r:embed="rId4"/>
          <a:stretch>
            <a:fillRect/>
          </a:stretch>
        </p:blipFill>
        <p:spPr>
          <a:xfrm>
            <a:off x="9680030" y="5679830"/>
            <a:ext cx="2130970" cy="637613"/>
          </a:xfrm>
          <a:prstGeom prst="rect">
            <a:avLst/>
          </a:prstGeom>
          <a:ln w="12700">
            <a:solidFill>
              <a:srgbClr val="A6AAA9"/>
            </a:solidFill>
            <a:miter lim="400000"/>
          </a:ln>
        </p:spPr>
      </p:pic>
      <p:sp>
        <p:nvSpPr>
          <p:cNvPr id="18" name="Text Placeholder 17"/>
          <p:cNvSpPr>
            <a:spLocks noGrp="1"/>
          </p:cNvSpPr>
          <p:nvPr>
            <p:ph type="body" sz="quarter" idx="13" hasCustomPrompt="1"/>
          </p:nvPr>
        </p:nvSpPr>
        <p:spPr>
          <a:xfrm>
            <a:off x="1024128" y="2238375"/>
            <a:ext cx="9720072" cy="3178175"/>
          </a:xfrm>
        </p:spPr>
        <p:txBody>
          <a:bodyPr>
            <a:normAutofit/>
          </a:bodyPr>
          <a:lstStyle>
            <a:lvl1pPr>
              <a:defRPr sz="4800">
                <a:solidFill>
                  <a:schemeClr val="accent4">
                    <a:lumMod val="75000"/>
                  </a:schemeClr>
                </a:solidFill>
              </a:defRPr>
            </a:lvl1pPr>
            <a:lvl2pPr>
              <a:defRPr sz="2800"/>
            </a:lvl2pPr>
            <a:lvl3pPr>
              <a:defRPr sz="2000"/>
            </a:lvl3pPr>
            <a:lvl4pPr>
              <a:defRPr sz="2000"/>
            </a:lvl4pPr>
            <a:lvl5pPr>
              <a:defRPr sz="2000"/>
            </a:lvl5pPr>
          </a:lstStyle>
          <a:p>
            <a:pPr lvl="0"/>
            <a:r>
              <a:rPr lang="en-US" dirty="0"/>
              <a:t>An exercise</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1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100000">
                <p:cTn id="7" fill="hold" display="0">
                  <p:stCondLst>
                    <p:cond delay="indefinite"/>
                  </p:stCondLst>
                </p:cTn>
                <p:tgtEl>
                  <p:spTgt spid="12"/>
                </p:tgtEl>
              </p:cMediaNode>
            </p:video>
          </p:childTnLst>
        </p:cTn>
      </p:par>
    </p:tnLst>
  </p:timing>
  <p:extLst>
    <p:ext uri="{DCECCB84-F9BA-43D5-87BE-67443E8EF086}">
      <p15:sldGuideLst xmlns:p15="http://schemas.microsoft.com/office/powerpoint/2012/main"/>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preserve="1" userDrawn="1">
  <p:cSld name="Your_Turn_5min">
    <p:bg>
      <p:bgPr>
        <a:gradFill flip="none" rotWithShape="1">
          <a:gsLst>
            <a:gs pos="0">
              <a:schemeClr val="accent6">
                <a:lumMod val="5000"/>
                <a:lumOff val="95000"/>
              </a:schemeClr>
            </a:gs>
            <a:gs pos="74000">
              <a:schemeClr val="accent6">
                <a:lumMod val="45000"/>
                <a:lumOff val="55000"/>
              </a:schemeClr>
            </a:gs>
            <a:gs pos="83000">
              <a:schemeClr val="accent6">
                <a:lumMod val="45000"/>
                <a:lumOff val="55000"/>
              </a:schemeClr>
            </a:gs>
            <a:gs pos="100000">
              <a:schemeClr val="accent6">
                <a:lumMod val="30000"/>
                <a:lumOff val="70000"/>
              </a:schemeClr>
            </a:gs>
          </a:gsLst>
          <a:lin ang="5400000" scaled="1"/>
          <a:tileRect/>
        </a:gradFill>
        <a:effectLst/>
      </p:bgPr>
    </p:bg>
    <p:spTree>
      <p:nvGrpSpPr>
        <p:cNvPr id="1" name=""/>
        <p:cNvGrpSpPr/>
        <p:nvPr/>
      </p:nvGrpSpPr>
      <p:grpSpPr>
        <a:xfrm>
          <a:off x="0" y="0"/>
          <a:ext cx="0" cy="0"/>
          <a:chOff x="0" y="0"/>
          <a:chExt cx="0" cy="0"/>
        </a:xfrm>
      </p:grpSpPr>
      <p:pic>
        <p:nvPicPr>
          <p:cNvPr id="6" name="Timer_Black_W_10_Alarm-6">
            <a:hlinkClick r:id="" action="ppaction://media"/>
          </p:cNvPr>
          <p:cNvPicPr>
            <a:picLocks noChangeAspect="1"/>
          </p:cNvPicPr>
          <p:nvPr userDrawn="1">
            <a:videoFile r:link="rId2"/>
            <p:extLst>
              <p:ext uri="{DAA4B4D4-6D71-4841-9C94-3DE7FCFB9230}">
                <p14:media xmlns:p14="http://schemas.microsoft.com/office/powerpoint/2010/main" r:embed="rId1"/>
              </p:ext>
            </p:extLst>
          </p:nvPr>
        </p:nvPicPr>
        <p:blipFill>
          <a:blip r:embed="rId4"/>
          <a:stretch>
            <a:fillRect/>
          </a:stretch>
        </p:blipFill>
        <p:spPr>
          <a:xfrm>
            <a:off x="9680030" y="5679828"/>
            <a:ext cx="2130970" cy="637613"/>
          </a:xfrm>
          <a:prstGeom prst="rect">
            <a:avLst/>
          </a:prstGeom>
          <a:ln>
            <a:solidFill>
              <a:schemeClr val="bg1">
                <a:lumMod val="50000"/>
              </a:schemeClr>
            </a:solidFill>
          </a:ln>
        </p:spPr>
      </p:pic>
      <p:sp>
        <p:nvSpPr>
          <p:cNvPr id="2" name="Date Placeholder 1"/>
          <p:cNvSpPr>
            <a:spLocks noGrp="1"/>
          </p:cNvSpPr>
          <p:nvPr>
            <p:ph type="dt" sz="half" idx="10"/>
          </p:nvPr>
        </p:nvSpPr>
        <p:spPr/>
        <p:txBody>
          <a:bodyPr/>
          <a:lstStyle/>
          <a:p>
            <a:fld id="{F50D20D1-FB23-684F-9AB5-129D6BD98B56}" type="datetimeFigureOut">
              <a:rPr lang="en-US" smtClean="0">
                <a:solidFill>
                  <a:prstClr val="black">
                    <a:lumMod val="95000"/>
                    <a:lumOff val="5000"/>
                  </a:prstClr>
                </a:solidFill>
              </a:rPr>
              <a:pPr/>
              <a:t>6/26/24</a:t>
            </a:fld>
            <a:endParaRPr lang="en-US">
              <a:solidFill>
                <a:prstClr val="black">
                  <a:lumMod val="95000"/>
                  <a:lumOff val="5000"/>
                </a:prstClr>
              </a:solidFill>
            </a:endParaRPr>
          </a:p>
        </p:txBody>
      </p:sp>
      <p:sp>
        <p:nvSpPr>
          <p:cNvPr id="3" name="Footer Placeholder 2"/>
          <p:cNvSpPr>
            <a:spLocks noGrp="1"/>
          </p:cNvSpPr>
          <p:nvPr>
            <p:ph type="ftr" sz="quarter" idx="11"/>
          </p:nvPr>
        </p:nvSpPr>
        <p:spPr/>
        <p:txBody>
          <a:bodyPr/>
          <a:lstStyle/>
          <a:p>
            <a:endParaRPr lang="en-US">
              <a:solidFill>
                <a:prstClr val="black">
                  <a:lumMod val="95000"/>
                  <a:lumOff val="5000"/>
                </a:prstClr>
              </a:solidFill>
            </a:endParaRPr>
          </a:p>
        </p:txBody>
      </p:sp>
      <p:sp>
        <p:nvSpPr>
          <p:cNvPr id="4" name="Slide Number Placeholder 3"/>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sp>
        <p:nvSpPr>
          <p:cNvPr id="5" name="Title 1"/>
          <p:cNvSpPr>
            <a:spLocks noGrp="1"/>
          </p:cNvSpPr>
          <p:nvPr>
            <p:ph type="title" hasCustomPrompt="1"/>
          </p:nvPr>
        </p:nvSpPr>
        <p:spPr>
          <a:xfrm>
            <a:off x="1024128" y="585216"/>
            <a:ext cx="9720072" cy="1499616"/>
          </a:xfrm>
        </p:spPr>
        <p:txBody>
          <a:bodyPr>
            <a:normAutofit/>
          </a:bodyPr>
          <a:lstStyle>
            <a:lvl1pPr algn="ctr">
              <a:defRPr sz="6600">
                <a:solidFill>
                  <a:schemeClr val="accent4">
                    <a:lumMod val="75000"/>
                  </a:schemeClr>
                </a:solidFill>
              </a:defRPr>
            </a:lvl1pPr>
          </a:lstStyle>
          <a:p>
            <a:r>
              <a:rPr lang="en-US" dirty="0"/>
              <a:t>Your Turn</a:t>
            </a:r>
          </a:p>
        </p:txBody>
      </p:sp>
      <p:pic>
        <p:nvPicPr>
          <p:cNvPr id="8" name="Timer_Black_W_10_Alarm-6.mov" descr="Timer_Black_W_10_Alarm-6.mov"/>
          <p:cNvPicPr>
            <a:picLocks/>
          </p:cNvPicPr>
          <p:nvPr userDrawn="1">
            <a:videoFile r:link="rId2"/>
            <p:extLst>
              <p:ext uri="{DAA4B4D4-6D71-4841-9C94-3DE7FCFB9230}">
                <p14:media xmlns:p14="http://schemas.microsoft.com/office/powerpoint/2010/main" r:embed="rId1"/>
              </p:ext>
            </p:extLst>
          </p:nvPr>
        </p:nvPicPr>
        <p:blipFill>
          <a:blip r:embed="rId5"/>
          <a:stretch>
            <a:fillRect/>
          </a:stretch>
        </p:blipFill>
        <p:spPr>
          <a:xfrm>
            <a:off x="19088406" y="11645648"/>
            <a:ext cx="4544635" cy="1359812"/>
          </a:xfrm>
          <a:prstGeom prst="rect">
            <a:avLst/>
          </a:prstGeom>
          <a:ln w="12700">
            <a:solidFill>
              <a:srgbClr val="A6AAA9"/>
            </a:solidFill>
            <a:miter lim="400000"/>
          </a:ln>
        </p:spPr>
      </p:pic>
      <p:sp>
        <p:nvSpPr>
          <p:cNvPr id="10" name="Text Placeholder 17"/>
          <p:cNvSpPr>
            <a:spLocks noGrp="1"/>
          </p:cNvSpPr>
          <p:nvPr>
            <p:ph type="body" sz="quarter" idx="13" hasCustomPrompt="1"/>
          </p:nvPr>
        </p:nvSpPr>
        <p:spPr>
          <a:xfrm>
            <a:off x="1024128" y="2238375"/>
            <a:ext cx="9720072" cy="3178175"/>
          </a:xfrm>
        </p:spPr>
        <p:txBody>
          <a:bodyPr>
            <a:normAutofit/>
          </a:bodyPr>
          <a:lstStyle>
            <a:lvl1pPr>
              <a:defRPr sz="4800">
                <a:solidFill>
                  <a:schemeClr val="accent4">
                    <a:lumMod val="75000"/>
                  </a:schemeClr>
                </a:solidFill>
              </a:defRPr>
            </a:lvl1pPr>
            <a:lvl2pPr>
              <a:defRPr sz="2800"/>
            </a:lvl2pPr>
            <a:lvl3pPr>
              <a:defRPr sz="2000"/>
            </a:lvl3pPr>
            <a:lvl4pPr>
              <a:defRPr sz="2000"/>
            </a:lvl4pPr>
            <a:lvl5pPr>
              <a:defRPr sz="2000"/>
            </a:lvl5pPr>
          </a:lstStyle>
          <a:p>
            <a:pPr lvl="0"/>
            <a:r>
              <a:rPr lang="en-US" dirty="0"/>
              <a:t>An exercise</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90000000"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100000">
                <p:cTn id="7" fill="hold" display="0">
                  <p:stCondLst>
                    <p:cond delay="indefinite"/>
                  </p:stCondLst>
                </p:cTn>
                <p:tgtEl>
                  <p:spTgt spid="8"/>
                </p:tgtEl>
              </p:cMediaNode>
            </p:video>
            <p:seq concurrent="1" nextAc="seek">
              <p:cTn id="8" restart="whenNotActive" fill="hold" evtFilter="cancelBubble" nodeType="interactiveSeq">
                <p:stCondLst>
                  <p:cond evt="onClick" delay="0">
                    <p:tgtEl>
                      <p:spTgt spid="6"/>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6"/>
                                        </p:tgtEl>
                                      </p:cBhvr>
                                    </p:cmd>
                                  </p:childTnLst>
                                </p:cTn>
                              </p:par>
                            </p:childTnLst>
                          </p:cTn>
                        </p:par>
                      </p:childTnLst>
                    </p:cTn>
                  </p:par>
                </p:childTnLst>
              </p:cTn>
              <p:nextCondLst>
                <p:cond evt="onClick" delay="0">
                  <p:tgtEl>
                    <p:spTgt spid="6"/>
                  </p:tgtEl>
                </p:cond>
              </p:nextCondLst>
            </p:seq>
            <p:video>
              <p:cMediaNode vol="80000">
                <p:cTn id="13" fill="hold" display="0">
                  <p:stCondLst>
                    <p:cond delay="indefinite"/>
                  </p:stCondLst>
                </p:cTn>
                <p:tgtEl>
                  <p:spTgt spid="6"/>
                </p:tgtEl>
              </p:cMediaNode>
            </p:video>
          </p:childTnLst>
        </p:cTn>
      </p:par>
    </p:tnLst>
  </p:timing>
  <p:extLst>
    <p:ext uri="{DCECCB84-F9BA-43D5-87BE-67443E8EF086}">
      <p15:sldGuideLst xmlns:p15="http://schemas.microsoft.com/office/powerpoint/2012/main"/>
    </p:ext>
  </p:extLs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024128" y="585216"/>
            <a:ext cx="9720072" cy="1499616"/>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p:cNvSpPr>
            <a:spLocks noGrp="1"/>
          </p:cNvSpPr>
          <p:nvPr>
            <p:ph type="body" idx="1"/>
          </p:nvPr>
        </p:nvSpPr>
        <p:spPr>
          <a:xfrm>
            <a:off x="1024128" y="2286000"/>
            <a:ext cx="9720073" cy="4023360"/>
          </a:xfrm>
          <a:prstGeom prst="rect">
            <a:avLst/>
          </a:prstGeom>
        </p:spPr>
        <p:txBody>
          <a:bodyPr vert="horz" lIns="45720" tIns="45720" rIns="4572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24129" y="6470704"/>
            <a:ext cx="2154143" cy="274320"/>
          </a:xfrm>
          <a:prstGeom prst="rect">
            <a:avLst/>
          </a:prstGeom>
        </p:spPr>
        <p:txBody>
          <a:bodyPr vert="horz" lIns="91440" tIns="45720" rIns="91440" bIns="45720" rtlCol="0" anchor="ctr"/>
          <a:lstStyle>
            <a:lvl1pPr algn="l">
              <a:defRPr sz="1000">
                <a:solidFill>
                  <a:schemeClr val="tx1">
                    <a:lumMod val="95000"/>
                    <a:lumOff val="5000"/>
                  </a:schemeClr>
                </a:solidFill>
                <a:latin typeface="+mj-lt"/>
              </a:defRPr>
            </a:lvl1pPr>
          </a:lstStyle>
          <a:p>
            <a:fld id="{F50D20D1-FB23-684F-9AB5-129D6BD98B56}" type="datetimeFigureOut">
              <a:rPr lang="en-US" smtClean="0">
                <a:solidFill>
                  <a:prstClr val="black">
                    <a:lumMod val="95000"/>
                    <a:lumOff val="5000"/>
                  </a:prstClr>
                </a:solidFill>
              </a:rPr>
              <a:pPr/>
              <a:t>6/26/24</a:t>
            </a:fld>
            <a:endParaRPr lang="en-US">
              <a:solidFill>
                <a:prstClr val="black">
                  <a:lumMod val="95000"/>
                  <a:lumOff val="5000"/>
                </a:prstClr>
              </a:solidFill>
            </a:endParaRPr>
          </a:p>
        </p:txBody>
      </p:sp>
      <p:sp>
        <p:nvSpPr>
          <p:cNvPr id="5" name="Footer Placeholder 4"/>
          <p:cNvSpPr>
            <a:spLocks noGrp="1"/>
          </p:cNvSpPr>
          <p:nvPr>
            <p:ph type="ftr" sz="quarter" idx="3"/>
          </p:nvPr>
        </p:nvSpPr>
        <p:spPr>
          <a:xfrm>
            <a:off x="4842932" y="6470704"/>
            <a:ext cx="5901459" cy="274320"/>
          </a:xfrm>
          <a:prstGeom prst="rect">
            <a:avLst/>
          </a:prstGeom>
        </p:spPr>
        <p:txBody>
          <a:bodyPr vert="horz" lIns="91440" tIns="45720" rIns="91440" bIns="45720" rtlCol="0" anchor="ctr"/>
          <a:lstStyle>
            <a:lvl1pPr algn="r">
              <a:defRPr sz="1000" cap="all" baseline="0">
                <a:solidFill>
                  <a:schemeClr val="tx1">
                    <a:lumMod val="95000"/>
                    <a:lumOff val="5000"/>
                  </a:schemeClr>
                </a:solidFill>
                <a:latin typeface="+mj-lt"/>
              </a:defRPr>
            </a:lvl1pPr>
          </a:lstStyle>
          <a:p>
            <a:endParaRPr lang="en-US">
              <a:solidFill>
                <a:prstClr val="black">
                  <a:lumMod val="95000"/>
                  <a:lumOff val="5000"/>
                </a:prstClr>
              </a:solidFill>
            </a:endParaRPr>
          </a:p>
        </p:txBody>
      </p:sp>
      <p:sp>
        <p:nvSpPr>
          <p:cNvPr id="6" name="Slide Number Placeholder 5"/>
          <p:cNvSpPr>
            <a:spLocks noGrp="1"/>
          </p:cNvSpPr>
          <p:nvPr>
            <p:ph type="sldNum" sz="quarter" idx="4"/>
          </p:nvPr>
        </p:nvSpPr>
        <p:spPr>
          <a:xfrm>
            <a:off x="10837333" y="6470704"/>
            <a:ext cx="973667" cy="274320"/>
          </a:xfrm>
          <a:prstGeom prst="rect">
            <a:avLst/>
          </a:prstGeom>
        </p:spPr>
        <p:txBody>
          <a:bodyPr vert="horz" lIns="91440" tIns="45720" rIns="91440" bIns="45720" rtlCol="0" anchor="ctr"/>
          <a:lstStyle>
            <a:lvl1pPr algn="l">
              <a:defRPr sz="1000">
                <a:solidFill>
                  <a:schemeClr val="tx1">
                    <a:lumMod val="95000"/>
                    <a:lumOff val="5000"/>
                  </a:schemeClr>
                </a:solidFill>
                <a:latin typeface="+mj-lt"/>
              </a:defRPr>
            </a:lvl1p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cxnSp>
        <p:nvCxnSpPr>
          <p:cNvPr id="7" name="Straight Connector 6"/>
          <p:cNvCxnSpPr/>
          <p:nvPr/>
        </p:nvCxnSpPr>
        <p:spPr>
          <a:xfrm flipV="1">
            <a:off x="762000" y="826324"/>
            <a:ext cx="0" cy="9144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044624014"/>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73" r:id="rId8"/>
    <p:sldLayoutId id="2147483674" r:id="rId9"/>
    <p:sldLayoutId id="2147483675" r:id="rId10"/>
    <p:sldLayoutId id="2147483676" r:id="rId11"/>
    <p:sldLayoutId id="2147483677" r:id="rId12"/>
    <p:sldLayoutId id="2147483668" r:id="rId13"/>
    <p:sldLayoutId id="2147483669" r:id="rId14"/>
    <p:sldLayoutId id="2147483670" r:id="rId15"/>
    <p:sldLayoutId id="2147483671" r:id="rId16"/>
    <p:sldLayoutId id="2147483672" r:id="rId17"/>
    <p:sldLayoutId id="2147483678" r:id="rId18"/>
    <p:sldLayoutId id="2147483679" r:id="rId19"/>
  </p:sldLayoutIdLst>
  <p:txStyles>
    <p:titleStyle>
      <a:lvl1pPr algn="l" defTabSz="914400" rtl="0" eaLnBrk="1" latinLnBrk="0" hangingPunct="1">
        <a:lnSpc>
          <a:spcPct val="80000"/>
        </a:lnSpc>
        <a:spcBef>
          <a:spcPct val="0"/>
        </a:spcBef>
        <a:buNone/>
        <a:defRPr sz="5000" kern="1200" cap="none" spc="100" baseline="0">
          <a:solidFill>
            <a:schemeClr val="tx1">
              <a:lumMod val="95000"/>
              <a:lumOff val="5000"/>
            </a:schemeClr>
          </a:solidFill>
          <a:latin typeface="+mj-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1"/>
        </a:buClr>
        <a:buSzPct val="100000"/>
        <a:buFont typeface="Tw Cen MT" panose="020B0602020104020603" pitchFamily="34" charset="0"/>
        <a:buChar char=" "/>
        <a:defRPr sz="2200" kern="1200">
          <a:solidFill>
            <a:schemeClr val="tx1"/>
          </a:solidFill>
          <a:latin typeface="+mn-lt"/>
          <a:ea typeface="+mn-ea"/>
          <a:cs typeface="+mn-cs"/>
        </a:defRPr>
      </a:lvl1pPr>
      <a:lvl2pPr marL="26517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800" kern="1200">
          <a:solidFill>
            <a:schemeClr val="tx1"/>
          </a:solidFill>
          <a:latin typeface="+mn-lt"/>
          <a:ea typeface="+mn-ea"/>
          <a:cs typeface="+mn-cs"/>
        </a:defRPr>
      </a:lvl2pPr>
      <a:lvl3pPr marL="4480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3pPr>
      <a:lvl4pPr marL="59436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4pPr>
      <a:lvl5pPr marL="77724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9.xml"/><Relationship Id="rId1" Type="http://schemas.openxmlformats.org/officeDocument/2006/relationships/slideLayout" Target="../slideLayouts/slideLayout18.xml"/></Relationships>
</file>

<file path=ppt/slides/_rels/slide13.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0.xml"/><Relationship Id="rId1" Type="http://schemas.openxmlformats.org/officeDocument/2006/relationships/slideLayout" Target="../slideLayouts/slideLayout18.xml"/></Relationships>
</file>

<file path=ppt/slides/_rels/slide14.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1.xml"/></Relationships>
</file>

<file path=ppt/slides/_rels/slide20.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29.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23.xml"/><Relationship Id="rId1" Type="http://schemas.openxmlformats.org/officeDocument/2006/relationships/slideLayout" Target="../slideLayouts/slideLayout2.xml"/><Relationship Id="rId5" Type="http://schemas.openxmlformats.org/officeDocument/2006/relationships/image" Target="../media/image16.png"/><Relationship Id="rId4" Type="http://schemas.openxmlformats.org/officeDocument/2006/relationships/image" Target="../media/image15.pn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3.xml"/></Relationships>
</file>

<file path=ppt/slides/_rels/slide30.xml.rels><?xml version="1.0" encoding="UTF-8" standalone="yes"?>
<Relationships xmlns="http://schemas.openxmlformats.org/package/2006/relationships"><Relationship Id="rId3" Type="http://schemas.openxmlformats.org/officeDocument/2006/relationships/image" Target="../media/image17.jpg"/><Relationship Id="rId2" Type="http://schemas.openxmlformats.org/officeDocument/2006/relationships/notesSlide" Target="../notesSlides/notesSlide24.xml"/><Relationship Id="rId1" Type="http://schemas.openxmlformats.org/officeDocument/2006/relationships/slideLayout" Target="../slideLayouts/slideLayout18.xml"/><Relationship Id="rId5" Type="http://schemas.openxmlformats.org/officeDocument/2006/relationships/image" Target="../media/image18.png"/><Relationship Id="rId4" Type="http://schemas.openxmlformats.org/officeDocument/2006/relationships/image" Target="../media/image14.png"/></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4.xml"/></Relationships>
</file>

<file path=ppt/slides/_rels/slide32.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26.xml"/><Relationship Id="rId1" Type="http://schemas.openxmlformats.org/officeDocument/2006/relationships/slideLayout" Target="../slideLayouts/slideLayout2.xml"/><Relationship Id="rId4" Type="http://schemas.openxmlformats.org/officeDocument/2006/relationships/image" Target="../media/image19.png"/></Relationships>
</file>

<file path=ppt/slides/_rels/slide33.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36.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29.xml"/><Relationship Id="rId1" Type="http://schemas.openxmlformats.org/officeDocument/2006/relationships/slideLayout" Target="../slideLayouts/slideLayout19.xml"/><Relationship Id="rId5" Type="http://schemas.openxmlformats.org/officeDocument/2006/relationships/image" Target="../media/image22.png"/><Relationship Id="rId4" Type="http://schemas.openxmlformats.org/officeDocument/2006/relationships/image" Target="../media/image21.png"/></Relationships>
</file>

<file path=ppt/slides/_rels/slide37.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30.xml"/><Relationship Id="rId1" Type="http://schemas.openxmlformats.org/officeDocument/2006/relationships/slideLayout" Target="../slideLayouts/slideLayout2.xml"/><Relationship Id="rId5" Type="http://schemas.openxmlformats.org/officeDocument/2006/relationships/image" Target="../media/image24.png"/><Relationship Id="rId4" Type="http://schemas.openxmlformats.org/officeDocument/2006/relationships/image" Target="../media/image23.png"/></Relationships>
</file>

<file path=ppt/slides/_rels/slide38.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image" Target="../media/image9.tiff"/><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10.tiff"/></Relationships>
</file>

<file path=ppt/slides/_rels/slide40.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36.xml"/><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37.xml"/><Relationship Id="rId1" Type="http://schemas.openxmlformats.org/officeDocument/2006/relationships/slideLayout" Target="../slideLayouts/slideLayout19.xml"/><Relationship Id="rId4" Type="http://schemas.openxmlformats.org/officeDocument/2006/relationships/image" Target="../media/image26.png"/></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39.xml"/><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40.xml"/><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41.xml"/><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42.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11.emf"/><Relationship Id="rId2" Type="http://schemas.openxmlformats.org/officeDocument/2006/relationships/notesSlide" Target="../notesSlides/notesSlide4.xml"/><Relationship Id="rId1" Type="http://schemas.openxmlformats.org/officeDocument/2006/relationships/slideLayout" Target="../slideLayouts/slideLayout7.xml"/><Relationship Id="rId5" Type="http://schemas.openxmlformats.org/officeDocument/2006/relationships/image" Target="../media/image13.png"/><Relationship Id="rId4" Type="http://schemas.openxmlformats.org/officeDocument/2006/relationships/image" Target="../media/image12.png"/></Relationships>
</file>

<file path=ppt/slides/_rels/slide50.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43.xml"/><Relationship Id="rId1" Type="http://schemas.openxmlformats.org/officeDocument/2006/relationships/slideLayout" Target="../slideLayouts/slideLayout2.xml"/><Relationship Id="rId5" Type="http://schemas.openxmlformats.org/officeDocument/2006/relationships/image" Target="../media/image19.png"/><Relationship Id="rId4" Type="http://schemas.openxmlformats.org/officeDocument/2006/relationships/image" Target="../media/image14.png"/></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734291" y="4960137"/>
            <a:ext cx="8963891" cy="1463040"/>
          </a:xfrm>
        </p:spPr>
        <p:txBody>
          <a:bodyPr>
            <a:normAutofit/>
          </a:bodyPr>
          <a:lstStyle/>
          <a:p>
            <a:r>
              <a:rPr lang="en-US" sz="4400" b="1" dirty="0"/>
              <a:t>Creating a Subset</a:t>
            </a:r>
          </a:p>
        </p:txBody>
      </p:sp>
      <p:sp>
        <p:nvSpPr>
          <p:cNvPr id="3" name="Subtitle 2"/>
          <p:cNvSpPr>
            <a:spLocks noGrp="1"/>
          </p:cNvSpPr>
          <p:nvPr>
            <p:ph type="subTitle" idx="1"/>
          </p:nvPr>
        </p:nvSpPr>
        <p:spPr>
          <a:xfrm>
            <a:off x="8610599" y="4804013"/>
            <a:ext cx="3467669" cy="1673756"/>
          </a:xfrm>
        </p:spPr>
        <p:txBody>
          <a:bodyPr>
            <a:normAutofit/>
          </a:bodyPr>
          <a:lstStyle/>
          <a:p>
            <a:r>
              <a:rPr lang="en-US" sz="3200" dirty="0"/>
              <a:t>Patrick Mathias</a:t>
            </a:r>
          </a:p>
          <a:p>
            <a:r>
              <a:rPr lang="en-US" sz="3200" dirty="0"/>
              <a:t>DLMP Core</a:t>
            </a:r>
          </a:p>
        </p:txBody>
      </p:sp>
    </p:spTree>
    <p:extLst>
      <p:ext uri="{BB962C8B-B14F-4D97-AF65-F5344CB8AC3E}">
        <p14:creationId xmlns:p14="http://schemas.microsoft.com/office/powerpoint/2010/main" val="76774705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21"/>
        <p:cNvGrpSpPr/>
        <p:nvPr/>
      </p:nvGrpSpPr>
      <p:grpSpPr>
        <a:xfrm>
          <a:off x="0" y="0"/>
          <a:ext cx="0" cy="0"/>
          <a:chOff x="0" y="0"/>
          <a:chExt cx="0" cy="0"/>
        </a:xfrm>
      </p:grpSpPr>
      <p:sp>
        <p:nvSpPr>
          <p:cNvPr id="123" name="Google Shape;123;p16"/>
          <p:cNvSpPr txBox="1">
            <a:spLocks noGrp="1"/>
          </p:cNvSpPr>
          <p:nvPr>
            <p:ph type="title"/>
          </p:nvPr>
        </p:nvSpPr>
        <p:spPr>
          <a:xfrm>
            <a:off x="5483380" y="684400"/>
            <a:ext cx="1547339" cy="777536"/>
          </a:xfrm>
          <a:prstGeom prst="rect">
            <a:avLst/>
          </a:prstGeom>
          <a:noFill/>
          <a:ln>
            <a:noFill/>
          </a:ln>
        </p:spPr>
        <p:txBody>
          <a:bodyPr spcFirstLastPara="1" wrap="square" lIns="0" tIns="6455" rIns="0" bIns="0" anchor="t" anchorCtr="0">
            <a:noAutofit/>
          </a:bodyPr>
          <a:lstStyle/>
          <a:p>
            <a:pPr marL="6803"/>
            <a:r>
              <a:rPr lang="en-US" sz="5400" dirty="0">
                <a:solidFill>
                  <a:srgbClr val="000000"/>
                </a:solidFill>
                <a:latin typeface="+mj-lt"/>
              </a:rPr>
              <a:t>dplyr</a:t>
            </a:r>
            <a:endParaRPr sz="5400" dirty="0">
              <a:latin typeface="+mj-lt"/>
            </a:endParaRPr>
          </a:p>
        </p:txBody>
      </p:sp>
      <p:sp>
        <p:nvSpPr>
          <p:cNvPr id="125" name="Google Shape;125;p16"/>
          <p:cNvSpPr txBox="1"/>
          <p:nvPr/>
        </p:nvSpPr>
        <p:spPr>
          <a:xfrm>
            <a:off x="5341615" y="2450007"/>
            <a:ext cx="5286783" cy="1749054"/>
          </a:xfrm>
          <a:prstGeom prst="rect">
            <a:avLst/>
          </a:prstGeom>
          <a:noFill/>
          <a:ln>
            <a:noFill/>
          </a:ln>
        </p:spPr>
        <p:txBody>
          <a:bodyPr spcFirstLastPara="1" wrap="square" lIns="0" tIns="157835" rIns="0" bIns="0" anchor="t" anchorCtr="0">
            <a:noAutofit/>
          </a:bodyPr>
          <a:lstStyle/>
          <a:p>
            <a:pPr marL="6803" marR="2721">
              <a:lnSpc>
                <a:spcPct val="104099"/>
              </a:lnSpc>
              <a:spcBef>
                <a:spcPts val="1061"/>
              </a:spcBef>
            </a:pPr>
            <a:r>
              <a:rPr lang="en-US" sz="3200" dirty="0">
                <a:latin typeface="+mj-lt"/>
                <a:ea typeface="Calibri"/>
                <a:cs typeface="Calibri"/>
                <a:sym typeface="Calibri"/>
              </a:rPr>
              <a:t>dplyr implements a </a:t>
            </a:r>
            <a:r>
              <a:rPr lang="en-US" sz="3200" i="1" dirty="0">
                <a:latin typeface="+mj-lt"/>
                <a:ea typeface="Calibri"/>
                <a:cs typeface="Calibri"/>
                <a:sym typeface="Calibri"/>
              </a:rPr>
              <a:t>grammar </a:t>
            </a:r>
            <a:r>
              <a:rPr lang="en-US" sz="3200" dirty="0">
                <a:latin typeface="+mj-lt"/>
                <a:ea typeface="Calibri"/>
                <a:cs typeface="Calibri"/>
                <a:sym typeface="Calibri"/>
              </a:rPr>
              <a:t>of data manipulation for transforming tabular data.</a:t>
            </a:r>
            <a:endParaRPr sz="3200" dirty="0">
              <a:latin typeface="+mj-lt"/>
              <a:ea typeface="Calibri"/>
              <a:cs typeface="Calibri"/>
              <a:sym typeface="Calibri"/>
            </a:endParaRPr>
          </a:p>
        </p:txBody>
      </p:sp>
      <p:sp>
        <p:nvSpPr>
          <p:cNvPr id="6" name="Google Shape;46;p7"/>
          <p:cNvSpPr/>
          <p:nvPr/>
        </p:nvSpPr>
        <p:spPr>
          <a:xfrm>
            <a:off x="1581951" y="1461936"/>
            <a:ext cx="3460418" cy="3725196"/>
          </a:xfrm>
          <a:prstGeom prst="rect">
            <a:avLst/>
          </a:prstGeom>
          <a:blipFill rotWithShape="1">
            <a:blip r:embed="rId3">
              <a:alphaModFix/>
            </a:blip>
            <a:stretch>
              <a:fillRect/>
            </a:stretch>
          </a:blipFill>
          <a:ln>
            <a:noFill/>
          </a:ln>
        </p:spPr>
        <p:txBody>
          <a:bodyPr spcFirstLastPara="1" wrap="square" lIns="0" tIns="0" rIns="0" bIns="0" anchor="t" anchorCtr="0">
            <a:noAutofit/>
          </a:bodyPr>
          <a:lstStyle/>
          <a:p>
            <a:endParaRPr sz="964"/>
          </a:p>
        </p:txBody>
      </p:sp>
      <p:sp>
        <p:nvSpPr>
          <p:cNvPr id="7" name="Google Shape;46;p7"/>
          <p:cNvSpPr>
            <a:spLocks noChangeAspect="1"/>
          </p:cNvSpPr>
          <p:nvPr/>
        </p:nvSpPr>
        <p:spPr>
          <a:xfrm>
            <a:off x="11152671" y="5805616"/>
            <a:ext cx="776274" cy="835671"/>
          </a:xfrm>
          <a:prstGeom prst="rect">
            <a:avLst/>
          </a:prstGeom>
          <a:blipFill rotWithShape="1">
            <a:blip r:embed="rId3">
              <a:alphaModFix/>
            </a:blip>
            <a:stretch>
              <a:fillRect/>
            </a:stretch>
          </a:blipFill>
          <a:ln>
            <a:noFill/>
          </a:ln>
        </p:spPr>
        <p:txBody>
          <a:bodyPr spcFirstLastPara="1" wrap="square" lIns="0" tIns="0" rIns="0" bIns="0" anchor="t" anchorCtr="0">
            <a:noAutofit/>
          </a:bodyPr>
          <a:lstStyle/>
          <a:p>
            <a:endParaRPr sz="964"/>
          </a:p>
        </p:txBody>
      </p:sp>
      <p:sp>
        <p:nvSpPr>
          <p:cNvPr id="2" name="TextBox 1">
            <a:extLst>
              <a:ext uri="{FF2B5EF4-FFF2-40B4-BE49-F238E27FC236}">
                <a16:creationId xmlns:a16="http://schemas.microsoft.com/office/drawing/2014/main" id="{21CF4BFC-05ED-B74B-0234-343128C92BF8}"/>
              </a:ext>
            </a:extLst>
          </p:cNvPr>
          <p:cNvSpPr txBox="1"/>
          <p:nvPr/>
        </p:nvSpPr>
        <p:spPr>
          <a:xfrm>
            <a:off x="512956" y="5486400"/>
            <a:ext cx="10392937" cy="1077218"/>
          </a:xfrm>
          <a:prstGeom prst="rect">
            <a:avLst/>
          </a:prstGeom>
          <a:noFill/>
        </p:spPr>
        <p:txBody>
          <a:bodyPr wrap="square" rtlCol="0">
            <a:spAutoFit/>
          </a:bodyPr>
          <a:lstStyle/>
          <a:p>
            <a:r>
              <a:rPr lang="en-US" sz="3200" dirty="0" err="1"/>
              <a:t>dplyr</a:t>
            </a:r>
            <a:r>
              <a:rPr lang="en-US" sz="3200" dirty="0"/>
              <a:t> is one of many packages that are loaded when you execute </a:t>
            </a:r>
            <a:r>
              <a:rPr lang="en-US" sz="3200" i="1" dirty="0"/>
              <a:t>library(</a:t>
            </a:r>
            <a:r>
              <a:rPr lang="en-US" sz="3200" i="1" dirty="0" err="1"/>
              <a:t>tidyverse</a:t>
            </a:r>
            <a:r>
              <a:rPr lang="en-US" sz="3200" i="1" dirty="0"/>
              <a:t>)</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21"/>
        <p:cNvGrpSpPr/>
        <p:nvPr/>
      </p:nvGrpSpPr>
      <p:grpSpPr>
        <a:xfrm>
          <a:off x="0" y="0"/>
          <a:ext cx="0" cy="0"/>
          <a:chOff x="0" y="0"/>
          <a:chExt cx="0" cy="0"/>
        </a:xfrm>
      </p:grpSpPr>
      <p:sp>
        <p:nvSpPr>
          <p:cNvPr id="123" name="Google Shape;123;p16"/>
          <p:cNvSpPr txBox="1">
            <a:spLocks noGrp="1"/>
          </p:cNvSpPr>
          <p:nvPr>
            <p:ph type="title"/>
          </p:nvPr>
        </p:nvSpPr>
        <p:spPr>
          <a:xfrm>
            <a:off x="484355" y="426947"/>
            <a:ext cx="12113058" cy="777536"/>
          </a:xfrm>
          <a:prstGeom prst="rect">
            <a:avLst/>
          </a:prstGeom>
          <a:noFill/>
          <a:ln>
            <a:noFill/>
          </a:ln>
        </p:spPr>
        <p:txBody>
          <a:bodyPr spcFirstLastPara="1" wrap="square" lIns="0" tIns="6455" rIns="0" bIns="0" anchor="t" anchorCtr="0">
            <a:noAutofit/>
          </a:bodyPr>
          <a:lstStyle/>
          <a:p>
            <a:pPr marL="6803"/>
            <a:r>
              <a:rPr lang="en-US" sz="4800" dirty="0">
                <a:solidFill>
                  <a:srgbClr val="000000"/>
                </a:solidFill>
                <a:latin typeface="+mj-lt"/>
              </a:rPr>
              <a:t>dplyr: </a:t>
            </a:r>
            <a:r>
              <a:rPr lang="nn-NO" sz="4800" dirty="0">
                <a:solidFill>
                  <a:srgbClr val="000000"/>
                </a:solidFill>
                <a:latin typeface="+mj-lt"/>
              </a:rPr>
              <a:t>a grammar for transforming data</a:t>
            </a:r>
            <a:endParaRPr sz="4800" dirty="0">
              <a:latin typeface="+mj-lt"/>
            </a:endParaRPr>
          </a:p>
        </p:txBody>
      </p:sp>
      <p:sp>
        <p:nvSpPr>
          <p:cNvPr id="7" name="Google Shape;46;p7"/>
          <p:cNvSpPr>
            <a:spLocks noChangeAspect="1"/>
          </p:cNvSpPr>
          <p:nvPr/>
        </p:nvSpPr>
        <p:spPr>
          <a:xfrm>
            <a:off x="11091026" y="5875790"/>
            <a:ext cx="776274" cy="835671"/>
          </a:xfrm>
          <a:prstGeom prst="rect">
            <a:avLst/>
          </a:prstGeom>
          <a:blipFill rotWithShape="1">
            <a:blip r:embed="rId3">
              <a:alphaModFix/>
            </a:blip>
            <a:stretch>
              <a:fillRect/>
            </a:stretch>
          </a:blipFill>
          <a:ln>
            <a:noFill/>
          </a:ln>
        </p:spPr>
        <p:txBody>
          <a:bodyPr spcFirstLastPara="1" wrap="square" lIns="0" tIns="0" rIns="0" bIns="0" anchor="t" anchorCtr="0">
            <a:noAutofit/>
          </a:bodyPr>
          <a:lstStyle/>
          <a:p>
            <a:endParaRPr sz="964"/>
          </a:p>
        </p:txBody>
      </p:sp>
      <p:sp>
        <p:nvSpPr>
          <p:cNvPr id="2" name="TextBox 1"/>
          <p:cNvSpPr txBox="1"/>
          <p:nvPr/>
        </p:nvSpPr>
        <p:spPr>
          <a:xfrm>
            <a:off x="781462" y="1429305"/>
            <a:ext cx="816746" cy="1323439"/>
          </a:xfrm>
          <a:prstGeom prst="rect">
            <a:avLst/>
          </a:prstGeom>
          <a:noFill/>
        </p:spPr>
        <p:txBody>
          <a:bodyPr wrap="square" rtlCol="0">
            <a:spAutoFit/>
          </a:bodyPr>
          <a:lstStyle/>
          <a:p>
            <a:r>
              <a:rPr lang="en-US" sz="8000" b="1" dirty="0">
                <a:solidFill>
                  <a:schemeClr val="bg1">
                    <a:lumMod val="50000"/>
                  </a:schemeClr>
                </a:solidFill>
                <a:latin typeface="Cambria" panose="02040503050406030204" pitchFamily="18" charset="0"/>
                <a:ea typeface="Cambria" panose="02040503050406030204" pitchFamily="18" charset="0"/>
                <a:cs typeface="Courier New" panose="02070309020205020404" pitchFamily="49" charset="0"/>
              </a:rPr>
              <a:t>1</a:t>
            </a:r>
          </a:p>
        </p:txBody>
      </p:sp>
      <p:sp>
        <p:nvSpPr>
          <p:cNvPr id="8" name="Google Shape;123;p16"/>
          <p:cNvSpPr txBox="1">
            <a:spLocks/>
          </p:cNvSpPr>
          <p:nvPr/>
        </p:nvSpPr>
        <p:spPr>
          <a:xfrm>
            <a:off x="1766656" y="1702256"/>
            <a:ext cx="5992427" cy="777536"/>
          </a:xfrm>
          <a:prstGeom prst="rect">
            <a:avLst/>
          </a:prstGeom>
          <a:noFill/>
          <a:ln>
            <a:noFill/>
          </a:ln>
        </p:spPr>
        <p:txBody>
          <a:bodyPr spcFirstLastPara="1" wrap="square" lIns="0" tIns="6455" rIns="0" bIns="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SzPts val="1400"/>
              <a:buFont typeface="Arial"/>
              <a:buNone/>
              <a:defRPr sz="5400" b="0" i="0" u="none" strike="noStrike" cap="none">
                <a:solidFill>
                  <a:srgbClr val="005493"/>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pPr marL="6803"/>
            <a:r>
              <a:rPr lang="en-US" sz="4000" b="1" dirty="0">
                <a:solidFill>
                  <a:srgbClr val="000000"/>
                </a:solidFill>
                <a:latin typeface="+mj-lt"/>
              </a:rPr>
              <a:t>Choose</a:t>
            </a:r>
            <a:r>
              <a:rPr lang="en-US" sz="4000" dirty="0">
                <a:solidFill>
                  <a:srgbClr val="000000"/>
                </a:solidFill>
                <a:latin typeface="+mj-lt"/>
              </a:rPr>
              <a:t> columns.</a:t>
            </a:r>
            <a:endParaRPr lang="en-US" sz="4000" dirty="0">
              <a:latin typeface="+mj-lt"/>
            </a:endParaRPr>
          </a:p>
        </p:txBody>
      </p:sp>
      <p:sp>
        <p:nvSpPr>
          <p:cNvPr id="9" name="Google Shape;123;p16"/>
          <p:cNvSpPr txBox="1">
            <a:spLocks/>
          </p:cNvSpPr>
          <p:nvPr/>
        </p:nvSpPr>
        <p:spPr>
          <a:xfrm>
            <a:off x="8575829" y="1702256"/>
            <a:ext cx="2008051" cy="777536"/>
          </a:xfrm>
          <a:prstGeom prst="rect">
            <a:avLst/>
          </a:prstGeom>
          <a:noFill/>
          <a:ln>
            <a:noFill/>
          </a:ln>
        </p:spPr>
        <p:txBody>
          <a:bodyPr spcFirstLastPara="1" wrap="square" lIns="0" tIns="6455" rIns="0" bIns="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SzPts val="1400"/>
              <a:buFont typeface="Arial"/>
              <a:buNone/>
              <a:defRPr sz="5400" b="0" i="0" u="none" strike="noStrike" cap="none">
                <a:solidFill>
                  <a:srgbClr val="005493"/>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pPr marL="6803"/>
            <a:r>
              <a:rPr lang="en-US" sz="4000" b="1" dirty="0">
                <a:solidFill>
                  <a:srgbClr val="78AAD6"/>
                </a:solidFill>
                <a:latin typeface="+mj-lt"/>
              </a:rPr>
              <a:t>select()</a:t>
            </a:r>
            <a:endParaRPr lang="en-US" sz="4000" dirty="0">
              <a:solidFill>
                <a:srgbClr val="78AAD6"/>
              </a:solidFill>
              <a:latin typeface="+mj-lt"/>
            </a:endParaRPr>
          </a:p>
        </p:txBody>
      </p:sp>
      <p:sp>
        <p:nvSpPr>
          <p:cNvPr id="10" name="TextBox 9"/>
          <p:cNvSpPr txBox="1"/>
          <p:nvPr/>
        </p:nvSpPr>
        <p:spPr>
          <a:xfrm>
            <a:off x="781462" y="2419353"/>
            <a:ext cx="816746" cy="1323439"/>
          </a:xfrm>
          <a:prstGeom prst="rect">
            <a:avLst/>
          </a:prstGeom>
          <a:noFill/>
        </p:spPr>
        <p:txBody>
          <a:bodyPr wrap="square" rtlCol="0">
            <a:spAutoFit/>
          </a:bodyPr>
          <a:lstStyle/>
          <a:p>
            <a:r>
              <a:rPr lang="en-US" sz="8000" b="1" dirty="0">
                <a:solidFill>
                  <a:schemeClr val="bg1">
                    <a:lumMod val="50000"/>
                  </a:schemeClr>
                </a:solidFill>
                <a:latin typeface="Cambria" panose="02040503050406030204" pitchFamily="18" charset="0"/>
                <a:ea typeface="Cambria" panose="02040503050406030204" pitchFamily="18" charset="0"/>
                <a:cs typeface="Courier New" panose="02070309020205020404" pitchFamily="49" charset="0"/>
              </a:rPr>
              <a:t>2</a:t>
            </a:r>
          </a:p>
        </p:txBody>
      </p:sp>
      <p:sp>
        <p:nvSpPr>
          <p:cNvPr id="11" name="Google Shape;123;p16"/>
          <p:cNvSpPr txBox="1">
            <a:spLocks/>
          </p:cNvSpPr>
          <p:nvPr/>
        </p:nvSpPr>
        <p:spPr>
          <a:xfrm>
            <a:off x="1766656" y="2692304"/>
            <a:ext cx="5992427" cy="777536"/>
          </a:xfrm>
          <a:prstGeom prst="rect">
            <a:avLst/>
          </a:prstGeom>
          <a:noFill/>
          <a:ln>
            <a:noFill/>
          </a:ln>
        </p:spPr>
        <p:txBody>
          <a:bodyPr spcFirstLastPara="1" wrap="square" lIns="0" tIns="6455" rIns="0" bIns="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SzPts val="1400"/>
              <a:buFont typeface="Arial"/>
              <a:buNone/>
              <a:defRPr sz="5400" b="0" i="0" u="none" strike="noStrike" cap="none">
                <a:solidFill>
                  <a:srgbClr val="005493"/>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pPr marL="6803"/>
            <a:r>
              <a:rPr lang="en-US" sz="4000" b="1" dirty="0">
                <a:solidFill>
                  <a:srgbClr val="000000"/>
                </a:solidFill>
                <a:latin typeface="+mj-lt"/>
              </a:rPr>
              <a:t>Extract</a:t>
            </a:r>
            <a:r>
              <a:rPr lang="en-US" sz="4000" dirty="0">
                <a:solidFill>
                  <a:srgbClr val="000000"/>
                </a:solidFill>
                <a:latin typeface="+mj-lt"/>
              </a:rPr>
              <a:t> rows.</a:t>
            </a:r>
            <a:endParaRPr lang="en-US" sz="4000" dirty="0">
              <a:latin typeface="+mj-lt"/>
            </a:endParaRPr>
          </a:p>
        </p:txBody>
      </p:sp>
      <p:sp>
        <p:nvSpPr>
          <p:cNvPr id="12" name="Google Shape;123;p16"/>
          <p:cNvSpPr txBox="1">
            <a:spLocks/>
          </p:cNvSpPr>
          <p:nvPr/>
        </p:nvSpPr>
        <p:spPr>
          <a:xfrm>
            <a:off x="8575829" y="2692304"/>
            <a:ext cx="2008051" cy="777536"/>
          </a:xfrm>
          <a:prstGeom prst="rect">
            <a:avLst/>
          </a:prstGeom>
          <a:noFill/>
          <a:ln>
            <a:noFill/>
          </a:ln>
        </p:spPr>
        <p:txBody>
          <a:bodyPr spcFirstLastPara="1" wrap="square" lIns="0" tIns="6455" rIns="0" bIns="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SzPts val="1400"/>
              <a:buFont typeface="Arial"/>
              <a:buNone/>
              <a:defRPr sz="5400" b="0" i="0" u="none" strike="noStrike" cap="none">
                <a:solidFill>
                  <a:srgbClr val="005493"/>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pPr marL="6803"/>
            <a:r>
              <a:rPr lang="en-US" sz="4000" b="1" dirty="0">
                <a:solidFill>
                  <a:srgbClr val="78AAD6"/>
                </a:solidFill>
                <a:latin typeface="+mj-lt"/>
              </a:rPr>
              <a:t>filter()</a:t>
            </a:r>
          </a:p>
        </p:txBody>
      </p:sp>
      <p:sp>
        <p:nvSpPr>
          <p:cNvPr id="14" name="TextBox 13"/>
          <p:cNvSpPr txBox="1"/>
          <p:nvPr/>
        </p:nvSpPr>
        <p:spPr>
          <a:xfrm>
            <a:off x="781462" y="3409401"/>
            <a:ext cx="816746" cy="1323439"/>
          </a:xfrm>
          <a:prstGeom prst="rect">
            <a:avLst/>
          </a:prstGeom>
          <a:noFill/>
        </p:spPr>
        <p:txBody>
          <a:bodyPr wrap="square" rtlCol="0">
            <a:spAutoFit/>
          </a:bodyPr>
          <a:lstStyle/>
          <a:p>
            <a:r>
              <a:rPr lang="en-US" sz="8000" b="1" dirty="0">
                <a:solidFill>
                  <a:schemeClr val="bg1">
                    <a:lumMod val="50000"/>
                  </a:schemeClr>
                </a:solidFill>
                <a:latin typeface="Cambria" panose="02040503050406030204" pitchFamily="18" charset="0"/>
                <a:ea typeface="Cambria" panose="02040503050406030204" pitchFamily="18" charset="0"/>
                <a:cs typeface="Courier New" panose="02070309020205020404" pitchFamily="49" charset="0"/>
              </a:rPr>
              <a:t>3</a:t>
            </a:r>
          </a:p>
        </p:txBody>
      </p:sp>
      <p:sp>
        <p:nvSpPr>
          <p:cNvPr id="15" name="Google Shape;123;p16"/>
          <p:cNvSpPr txBox="1">
            <a:spLocks/>
          </p:cNvSpPr>
          <p:nvPr/>
        </p:nvSpPr>
        <p:spPr>
          <a:xfrm>
            <a:off x="1766656" y="3682352"/>
            <a:ext cx="5992427" cy="777536"/>
          </a:xfrm>
          <a:prstGeom prst="rect">
            <a:avLst/>
          </a:prstGeom>
          <a:noFill/>
          <a:ln>
            <a:noFill/>
          </a:ln>
        </p:spPr>
        <p:txBody>
          <a:bodyPr spcFirstLastPara="1" wrap="square" lIns="0" tIns="6455" rIns="0" bIns="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SzPts val="1400"/>
              <a:buFont typeface="Arial"/>
              <a:buNone/>
              <a:defRPr sz="5400" b="0" i="0" u="none" strike="noStrike" cap="none">
                <a:solidFill>
                  <a:srgbClr val="005493"/>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pPr marL="6803"/>
            <a:r>
              <a:rPr lang="en-US" sz="4000" b="1" dirty="0">
                <a:solidFill>
                  <a:srgbClr val="000000"/>
                </a:solidFill>
                <a:latin typeface="+mj-lt"/>
              </a:rPr>
              <a:t>Derive</a:t>
            </a:r>
            <a:r>
              <a:rPr lang="en-US" sz="4000" dirty="0">
                <a:solidFill>
                  <a:srgbClr val="000000"/>
                </a:solidFill>
                <a:latin typeface="+mj-lt"/>
              </a:rPr>
              <a:t> new </a:t>
            </a:r>
            <a:r>
              <a:rPr lang="en-US" sz="4000" dirty="0">
                <a:solidFill>
                  <a:srgbClr val="000000"/>
                </a:solidFill>
              </a:rPr>
              <a:t>columns</a:t>
            </a:r>
            <a:r>
              <a:rPr lang="en-US" sz="4000" dirty="0">
                <a:solidFill>
                  <a:srgbClr val="000000"/>
                </a:solidFill>
                <a:latin typeface="+mj-lt"/>
              </a:rPr>
              <a:t>.</a:t>
            </a:r>
            <a:endParaRPr lang="en-US" sz="4000" dirty="0">
              <a:latin typeface="+mj-lt"/>
            </a:endParaRPr>
          </a:p>
        </p:txBody>
      </p:sp>
      <p:sp>
        <p:nvSpPr>
          <p:cNvPr id="16" name="Google Shape;123;p16"/>
          <p:cNvSpPr txBox="1">
            <a:spLocks/>
          </p:cNvSpPr>
          <p:nvPr/>
        </p:nvSpPr>
        <p:spPr>
          <a:xfrm>
            <a:off x="8575829" y="3682352"/>
            <a:ext cx="2257405" cy="777536"/>
          </a:xfrm>
          <a:prstGeom prst="rect">
            <a:avLst/>
          </a:prstGeom>
          <a:noFill/>
          <a:ln>
            <a:noFill/>
          </a:ln>
        </p:spPr>
        <p:txBody>
          <a:bodyPr spcFirstLastPara="1" wrap="square" lIns="0" tIns="6455" rIns="0" bIns="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SzPts val="1400"/>
              <a:buFont typeface="Arial"/>
              <a:buNone/>
              <a:defRPr sz="5400" b="0" i="0" u="none" strike="noStrike" cap="none">
                <a:solidFill>
                  <a:srgbClr val="005493"/>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pPr marL="6803"/>
            <a:r>
              <a:rPr lang="en-US" sz="4000" b="1" dirty="0">
                <a:solidFill>
                  <a:srgbClr val="78AAD6"/>
                </a:solidFill>
                <a:latin typeface="+mj-lt"/>
              </a:rPr>
              <a:t>mutate()</a:t>
            </a:r>
          </a:p>
        </p:txBody>
      </p:sp>
      <p:sp>
        <p:nvSpPr>
          <p:cNvPr id="17" name="TextBox 16"/>
          <p:cNvSpPr txBox="1"/>
          <p:nvPr/>
        </p:nvSpPr>
        <p:spPr>
          <a:xfrm>
            <a:off x="781462" y="4399450"/>
            <a:ext cx="816746" cy="1323439"/>
          </a:xfrm>
          <a:prstGeom prst="rect">
            <a:avLst/>
          </a:prstGeom>
          <a:noFill/>
        </p:spPr>
        <p:txBody>
          <a:bodyPr wrap="square" rtlCol="0">
            <a:spAutoFit/>
          </a:bodyPr>
          <a:lstStyle/>
          <a:p>
            <a:r>
              <a:rPr lang="en-US" sz="8000" b="1" dirty="0">
                <a:solidFill>
                  <a:schemeClr val="bg1">
                    <a:lumMod val="50000"/>
                  </a:schemeClr>
                </a:solidFill>
                <a:latin typeface="Cambria" panose="02040503050406030204" pitchFamily="18" charset="0"/>
                <a:ea typeface="Cambria" panose="02040503050406030204" pitchFamily="18" charset="0"/>
                <a:cs typeface="Courier New" panose="02070309020205020404" pitchFamily="49" charset="0"/>
              </a:rPr>
              <a:t>4</a:t>
            </a:r>
          </a:p>
        </p:txBody>
      </p:sp>
      <p:sp>
        <p:nvSpPr>
          <p:cNvPr id="18" name="Google Shape;123;p16"/>
          <p:cNvSpPr txBox="1">
            <a:spLocks/>
          </p:cNvSpPr>
          <p:nvPr/>
        </p:nvSpPr>
        <p:spPr>
          <a:xfrm>
            <a:off x="1766655" y="5004687"/>
            <a:ext cx="5992427" cy="777536"/>
          </a:xfrm>
          <a:prstGeom prst="rect">
            <a:avLst/>
          </a:prstGeom>
          <a:noFill/>
          <a:ln>
            <a:noFill/>
          </a:ln>
        </p:spPr>
        <p:txBody>
          <a:bodyPr spcFirstLastPara="1" wrap="square" lIns="0" tIns="6455" rIns="0" bIns="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SzPts val="1400"/>
              <a:buFont typeface="Arial"/>
              <a:buNone/>
              <a:defRPr sz="5400" b="0" i="0" u="none" strike="noStrike" cap="none">
                <a:solidFill>
                  <a:srgbClr val="005493"/>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pPr marL="6803"/>
            <a:r>
              <a:rPr lang="en-US" sz="4000" b="1" dirty="0">
                <a:solidFill>
                  <a:srgbClr val="000000"/>
                </a:solidFill>
                <a:latin typeface="+mj-lt"/>
              </a:rPr>
              <a:t>Change</a:t>
            </a:r>
            <a:r>
              <a:rPr lang="en-US" sz="4000" dirty="0">
                <a:solidFill>
                  <a:srgbClr val="000000"/>
                </a:solidFill>
                <a:latin typeface="+mj-lt"/>
              </a:rPr>
              <a:t> the unit of analysis.</a:t>
            </a:r>
            <a:endParaRPr lang="en-US" sz="4000" dirty="0">
              <a:latin typeface="+mj-lt"/>
            </a:endParaRPr>
          </a:p>
        </p:txBody>
      </p:sp>
      <p:sp>
        <p:nvSpPr>
          <p:cNvPr id="19" name="Google Shape;123;p16"/>
          <p:cNvSpPr txBox="1">
            <a:spLocks/>
          </p:cNvSpPr>
          <p:nvPr/>
        </p:nvSpPr>
        <p:spPr>
          <a:xfrm>
            <a:off x="8575829" y="4672401"/>
            <a:ext cx="3166992" cy="777536"/>
          </a:xfrm>
          <a:prstGeom prst="rect">
            <a:avLst/>
          </a:prstGeom>
          <a:noFill/>
          <a:ln>
            <a:noFill/>
          </a:ln>
        </p:spPr>
        <p:txBody>
          <a:bodyPr spcFirstLastPara="1" wrap="square" lIns="0" tIns="6455" rIns="0" bIns="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SzPts val="1400"/>
              <a:buFont typeface="Arial"/>
              <a:buNone/>
              <a:defRPr sz="5400" b="0" i="0" u="none" strike="noStrike" cap="none">
                <a:solidFill>
                  <a:srgbClr val="005493"/>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pPr marL="6803"/>
            <a:r>
              <a:rPr lang="en-US" sz="4000" b="1" dirty="0">
                <a:solidFill>
                  <a:srgbClr val="78AAD6"/>
                </a:solidFill>
                <a:latin typeface="+mj-lt"/>
              </a:rPr>
              <a:t>summarize()</a:t>
            </a:r>
          </a:p>
        </p:txBody>
      </p:sp>
    </p:spTree>
    <p:extLst>
      <p:ext uri="{BB962C8B-B14F-4D97-AF65-F5344CB8AC3E}">
        <p14:creationId xmlns:p14="http://schemas.microsoft.com/office/powerpoint/2010/main" val="42303229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500"/>
                                        <p:tgtEl>
                                          <p:spTgt spid="9"/>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2"/>
                                        </p:tgtEl>
                                        <p:attrNameLst>
                                          <p:attrName>style.visibility</p:attrName>
                                        </p:attrNameLst>
                                      </p:cBhvr>
                                      <p:to>
                                        <p:strVal val="visible"/>
                                      </p:to>
                                    </p:set>
                                    <p:animEffect transition="in" filter="fade">
                                      <p:cBhvr>
                                        <p:cTn id="10" dur="500"/>
                                        <p:tgtEl>
                                          <p:spTgt spid="12"/>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16"/>
                                        </p:tgtEl>
                                        <p:attrNameLst>
                                          <p:attrName>style.visibility</p:attrName>
                                        </p:attrNameLst>
                                      </p:cBhvr>
                                      <p:to>
                                        <p:strVal val="visible"/>
                                      </p:to>
                                    </p:set>
                                    <p:animEffect transition="in" filter="fade">
                                      <p:cBhvr>
                                        <p:cTn id="13" dur="500"/>
                                        <p:tgtEl>
                                          <p:spTgt spid="16"/>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19"/>
                                        </p:tgtEl>
                                        <p:attrNameLst>
                                          <p:attrName>style.visibility</p:attrName>
                                        </p:attrNameLst>
                                      </p:cBhvr>
                                      <p:to>
                                        <p:strVal val="visible"/>
                                      </p:to>
                                    </p:set>
                                    <p:animEffect transition="in" filter="fade">
                                      <p:cBhvr>
                                        <p:cTn id="16" dur="500"/>
                                        <p:tgtEl>
                                          <p:spTgt spid="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12" grpId="0"/>
      <p:bldP spid="16" grpId="0"/>
      <p:bldP spid="19"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a:solidFill>
                  <a:schemeClr val="tx1"/>
                </a:solidFill>
              </a:rPr>
              <a:t>Dplyr Approach</a:t>
            </a:r>
          </a:p>
        </p:txBody>
      </p:sp>
      <p:sp>
        <p:nvSpPr>
          <p:cNvPr id="7" name="Google Shape;46;p7"/>
          <p:cNvSpPr>
            <a:spLocks noChangeAspect="1"/>
          </p:cNvSpPr>
          <p:nvPr/>
        </p:nvSpPr>
        <p:spPr>
          <a:xfrm>
            <a:off x="11152671" y="5805616"/>
            <a:ext cx="776274" cy="835671"/>
          </a:xfrm>
          <a:prstGeom prst="rect">
            <a:avLst/>
          </a:prstGeom>
          <a:blipFill rotWithShape="1">
            <a:blip r:embed="rId3">
              <a:alphaModFix/>
            </a:blip>
            <a:stretch>
              <a:fillRect/>
            </a:stretch>
          </a:blipFill>
          <a:ln>
            <a:noFill/>
          </a:ln>
        </p:spPr>
        <p:txBody>
          <a:bodyPr spcFirstLastPara="1" wrap="square" lIns="0" tIns="0" rIns="0" bIns="0" anchor="t" anchorCtr="0">
            <a:noAutofit/>
          </a:bodyPr>
          <a:lstStyle/>
          <a:p>
            <a:endParaRPr sz="964"/>
          </a:p>
        </p:txBody>
      </p:sp>
      <p:sp>
        <p:nvSpPr>
          <p:cNvPr id="19" name="Right Arrow 18"/>
          <p:cNvSpPr/>
          <p:nvPr/>
        </p:nvSpPr>
        <p:spPr>
          <a:xfrm>
            <a:off x="5832219" y="3216421"/>
            <a:ext cx="1257932" cy="484986"/>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3" name="Group 22"/>
          <p:cNvGrpSpPr/>
          <p:nvPr/>
        </p:nvGrpSpPr>
        <p:grpSpPr>
          <a:xfrm>
            <a:off x="124157" y="2997249"/>
            <a:ext cx="4346363" cy="923330"/>
            <a:chOff x="124157" y="2997249"/>
            <a:chExt cx="4346363" cy="923330"/>
          </a:xfrm>
        </p:grpSpPr>
        <p:sp>
          <p:nvSpPr>
            <p:cNvPr id="21" name="TextBox 20"/>
            <p:cNvSpPr txBox="1"/>
            <p:nvPr/>
          </p:nvSpPr>
          <p:spPr>
            <a:xfrm>
              <a:off x="124157" y="2997249"/>
              <a:ext cx="1165363" cy="923330"/>
            </a:xfrm>
            <a:prstGeom prst="rect">
              <a:avLst/>
            </a:prstGeom>
            <a:noFill/>
          </p:spPr>
          <p:txBody>
            <a:bodyPr wrap="square" rtlCol="0">
              <a:spAutoFit/>
            </a:bodyPr>
            <a:lstStyle/>
            <a:p>
              <a:r>
                <a:rPr lang="en-US" sz="5400" dirty="0"/>
                <a:t>ƒ(</a:t>
              </a:r>
            </a:p>
          </p:txBody>
        </p:sp>
        <p:sp>
          <p:nvSpPr>
            <p:cNvPr id="22" name="TextBox 21"/>
            <p:cNvSpPr txBox="1"/>
            <p:nvPr/>
          </p:nvSpPr>
          <p:spPr>
            <a:xfrm>
              <a:off x="3904772" y="2997249"/>
              <a:ext cx="565748" cy="923330"/>
            </a:xfrm>
            <a:prstGeom prst="rect">
              <a:avLst/>
            </a:prstGeom>
            <a:noFill/>
          </p:spPr>
          <p:txBody>
            <a:bodyPr wrap="square" rtlCol="0">
              <a:spAutoFit/>
            </a:bodyPr>
            <a:lstStyle/>
            <a:p>
              <a:r>
                <a:rPr lang="en-US" sz="5400" dirty="0"/>
                <a:t>)</a:t>
              </a:r>
            </a:p>
          </p:txBody>
        </p:sp>
      </p:grpSp>
      <p:graphicFrame>
        <p:nvGraphicFramePr>
          <p:cNvPr id="24" name="Google Shape;147;p18"/>
          <p:cNvGraphicFramePr/>
          <p:nvPr/>
        </p:nvGraphicFramePr>
        <p:xfrm>
          <a:off x="9692779" y="2665483"/>
          <a:ext cx="1889596" cy="1586862"/>
        </p:xfrm>
        <a:graphic>
          <a:graphicData uri="http://schemas.openxmlformats.org/drawingml/2006/table">
            <a:tbl>
              <a:tblPr firstRow="1" bandRow="1">
                <a:tableStyleId>{08FB837D-C827-4EFA-A057-4D05807E0F7C}</a:tableStyleId>
              </a:tblPr>
              <a:tblGrid>
                <a:gridCol w="311155">
                  <a:extLst>
                    <a:ext uri="{9D8B030D-6E8A-4147-A177-3AD203B41FA5}">
                      <a16:colId xmlns:a16="http://schemas.microsoft.com/office/drawing/2014/main" val="20000"/>
                    </a:ext>
                  </a:extLst>
                </a:gridCol>
                <a:gridCol w="294344">
                  <a:extLst>
                    <a:ext uri="{9D8B030D-6E8A-4147-A177-3AD203B41FA5}">
                      <a16:colId xmlns:a16="http://schemas.microsoft.com/office/drawing/2014/main" val="20001"/>
                    </a:ext>
                  </a:extLst>
                </a:gridCol>
                <a:gridCol w="426066">
                  <a:extLst>
                    <a:ext uri="{9D8B030D-6E8A-4147-A177-3AD203B41FA5}">
                      <a16:colId xmlns:a16="http://schemas.microsoft.com/office/drawing/2014/main" val="20002"/>
                    </a:ext>
                  </a:extLst>
                </a:gridCol>
                <a:gridCol w="524167">
                  <a:extLst>
                    <a:ext uri="{9D8B030D-6E8A-4147-A177-3AD203B41FA5}">
                      <a16:colId xmlns:a16="http://schemas.microsoft.com/office/drawing/2014/main" val="20003"/>
                    </a:ext>
                  </a:extLst>
                </a:gridCol>
                <a:gridCol w="333864">
                  <a:extLst>
                    <a:ext uri="{9D8B030D-6E8A-4147-A177-3AD203B41FA5}">
                      <a16:colId xmlns:a16="http://schemas.microsoft.com/office/drawing/2014/main" val="92067123"/>
                    </a:ext>
                  </a:extLst>
                </a:gridCol>
              </a:tblGrid>
              <a:tr h="176318">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tc>
                <a:extLst>
                  <a:ext uri="{0D108BD9-81ED-4DB2-BD59-A6C34878D82A}">
                    <a16:rowId xmlns:a16="http://schemas.microsoft.com/office/drawing/2014/main" val="10000"/>
                  </a:ext>
                </a:extLst>
              </a:tr>
              <a:tr h="176318">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F8A968"/>
                    </a:solidFill>
                  </a:tcPr>
                </a:tc>
                <a:extLst>
                  <a:ext uri="{0D108BD9-81ED-4DB2-BD59-A6C34878D82A}">
                    <a16:rowId xmlns:a16="http://schemas.microsoft.com/office/drawing/2014/main" val="10001"/>
                  </a:ext>
                </a:extLst>
              </a:tr>
              <a:tr h="176318">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FCC598"/>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FCC598"/>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FCC598"/>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FCC598"/>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F8A968"/>
                    </a:solidFill>
                  </a:tcPr>
                </a:tc>
                <a:extLst>
                  <a:ext uri="{0D108BD9-81ED-4DB2-BD59-A6C34878D82A}">
                    <a16:rowId xmlns:a16="http://schemas.microsoft.com/office/drawing/2014/main" val="10002"/>
                  </a:ext>
                </a:extLst>
              </a:tr>
              <a:tr h="176318">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solidFill>
                      <a:srgbClr val="FCC598"/>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FCC598"/>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FCC598"/>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FCC598"/>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F8A968"/>
                    </a:solidFill>
                  </a:tcPr>
                </a:tc>
                <a:extLst>
                  <a:ext uri="{0D108BD9-81ED-4DB2-BD59-A6C34878D82A}">
                    <a16:rowId xmlns:a16="http://schemas.microsoft.com/office/drawing/2014/main" val="10003"/>
                  </a:ext>
                </a:extLst>
              </a:tr>
              <a:tr h="176318">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FCC598"/>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FCC598"/>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FCC598"/>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FCC598"/>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F8A968"/>
                    </a:solidFill>
                  </a:tcPr>
                </a:tc>
                <a:extLst>
                  <a:ext uri="{0D108BD9-81ED-4DB2-BD59-A6C34878D82A}">
                    <a16:rowId xmlns:a16="http://schemas.microsoft.com/office/drawing/2014/main" val="10006"/>
                  </a:ext>
                </a:extLst>
              </a:tr>
              <a:tr h="176318">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solidFill>
                      <a:srgbClr val="FCC598"/>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FCC598"/>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FCC598"/>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FCC598"/>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F8A968"/>
                    </a:solidFill>
                  </a:tcPr>
                </a:tc>
                <a:extLst>
                  <a:ext uri="{0D108BD9-81ED-4DB2-BD59-A6C34878D82A}">
                    <a16:rowId xmlns:a16="http://schemas.microsoft.com/office/drawing/2014/main" val="1391442035"/>
                  </a:ext>
                </a:extLst>
              </a:tr>
              <a:tr h="176318">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FCC598"/>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FCC598"/>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FCC598"/>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FCC598"/>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F8A968"/>
                    </a:solidFill>
                  </a:tcPr>
                </a:tc>
                <a:extLst>
                  <a:ext uri="{0D108BD9-81ED-4DB2-BD59-A6C34878D82A}">
                    <a16:rowId xmlns:a16="http://schemas.microsoft.com/office/drawing/2014/main" val="3879648567"/>
                  </a:ext>
                </a:extLst>
              </a:tr>
              <a:tr h="176318">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solidFill>
                      <a:srgbClr val="FCC598"/>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FCC598"/>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FCC598"/>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FCC598"/>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F8A968"/>
                    </a:solidFill>
                  </a:tcPr>
                </a:tc>
                <a:extLst>
                  <a:ext uri="{0D108BD9-81ED-4DB2-BD59-A6C34878D82A}">
                    <a16:rowId xmlns:a16="http://schemas.microsoft.com/office/drawing/2014/main" val="2971082796"/>
                  </a:ext>
                </a:extLst>
              </a:tr>
              <a:tr h="176318">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solidFill>
                      <a:srgbClr val="FCC598"/>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FCC598"/>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FCC598"/>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FCC598"/>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F8A968"/>
                    </a:solidFill>
                  </a:tcPr>
                </a:tc>
                <a:extLst>
                  <a:ext uri="{0D108BD9-81ED-4DB2-BD59-A6C34878D82A}">
                    <a16:rowId xmlns:a16="http://schemas.microsoft.com/office/drawing/2014/main" val="3440921598"/>
                  </a:ext>
                </a:extLst>
              </a:tr>
            </a:tbl>
          </a:graphicData>
        </a:graphic>
      </p:graphicFrame>
      <p:graphicFrame>
        <p:nvGraphicFramePr>
          <p:cNvPr id="26" name="Google Shape;147;p18"/>
          <p:cNvGraphicFramePr/>
          <p:nvPr/>
        </p:nvGraphicFramePr>
        <p:xfrm>
          <a:off x="914468" y="2262700"/>
          <a:ext cx="2977680" cy="2392428"/>
        </p:xfrm>
        <a:graphic>
          <a:graphicData uri="http://schemas.openxmlformats.org/drawingml/2006/table">
            <a:tbl>
              <a:tblPr firstRow="1" bandRow="1">
                <a:tableStyleId>{3C2FFA5D-87B4-456A-9821-1D502468CF0F}</a:tableStyleId>
              </a:tblPr>
              <a:tblGrid>
                <a:gridCol w="383849">
                  <a:extLst>
                    <a:ext uri="{9D8B030D-6E8A-4147-A177-3AD203B41FA5}">
                      <a16:colId xmlns:a16="http://schemas.microsoft.com/office/drawing/2014/main" val="20000"/>
                    </a:ext>
                  </a:extLst>
                </a:gridCol>
                <a:gridCol w="363111">
                  <a:extLst>
                    <a:ext uri="{9D8B030D-6E8A-4147-A177-3AD203B41FA5}">
                      <a16:colId xmlns:a16="http://schemas.microsoft.com/office/drawing/2014/main" val="20001"/>
                    </a:ext>
                  </a:extLst>
                </a:gridCol>
                <a:gridCol w="525605">
                  <a:extLst>
                    <a:ext uri="{9D8B030D-6E8A-4147-A177-3AD203B41FA5}">
                      <a16:colId xmlns:a16="http://schemas.microsoft.com/office/drawing/2014/main" val="20002"/>
                    </a:ext>
                  </a:extLst>
                </a:gridCol>
                <a:gridCol w="646626">
                  <a:extLst>
                    <a:ext uri="{9D8B030D-6E8A-4147-A177-3AD203B41FA5}">
                      <a16:colId xmlns:a16="http://schemas.microsoft.com/office/drawing/2014/main" val="20003"/>
                    </a:ext>
                  </a:extLst>
                </a:gridCol>
                <a:gridCol w="646626">
                  <a:extLst>
                    <a:ext uri="{9D8B030D-6E8A-4147-A177-3AD203B41FA5}">
                      <a16:colId xmlns:a16="http://schemas.microsoft.com/office/drawing/2014/main" val="71382898"/>
                    </a:ext>
                  </a:extLst>
                </a:gridCol>
                <a:gridCol w="411863">
                  <a:extLst>
                    <a:ext uri="{9D8B030D-6E8A-4147-A177-3AD203B41FA5}">
                      <a16:colId xmlns:a16="http://schemas.microsoft.com/office/drawing/2014/main" val="92067123"/>
                    </a:ext>
                  </a:extLst>
                </a:gridCol>
              </a:tblGrid>
              <a:tr h="199369">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tc>
                <a:extLst>
                  <a:ext uri="{0D108BD9-81ED-4DB2-BD59-A6C34878D82A}">
                    <a16:rowId xmlns:a16="http://schemas.microsoft.com/office/drawing/2014/main" val="10000"/>
                  </a:ext>
                </a:extLst>
              </a:tr>
              <a:tr h="199369">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tc>
                <a:extLst>
                  <a:ext uri="{0D108BD9-81ED-4DB2-BD59-A6C34878D82A}">
                    <a16:rowId xmlns:a16="http://schemas.microsoft.com/office/drawing/2014/main" val="10001"/>
                  </a:ext>
                </a:extLst>
              </a:tr>
              <a:tr h="199369">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extLst>
                  <a:ext uri="{0D108BD9-81ED-4DB2-BD59-A6C34878D82A}">
                    <a16:rowId xmlns:a16="http://schemas.microsoft.com/office/drawing/2014/main" val="10002"/>
                  </a:ext>
                </a:extLst>
              </a:tr>
              <a:tr h="199369">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extLst>
                  <a:ext uri="{0D108BD9-81ED-4DB2-BD59-A6C34878D82A}">
                    <a16:rowId xmlns:a16="http://schemas.microsoft.com/office/drawing/2014/main" val="10003"/>
                  </a:ext>
                </a:extLst>
              </a:tr>
              <a:tr h="199369">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extLst>
                  <a:ext uri="{0D108BD9-81ED-4DB2-BD59-A6C34878D82A}">
                    <a16:rowId xmlns:a16="http://schemas.microsoft.com/office/drawing/2014/main" val="10006"/>
                  </a:ext>
                </a:extLst>
              </a:tr>
              <a:tr h="199369">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extLst>
                  <a:ext uri="{0D108BD9-81ED-4DB2-BD59-A6C34878D82A}">
                    <a16:rowId xmlns:a16="http://schemas.microsoft.com/office/drawing/2014/main" val="1391442035"/>
                  </a:ext>
                </a:extLst>
              </a:tr>
              <a:tr h="199369">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extLst>
                  <a:ext uri="{0D108BD9-81ED-4DB2-BD59-A6C34878D82A}">
                    <a16:rowId xmlns:a16="http://schemas.microsoft.com/office/drawing/2014/main" val="2987835324"/>
                  </a:ext>
                </a:extLst>
              </a:tr>
              <a:tr h="199369">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extLst>
                  <a:ext uri="{0D108BD9-81ED-4DB2-BD59-A6C34878D82A}">
                    <a16:rowId xmlns:a16="http://schemas.microsoft.com/office/drawing/2014/main" val="1327049003"/>
                  </a:ext>
                </a:extLst>
              </a:tr>
              <a:tr h="199369">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extLst>
                  <a:ext uri="{0D108BD9-81ED-4DB2-BD59-A6C34878D82A}">
                    <a16:rowId xmlns:a16="http://schemas.microsoft.com/office/drawing/2014/main" val="756927040"/>
                  </a:ext>
                </a:extLst>
              </a:tr>
              <a:tr h="199369">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extLst>
                  <a:ext uri="{0D108BD9-81ED-4DB2-BD59-A6C34878D82A}">
                    <a16:rowId xmlns:a16="http://schemas.microsoft.com/office/drawing/2014/main" val="3879648567"/>
                  </a:ext>
                </a:extLst>
              </a:tr>
              <a:tr h="199369">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extLst>
                  <a:ext uri="{0D108BD9-81ED-4DB2-BD59-A6C34878D82A}">
                    <a16:rowId xmlns:a16="http://schemas.microsoft.com/office/drawing/2014/main" val="2971082796"/>
                  </a:ext>
                </a:extLst>
              </a:tr>
              <a:tr h="199369">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extLst>
                  <a:ext uri="{0D108BD9-81ED-4DB2-BD59-A6C34878D82A}">
                    <a16:rowId xmlns:a16="http://schemas.microsoft.com/office/drawing/2014/main" val="3440921598"/>
                  </a:ext>
                </a:extLst>
              </a:tr>
            </a:tbl>
          </a:graphicData>
        </a:graphic>
      </p:graphicFrame>
    </p:spTree>
    <p:extLst>
      <p:ext uri="{BB962C8B-B14F-4D97-AF65-F5344CB8AC3E}">
        <p14:creationId xmlns:p14="http://schemas.microsoft.com/office/powerpoint/2010/main" val="48904752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a:solidFill>
                  <a:schemeClr val="tx1"/>
                </a:solidFill>
              </a:rPr>
              <a:t>Dplyr Approach</a:t>
            </a:r>
          </a:p>
        </p:txBody>
      </p:sp>
      <p:sp>
        <p:nvSpPr>
          <p:cNvPr id="7" name="Google Shape;46;p7"/>
          <p:cNvSpPr>
            <a:spLocks noChangeAspect="1"/>
          </p:cNvSpPr>
          <p:nvPr/>
        </p:nvSpPr>
        <p:spPr>
          <a:xfrm>
            <a:off x="11152671" y="5805616"/>
            <a:ext cx="776274" cy="835671"/>
          </a:xfrm>
          <a:prstGeom prst="rect">
            <a:avLst/>
          </a:prstGeom>
          <a:blipFill rotWithShape="1">
            <a:blip r:embed="rId3">
              <a:alphaModFix/>
            </a:blip>
            <a:stretch>
              <a:fillRect/>
            </a:stretch>
          </a:blipFill>
          <a:ln>
            <a:noFill/>
          </a:ln>
        </p:spPr>
        <p:txBody>
          <a:bodyPr spcFirstLastPara="1" wrap="square" lIns="0" tIns="0" rIns="0" bIns="0" anchor="t" anchorCtr="0">
            <a:noAutofit/>
          </a:bodyPr>
          <a:lstStyle/>
          <a:p>
            <a:endParaRPr sz="964"/>
          </a:p>
        </p:txBody>
      </p:sp>
      <p:sp>
        <p:nvSpPr>
          <p:cNvPr id="19" name="Bent-Up Arrow 18"/>
          <p:cNvSpPr/>
          <p:nvPr/>
        </p:nvSpPr>
        <p:spPr>
          <a:xfrm rot="10800000" flipH="1">
            <a:off x="3772511" y="2619575"/>
            <a:ext cx="560479" cy="484986"/>
          </a:xfrm>
          <a:prstGeom prst="bentUp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20" name="Google Shape;147;p18"/>
          <p:cNvGraphicFramePr/>
          <p:nvPr/>
        </p:nvGraphicFramePr>
        <p:xfrm>
          <a:off x="9263075" y="3324207"/>
          <a:ext cx="1889596" cy="1586862"/>
        </p:xfrm>
        <a:graphic>
          <a:graphicData uri="http://schemas.openxmlformats.org/drawingml/2006/table">
            <a:tbl>
              <a:tblPr firstRow="1" bandRow="1">
                <a:tableStyleId>{08FB837D-C827-4EFA-A057-4D05807E0F7C}</a:tableStyleId>
              </a:tblPr>
              <a:tblGrid>
                <a:gridCol w="311155">
                  <a:extLst>
                    <a:ext uri="{9D8B030D-6E8A-4147-A177-3AD203B41FA5}">
                      <a16:colId xmlns:a16="http://schemas.microsoft.com/office/drawing/2014/main" val="20000"/>
                    </a:ext>
                  </a:extLst>
                </a:gridCol>
                <a:gridCol w="294344">
                  <a:extLst>
                    <a:ext uri="{9D8B030D-6E8A-4147-A177-3AD203B41FA5}">
                      <a16:colId xmlns:a16="http://schemas.microsoft.com/office/drawing/2014/main" val="20001"/>
                    </a:ext>
                  </a:extLst>
                </a:gridCol>
                <a:gridCol w="426066">
                  <a:extLst>
                    <a:ext uri="{9D8B030D-6E8A-4147-A177-3AD203B41FA5}">
                      <a16:colId xmlns:a16="http://schemas.microsoft.com/office/drawing/2014/main" val="20002"/>
                    </a:ext>
                  </a:extLst>
                </a:gridCol>
                <a:gridCol w="524167">
                  <a:extLst>
                    <a:ext uri="{9D8B030D-6E8A-4147-A177-3AD203B41FA5}">
                      <a16:colId xmlns:a16="http://schemas.microsoft.com/office/drawing/2014/main" val="20003"/>
                    </a:ext>
                  </a:extLst>
                </a:gridCol>
                <a:gridCol w="333864">
                  <a:extLst>
                    <a:ext uri="{9D8B030D-6E8A-4147-A177-3AD203B41FA5}">
                      <a16:colId xmlns:a16="http://schemas.microsoft.com/office/drawing/2014/main" val="92067123"/>
                    </a:ext>
                  </a:extLst>
                </a:gridCol>
              </a:tblGrid>
              <a:tr h="176318">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tc>
                <a:extLst>
                  <a:ext uri="{0D108BD9-81ED-4DB2-BD59-A6C34878D82A}">
                    <a16:rowId xmlns:a16="http://schemas.microsoft.com/office/drawing/2014/main" val="10000"/>
                  </a:ext>
                </a:extLst>
              </a:tr>
              <a:tr h="176318">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F8A968"/>
                    </a:solidFill>
                  </a:tcPr>
                </a:tc>
                <a:extLst>
                  <a:ext uri="{0D108BD9-81ED-4DB2-BD59-A6C34878D82A}">
                    <a16:rowId xmlns:a16="http://schemas.microsoft.com/office/drawing/2014/main" val="10001"/>
                  </a:ext>
                </a:extLst>
              </a:tr>
              <a:tr h="176318">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FCC598"/>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FCC598"/>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FCC598"/>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FCC598"/>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F8A968"/>
                    </a:solidFill>
                  </a:tcPr>
                </a:tc>
                <a:extLst>
                  <a:ext uri="{0D108BD9-81ED-4DB2-BD59-A6C34878D82A}">
                    <a16:rowId xmlns:a16="http://schemas.microsoft.com/office/drawing/2014/main" val="10002"/>
                  </a:ext>
                </a:extLst>
              </a:tr>
              <a:tr h="176318">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solidFill>
                      <a:srgbClr val="FCC598"/>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FCC598"/>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FCC598"/>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FCC598"/>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F8A968"/>
                    </a:solidFill>
                  </a:tcPr>
                </a:tc>
                <a:extLst>
                  <a:ext uri="{0D108BD9-81ED-4DB2-BD59-A6C34878D82A}">
                    <a16:rowId xmlns:a16="http://schemas.microsoft.com/office/drawing/2014/main" val="10003"/>
                  </a:ext>
                </a:extLst>
              </a:tr>
              <a:tr h="176318">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FCC598"/>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FCC598"/>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FCC598"/>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FCC598"/>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F8A968"/>
                    </a:solidFill>
                  </a:tcPr>
                </a:tc>
                <a:extLst>
                  <a:ext uri="{0D108BD9-81ED-4DB2-BD59-A6C34878D82A}">
                    <a16:rowId xmlns:a16="http://schemas.microsoft.com/office/drawing/2014/main" val="10006"/>
                  </a:ext>
                </a:extLst>
              </a:tr>
              <a:tr h="176318">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solidFill>
                      <a:srgbClr val="FCC598"/>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FCC598"/>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FCC598"/>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FCC598"/>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F8A968"/>
                    </a:solidFill>
                  </a:tcPr>
                </a:tc>
                <a:extLst>
                  <a:ext uri="{0D108BD9-81ED-4DB2-BD59-A6C34878D82A}">
                    <a16:rowId xmlns:a16="http://schemas.microsoft.com/office/drawing/2014/main" val="1391442035"/>
                  </a:ext>
                </a:extLst>
              </a:tr>
              <a:tr h="176318">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FCC598"/>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FCC598"/>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FCC598"/>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FCC598"/>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F8A968"/>
                    </a:solidFill>
                  </a:tcPr>
                </a:tc>
                <a:extLst>
                  <a:ext uri="{0D108BD9-81ED-4DB2-BD59-A6C34878D82A}">
                    <a16:rowId xmlns:a16="http://schemas.microsoft.com/office/drawing/2014/main" val="3879648567"/>
                  </a:ext>
                </a:extLst>
              </a:tr>
              <a:tr h="176318">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solidFill>
                      <a:srgbClr val="FCC598"/>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FCC598"/>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FCC598"/>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FCC598"/>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F8A968"/>
                    </a:solidFill>
                  </a:tcPr>
                </a:tc>
                <a:extLst>
                  <a:ext uri="{0D108BD9-81ED-4DB2-BD59-A6C34878D82A}">
                    <a16:rowId xmlns:a16="http://schemas.microsoft.com/office/drawing/2014/main" val="2971082796"/>
                  </a:ext>
                </a:extLst>
              </a:tr>
              <a:tr h="176318">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solidFill>
                      <a:srgbClr val="FCC598"/>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FCC598"/>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FCC598"/>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FCC598"/>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F8A968"/>
                    </a:solidFill>
                  </a:tcPr>
                </a:tc>
                <a:extLst>
                  <a:ext uri="{0D108BD9-81ED-4DB2-BD59-A6C34878D82A}">
                    <a16:rowId xmlns:a16="http://schemas.microsoft.com/office/drawing/2014/main" val="3440921598"/>
                  </a:ext>
                </a:extLst>
              </a:tr>
            </a:tbl>
          </a:graphicData>
        </a:graphic>
      </p:graphicFrame>
      <p:grpSp>
        <p:nvGrpSpPr>
          <p:cNvPr id="23" name="Group 22"/>
          <p:cNvGrpSpPr/>
          <p:nvPr/>
        </p:nvGrpSpPr>
        <p:grpSpPr>
          <a:xfrm>
            <a:off x="-37896" y="1381592"/>
            <a:ext cx="4054263" cy="2392428"/>
            <a:chOff x="117807" y="2262700"/>
            <a:chExt cx="4054263" cy="2392428"/>
          </a:xfrm>
        </p:grpSpPr>
        <p:graphicFrame>
          <p:nvGraphicFramePr>
            <p:cNvPr id="8" name="Google Shape;147;p18"/>
            <p:cNvGraphicFramePr/>
            <p:nvPr/>
          </p:nvGraphicFramePr>
          <p:xfrm>
            <a:off x="687121" y="2262700"/>
            <a:ext cx="2977680" cy="2392428"/>
          </p:xfrm>
          <a:graphic>
            <a:graphicData uri="http://schemas.openxmlformats.org/drawingml/2006/table">
              <a:tbl>
                <a:tblPr firstRow="1" bandRow="1">
                  <a:tableStyleId>{3C2FFA5D-87B4-456A-9821-1D502468CF0F}</a:tableStyleId>
                </a:tblPr>
                <a:tblGrid>
                  <a:gridCol w="383849">
                    <a:extLst>
                      <a:ext uri="{9D8B030D-6E8A-4147-A177-3AD203B41FA5}">
                        <a16:colId xmlns:a16="http://schemas.microsoft.com/office/drawing/2014/main" val="20000"/>
                      </a:ext>
                    </a:extLst>
                  </a:gridCol>
                  <a:gridCol w="363111">
                    <a:extLst>
                      <a:ext uri="{9D8B030D-6E8A-4147-A177-3AD203B41FA5}">
                        <a16:colId xmlns:a16="http://schemas.microsoft.com/office/drawing/2014/main" val="20001"/>
                      </a:ext>
                    </a:extLst>
                  </a:gridCol>
                  <a:gridCol w="525605">
                    <a:extLst>
                      <a:ext uri="{9D8B030D-6E8A-4147-A177-3AD203B41FA5}">
                        <a16:colId xmlns:a16="http://schemas.microsoft.com/office/drawing/2014/main" val="20002"/>
                      </a:ext>
                    </a:extLst>
                  </a:gridCol>
                  <a:gridCol w="646626">
                    <a:extLst>
                      <a:ext uri="{9D8B030D-6E8A-4147-A177-3AD203B41FA5}">
                        <a16:colId xmlns:a16="http://schemas.microsoft.com/office/drawing/2014/main" val="20003"/>
                      </a:ext>
                    </a:extLst>
                  </a:gridCol>
                  <a:gridCol w="646626">
                    <a:extLst>
                      <a:ext uri="{9D8B030D-6E8A-4147-A177-3AD203B41FA5}">
                        <a16:colId xmlns:a16="http://schemas.microsoft.com/office/drawing/2014/main" val="71382898"/>
                      </a:ext>
                    </a:extLst>
                  </a:gridCol>
                  <a:gridCol w="411863">
                    <a:extLst>
                      <a:ext uri="{9D8B030D-6E8A-4147-A177-3AD203B41FA5}">
                        <a16:colId xmlns:a16="http://schemas.microsoft.com/office/drawing/2014/main" val="92067123"/>
                      </a:ext>
                    </a:extLst>
                  </a:gridCol>
                </a:tblGrid>
                <a:tr h="199369">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tc>
                  <a:extLst>
                    <a:ext uri="{0D108BD9-81ED-4DB2-BD59-A6C34878D82A}">
                      <a16:rowId xmlns:a16="http://schemas.microsoft.com/office/drawing/2014/main" val="10000"/>
                    </a:ext>
                  </a:extLst>
                </a:tr>
                <a:tr h="199369">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tc>
                  <a:extLst>
                    <a:ext uri="{0D108BD9-81ED-4DB2-BD59-A6C34878D82A}">
                      <a16:rowId xmlns:a16="http://schemas.microsoft.com/office/drawing/2014/main" val="10001"/>
                    </a:ext>
                  </a:extLst>
                </a:tr>
                <a:tr h="199369">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extLst>
                    <a:ext uri="{0D108BD9-81ED-4DB2-BD59-A6C34878D82A}">
                      <a16:rowId xmlns:a16="http://schemas.microsoft.com/office/drawing/2014/main" val="10002"/>
                    </a:ext>
                  </a:extLst>
                </a:tr>
                <a:tr h="199369">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extLst>
                    <a:ext uri="{0D108BD9-81ED-4DB2-BD59-A6C34878D82A}">
                      <a16:rowId xmlns:a16="http://schemas.microsoft.com/office/drawing/2014/main" val="10003"/>
                    </a:ext>
                  </a:extLst>
                </a:tr>
                <a:tr h="199369">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extLst>
                    <a:ext uri="{0D108BD9-81ED-4DB2-BD59-A6C34878D82A}">
                      <a16:rowId xmlns:a16="http://schemas.microsoft.com/office/drawing/2014/main" val="10006"/>
                    </a:ext>
                  </a:extLst>
                </a:tr>
                <a:tr h="199369">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extLst>
                    <a:ext uri="{0D108BD9-81ED-4DB2-BD59-A6C34878D82A}">
                      <a16:rowId xmlns:a16="http://schemas.microsoft.com/office/drawing/2014/main" val="1391442035"/>
                    </a:ext>
                  </a:extLst>
                </a:tr>
                <a:tr h="199369">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extLst>
                    <a:ext uri="{0D108BD9-81ED-4DB2-BD59-A6C34878D82A}">
                      <a16:rowId xmlns:a16="http://schemas.microsoft.com/office/drawing/2014/main" val="2987835324"/>
                    </a:ext>
                  </a:extLst>
                </a:tr>
                <a:tr h="199369">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extLst>
                    <a:ext uri="{0D108BD9-81ED-4DB2-BD59-A6C34878D82A}">
                      <a16:rowId xmlns:a16="http://schemas.microsoft.com/office/drawing/2014/main" val="1327049003"/>
                    </a:ext>
                  </a:extLst>
                </a:tr>
                <a:tr h="199369">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extLst>
                    <a:ext uri="{0D108BD9-81ED-4DB2-BD59-A6C34878D82A}">
                      <a16:rowId xmlns:a16="http://schemas.microsoft.com/office/drawing/2014/main" val="756927040"/>
                    </a:ext>
                  </a:extLst>
                </a:tr>
                <a:tr h="199369">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extLst>
                    <a:ext uri="{0D108BD9-81ED-4DB2-BD59-A6C34878D82A}">
                      <a16:rowId xmlns:a16="http://schemas.microsoft.com/office/drawing/2014/main" val="3879648567"/>
                    </a:ext>
                  </a:extLst>
                </a:tr>
                <a:tr h="199369">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extLst>
                    <a:ext uri="{0D108BD9-81ED-4DB2-BD59-A6C34878D82A}">
                      <a16:rowId xmlns:a16="http://schemas.microsoft.com/office/drawing/2014/main" val="2971082796"/>
                    </a:ext>
                  </a:extLst>
                </a:tr>
                <a:tr h="199369">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A5C0E5"/>
                      </a:solidFill>
                    </a:tcPr>
                  </a:tc>
                  <a:extLst>
                    <a:ext uri="{0D108BD9-81ED-4DB2-BD59-A6C34878D82A}">
                      <a16:rowId xmlns:a16="http://schemas.microsoft.com/office/drawing/2014/main" val="3440921598"/>
                    </a:ext>
                  </a:extLst>
                </a:tr>
              </a:tbl>
            </a:graphicData>
          </a:graphic>
        </p:graphicFrame>
        <p:sp>
          <p:nvSpPr>
            <p:cNvPr id="21" name="TextBox 20"/>
            <p:cNvSpPr txBox="1"/>
            <p:nvPr/>
          </p:nvSpPr>
          <p:spPr>
            <a:xfrm>
              <a:off x="117807" y="3216421"/>
              <a:ext cx="1165363" cy="584775"/>
            </a:xfrm>
            <a:prstGeom prst="rect">
              <a:avLst/>
            </a:prstGeom>
            <a:noFill/>
          </p:spPr>
          <p:txBody>
            <a:bodyPr wrap="square" rtlCol="0">
              <a:spAutoFit/>
            </a:bodyPr>
            <a:lstStyle/>
            <a:p>
              <a:r>
                <a:rPr lang="en-US" sz="3200" dirty="0"/>
                <a:t>ƒ(</a:t>
              </a:r>
            </a:p>
          </p:txBody>
        </p:sp>
        <p:sp>
          <p:nvSpPr>
            <p:cNvPr id="22" name="TextBox 21"/>
            <p:cNvSpPr txBox="1"/>
            <p:nvPr/>
          </p:nvSpPr>
          <p:spPr>
            <a:xfrm>
              <a:off x="3606322" y="3216421"/>
              <a:ext cx="565748" cy="584775"/>
            </a:xfrm>
            <a:prstGeom prst="rect">
              <a:avLst/>
            </a:prstGeom>
            <a:noFill/>
          </p:spPr>
          <p:txBody>
            <a:bodyPr wrap="square" rtlCol="0">
              <a:spAutoFit/>
            </a:bodyPr>
            <a:lstStyle/>
            <a:p>
              <a:r>
                <a:rPr lang="en-US" sz="3200" dirty="0"/>
                <a:t>)</a:t>
              </a:r>
            </a:p>
          </p:txBody>
        </p:sp>
      </p:grpSp>
      <p:grpSp>
        <p:nvGrpSpPr>
          <p:cNvPr id="12" name="Group 11"/>
          <p:cNvGrpSpPr/>
          <p:nvPr/>
        </p:nvGrpSpPr>
        <p:grpSpPr>
          <a:xfrm>
            <a:off x="3516903" y="3280323"/>
            <a:ext cx="2884236" cy="2392428"/>
            <a:chOff x="117807" y="2262700"/>
            <a:chExt cx="2884236" cy="2392428"/>
          </a:xfrm>
        </p:grpSpPr>
        <p:graphicFrame>
          <p:nvGraphicFramePr>
            <p:cNvPr id="13" name="Google Shape;147;p18"/>
            <p:cNvGraphicFramePr/>
            <p:nvPr/>
          </p:nvGraphicFramePr>
          <p:xfrm>
            <a:off x="687121" y="2262700"/>
            <a:ext cx="1919191" cy="2392428"/>
          </p:xfrm>
          <a:graphic>
            <a:graphicData uri="http://schemas.openxmlformats.org/drawingml/2006/table">
              <a:tbl>
                <a:tblPr firstRow="1" bandRow="1">
                  <a:tableStyleId>{284E427A-3D55-4303-BF80-6455036E1DE7}</a:tableStyleId>
                </a:tblPr>
                <a:tblGrid>
                  <a:gridCol w="383849">
                    <a:extLst>
                      <a:ext uri="{9D8B030D-6E8A-4147-A177-3AD203B41FA5}">
                        <a16:colId xmlns:a16="http://schemas.microsoft.com/office/drawing/2014/main" val="20000"/>
                      </a:ext>
                    </a:extLst>
                  </a:gridCol>
                  <a:gridCol w="363111">
                    <a:extLst>
                      <a:ext uri="{9D8B030D-6E8A-4147-A177-3AD203B41FA5}">
                        <a16:colId xmlns:a16="http://schemas.microsoft.com/office/drawing/2014/main" val="20001"/>
                      </a:ext>
                    </a:extLst>
                  </a:gridCol>
                  <a:gridCol w="525605">
                    <a:extLst>
                      <a:ext uri="{9D8B030D-6E8A-4147-A177-3AD203B41FA5}">
                        <a16:colId xmlns:a16="http://schemas.microsoft.com/office/drawing/2014/main" val="20002"/>
                      </a:ext>
                    </a:extLst>
                  </a:gridCol>
                  <a:gridCol w="646626">
                    <a:extLst>
                      <a:ext uri="{9D8B030D-6E8A-4147-A177-3AD203B41FA5}">
                        <a16:colId xmlns:a16="http://schemas.microsoft.com/office/drawing/2014/main" val="20003"/>
                      </a:ext>
                    </a:extLst>
                  </a:gridCol>
                </a:tblGrid>
                <a:tr h="199369">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tc>
                  <a:extLst>
                    <a:ext uri="{0D108BD9-81ED-4DB2-BD59-A6C34878D82A}">
                      <a16:rowId xmlns:a16="http://schemas.microsoft.com/office/drawing/2014/main" val="10000"/>
                    </a:ext>
                  </a:extLst>
                </a:tr>
                <a:tr h="199369">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tc>
                  <a:extLst>
                    <a:ext uri="{0D108BD9-81ED-4DB2-BD59-A6C34878D82A}">
                      <a16:rowId xmlns:a16="http://schemas.microsoft.com/office/drawing/2014/main" val="10001"/>
                    </a:ext>
                  </a:extLst>
                </a:tr>
                <a:tr h="199369">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E6A5A4"/>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E6A5A4"/>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E6A5A4"/>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E6A5A4"/>
                      </a:solidFill>
                    </a:tcPr>
                  </a:tc>
                  <a:extLst>
                    <a:ext uri="{0D108BD9-81ED-4DB2-BD59-A6C34878D82A}">
                      <a16:rowId xmlns:a16="http://schemas.microsoft.com/office/drawing/2014/main" val="10002"/>
                    </a:ext>
                  </a:extLst>
                </a:tr>
                <a:tr h="199369">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E6A5A4"/>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E6A5A4"/>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E6A5A4"/>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E6A5A4"/>
                      </a:solidFill>
                    </a:tcPr>
                  </a:tc>
                  <a:extLst>
                    <a:ext uri="{0D108BD9-81ED-4DB2-BD59-A6C34878D82A}">
                      <a16:rowId xmlns:a16="http://schemas.microsoft.com/office/drawing/2014/main" val="10003"/>
                    </a:ext>
                  </a:extLst>
                </a:tr>
                <a:tr h="199369">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E6A5A4"/>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E6A5A4"/>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E6A5A4"/>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E6A5A4"/>
                      </a:solidFill>
                    </a:tcPr>
                  </a:tc>
                  <a:extLst>
                    <a:ext uri="{0D108BD9-81ED-4DB2-BD59-A6C34878D82A}">
                      <a16:rowId xmlns:a16="http://schemas.microsoft.com/office/drawing/2014/main" val="10006"/>
                    </a:ext>
                  </a:extLst>
                </a:tr>
                <a:tr h="199369">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solidFill>
                        <a:srgbClr val="E6A5A4"/>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E6A5A4"/>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E6A5A4"/>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E6A5A4"/>
                      </a:solidFill>
                    </a:tcPr>
                  </a:tc>
                  <a:extLst>
                    <a:ext uri="{0D108BD9-81ED-4DB2-BD59-A6C34878D82A}">
                      <a16:rowId xmlns:a16="http://schemas.microsoft.com/office/drawing/2014/main" val="1391442035"/>
                    </a:ext>
                  </a:extLst>
                </a:tr>
                <a:tr h="199369">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solidFill>
                        <a:srgbClr val="E6A5A4"/>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E6A5A4"/>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E6A5A4"/>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E6A5A4"/>
                      </a:solidFill>
                    </a:tcPr>
                  </a:tc>
                  <a:extLst>
                    <a:ext uri="{0D108BD9-81ED-4DB2-BD59-A6C34878D82A}">
                      <a16:rowId xmlns:a16="http://schemas.microsoft.com/office/drawing/2014/main" val="2987835324"/>
                    </a:ext>
                  </a:extLst>
                </a:tr>
                <a:tr h="199369">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solidFill>
                        <a:srgbClr val="E6A5A4"/>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E6A5A4"/>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E6A5A4"/>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E6A5A4"/>
                      </a:solidFill>
                    </a:tcPr>
                  </a:tc>
                  <a:extLst>
                    <a:ext uri="{0D108BD9-81ED-4DB2-BD59-A6C34878D82A}">
                      <a16:rowId xmlns:a16="http://schemas.microsoft.com/office/drawing/2014/main" val="1327049003"/>
                    </a:ext>
                  </a:extLst>
                </a:tr>
                <a:tr h="199369">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solidFill>
                        <a:srgbClr val="E6A5A4"/>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E6A5A4"/>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E6A5A4"/>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E6A5A4"/>
                      </a:solidFill>
                    </a:tcPr>
                  </a:tc>
                  <a:extLst>
                    <a:ext uri="{0D108BD9-81ED-4DB2-BD59-A6C34878D82A}">
                      <a16:rowId xmlns:a16="http://schemas.microsoft.com/office/drawing/2014/main" val="756927040"/>
                    </a:ext>
                  </a:extLst>
                </a:tr>
                <a:tr h="199369">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solidFill>
                        <a:srgbClr val="E6A5A4"/>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E6A5A4"/>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E6A5A4"/>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E6A5A4"/>
                      </a:solidFill>
                    </a:tcPr>
                  </a:tc>
                  <a:extLst>
                    <a:ext uri="{0D108BD9-81ED-4DB2-BD59-A6C34878D82A}">
                      <a16:rowId xmlns:a16="http://schemas.microsoft.com/office/drawing/2014/main" val="3879648567"/>
                    </a:ext>
                  </a:extLst>
                </a:tr>
                <a:tr h="199369">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solidFill>
                        <a:srgbClr val="E6A5A4"/>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E6A5A4"/>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E6A5A4"/>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E6A5A4"/>
                      </a:solidFill>
                    </a:tcPr>
                  </a:tc>
                  <a:extLst>
                    <a:ext uri="{0D108BD9-81ED-4DB2-BD59-A6C34878D82A}">
                      <a16:rowId xmlns:a16="http://schemas.microsoft.com/office/drawing/2014/main" val="2971082796"/>
                    </a:ext>
                  </a:extLst>
                </a:tr>
                <a:tr h="199369">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solidFill>
                        <a:srgbClr val="E6A5A4"/>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E6A5A4"/>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E6A5A4"/>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E6A5A4"/>
                      </a:solidFill>
                    </a:tcPr>
                  </a:tc>
                  <a:extLst>
                    <a:ext uri="{0D108BD9-81ED-4DB2-BD59-A6C34878D82A}">
                      <a16:rowId xmlns:a16="http://schemas.microsoft.com/office/drawing/2014/main" val="3440921598"/>
                    </a:ext>
                  </a:extLst>
                </a:tr>
              </a:tbl>
            </a:graphicData>
          </a:graphic>
        </p:graphicFrame>
        <p:sp>
          <p:nvSpPr>
            <p:cNvPr id="14" name="TextBox 13"/>
            <p:cNvSpPr txBox="1"/>
            <p:nvPr/>
          </p:nvSpPr>
          <p:spPr>
            <a:xfrm>
              <a:off x="117807" y="3216421"/>
              <a:ext cx="1165363" cy="584775"/>
            </a:xfrm>
            <a:prstGeom prst="rect">
              <a:avLst/>
            </a:prstGeom>
            <a:noFill/>
          </p:spPr>
          <p:txBody>
            <a:bodyPr wrap="square" rtlCol="0">
              <a:spAutoFit/>
            </a:bodyPr>
            <a:lstStyle/>
            <a:p>
              <a:r>
                <a:rPr lang="en-US" sz="3200" dirty="0"/>
                <a:t>ƒ(</a:t>
              </a:r>
            </a:p>
          </p:txBody>
        </p:sp>
        <p:sp>
          <p:nvSpPr>
            <p:cNvPr id="15" name="TextBox 14"/>
            <p:cNvSpPr txBox="1"/>
            <p:nvPr/>
          </p:nvSpPr>
          <p:spPr>
            <a:xfrm>
              <a:off x="2606312" y="3216421"/>
              <a:ext cx="395731" cy="584775"/>
            </a:xfrm>
            <a:prstGeom prst="rect">
              <a:avLst/>
            </a:prstGeom>
            <a:noFill/>
          </p:spPr>
          <p:txBody>
            <a:bodyPr wrap="square" rtlCol="0">
              <a:spAutoFit/>
            </a:bodyPr>
            <a:lstStyle/>
            <a:p>
              <a:r>
                <a:rPr lang="en-US" sz="3200" dirty="0"/>
                <a:t>)</a:t>
              </a:r>
            </a:p>
          </p:txBody>
        </p:sp>
      </p:grpSp>
      <p:sp>
        <p:nvSpPr>
          <p:cNvPr id="16" name="Bent-Up Arrow 15"/>
          <p:cNvSpPr/>
          <p:nvPr/>
        </p:nvSpPr>
        <p:spPr>
          <a:xfrm rot="5400000" flipH="1">
            <a:off x="5847397" y="2627700"/>
            <a:ext cx="560479" cy="484986"/>
          </a:xfrm>
          <a:prstGeom prst="bentUp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7" name="Group 16"/>
          <p:cNvGrpSpPr/>
          <p:nvPr/>
        </p:nvGrpSpPr>
        <p:grpSpPr>
          <a:xfrm>
            <a:off x="6347481" y="1822820"/>
            <a:ext cx="2671405" cy="1594952"/>
            <a:chOff x="117807" y="2622031"/>
            <a:chExt cx="2671405" cy="1594952"/>
          </a:xfrm>
        </p:grpSpPr>
        <p:graphicFrame>
          <p:nvGraphicFramePr>
            <p:cNvPr id="18" name="Google Shape;147;p18"/>
            <p:cNvGraphicFramePr/>
            <p:nvPr/>
          </p:nvGraphicFramePr>
          <p:xfrm>
            <a:off x="579733" y="2622031"/>
            <a:ext cx="1919191" cy="1594952"/>
          </p:xfrm>
          <a:graphic>
            <a:graphicData uri="http://schemas.openxmlformats.org/drawingml/2006/table">
              <a:tbl>
                <a:tblPr firstRow="1" bandRow="1">
                  <a:tableStyleId>{69C7853C-536D-4A76-A0AE-DD22124D55A5}</a:tableStyleId>
                </a:tblPr>
                <a:tblGrid>
                  <a:gridCol w="383849">
                    <a:extLst>
                      <a:ext uri="{9D8B030D-6E8A-4147-A177-3AD203B41FA5}">
                        <a16:colId xmlns:a16="http://schemas.microsoft.com/office/drawing/2014/main" val="20000"/>
                      </a:ext>
                    </a:extLst>
                  </a:gridCol>
                  <a:gridCol w="363111">
                    <a:extLst>
                      <a:ext uri="{9D8B030D-6E8A-4147-A177-3AD203B41FA5}">
                        <a16:colId xmlns:a16="http://schemas.microsoft.com/office/drawing/2014/main" val="20001"/>
                      </a:ext>
                    </a:extLst>
                  </a:gridCol>
                  <a:gridCol w="525605">
                    <a:extLst>
                      <a:ext uri="{9D8B030D-6E8A-4147-A177-3AD203B41FA5}">
                        <a16:colId xmlns:a16="http://schemas.microsoft.com/office/drawing/2014/main" val="20002"/>
                      </a:ext>
                    </a:extLst>
                  </a:gridCol>
                  <a:gridCol w="646626">
                    <a:extLst>
                      <a:ext uri="{9D8B030D-6E8A-4147-A177-3AD203B41FA5}">
                        <a16:colId xmlns:a16="http://schemas.microsoft.com/office/drawing/2014/main" val="20003"/>
                      </a:ext>
                    </a:extLst>
                  </a:gridCol>
                </a:tblGrid>
                <a:tr h="199369">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tc>
                  <a:extLst>
                    <a:ext uri="{0D108BD9-81ED-4DB2-BD59-A6C34878D82A}">
                      <a16:rowId xmlns:a16="http://schemas.microsoft.com/office/drawing/2014/main" val="10000"/>
                    </a:ext>
                  </a:extLst>
                </a:tr>
                <a:tr h="199369">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tc>
                  <a:extLst>
                    <a:ext uri="{0D108BD9-81ED-4DB2-BD59-A6C34878D82A}">
                      <a16:rowId xmlns:a16="http://schemas.microsoft.com/office/drawing/2014/main" val="10001"/>
                    </a:ext>
                  </a:extLst>
                </a:tr>
                <a:tr h="199369">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CEE3A7"/>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CEE3A7"/>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CEE3A7"/>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CEE3A7"/>
                      </a:solidFill>
                    </a:tcPr>
                  </a:tc>
                  <a:extLst>
                    <a:ext uri="{0D108BD9-81ED-4DB2-BD59-A6C34878D82A}">
                      <a16:rowId xmlns:a16="http://schemas.microsoft.com/office/drawing/2014/main" val="10002"/>
                    </a:ext>
                  </a:extLst>
                </a:tr>
                <a:tr h="199369">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CEE3A7"/>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CEE3A7"/>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CEE3A7"/>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CEE3A7"/>
                      </a:solidFill>
                    </a:tcPr>
                  </a:tc>
                  <a:extLst>
                    <a:ext uri="{0D108BD9-81ED-4DB2-BD59-A6C34878D82A}">
                      <a16:rowId xmlns:a16="http://schemas.microsoft.com/office/drawing/2014/main" val="10003"/>
                    </a:ext>
                  </a:extLst>
                </a:tr>
                <a:tr h="199369">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CEE3A7"/>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CEE3A7"/>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CEE3A7"/>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CEE3A7"/>
                      </a:solidFill>
                    </a:tcPr>
                  </a:tc>
                  <a:extLst>
                    <a:ext uri="{0D108BD9-81ED-4DB2-BD59-A6C34878D82A}">
                      <a16:rowId xmlns:a16="http://schemas.microsoft.com/office/drawing/2014/main" val="10006"/>
                    </a:ext>
                  </a:extLst>
                </a:tr>
                <a:tr h="199369">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CEE3A7"/>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CEE3A7"/>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CEE3A7"/>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CEE3A7"/>
                      </a:solidFill>
                    </a:tcPr>
                  </a:tc>
                  <a:extLst>
                    <a:ext uri="{0D108BD9-81ED-4DB2-BD59-A6C34878D82A}">
                      <a16:rowId xmlns:a16="http://schemas.microsoft.com/office/drawing/2014/main" val="1391442035"/>
                    </a:ext>
                  </a:extLst>
                </a:tr>
                <a:tr h="199369">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CEE3A7"/>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CEE3A7"/>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CEE3A7"/>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CEE3A7"/>
                      </a:solidFill>
                    </a:tcPr>
                  </a:tc>
                  <a:extLst>
                    <a:ext uri="{0D108BD9-81ED-4DB2-BD59-A6C34878D82A}">
                      <a16:rowId xmlns:a16="http://schemas.microsoft.com/office/drawing/2014/main" val="2987835324"/>
                    </a:ext>
                  </a:extLst>
                </a:tr>
                <a:tr h="199369">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CEE3A7"/>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CEE3A7"/>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CEE3A7"/>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solidFill>
                        <a:srgbClr val="CEE3A7"/>
                      </a:solidFill>
                    </a:tcPr>
                  </a:tc>
                  <a:extLst>
                    <a:ext uri="{0D108BD9-81ED-4DB2-BD59-A6C34878D82A}">
                      <a16:rowId xmlns:a16="http://schemas.microsoft.com/office/drawing/2014/main" val="1327049003"/>
                    </a:ext>
                  </a:extLst>
                </a:tr>
              </a:tbl>
            </a:graphicData>
          </a:graphic>
        </p:graphicFrame>
        <p:sp>
          <p:nvSpPr>
            <p:cNvPr id="24" name="TextBox 23"/>
            <p:cNvSpPr txBox="1"/>
            <p:nvPr/>
          </p:nvSpPr>
          <p:spPr>
            <a:xfrm>
              <a:off x="117807" y="3216421"/>
              <a:ext cx="1165363" cy="584775"/>
            </a:xfrm>
            <a:prstGeom prst="rect">
              <a:avLst/>
            </a:prstGeom>
            <a:noFill/>
          </p:spPr>
          <p:txBody>
            <a:bodyPr wrap="square" rtlCol="0">
              <a:spAutoFit/>
            </a:bodyPr>
            <a:lstStyle/>
            <a:p>
              <a:r>
                <a:rPr lang="en-US" sz="3200" dirty="0"/>
                <a:t>ƒ(</a:t>
              </a:r>
            </a:p>
          </p:txBody>
        </p:sp>
        <p:sp>
          <p:nvSpPr>
            <p:cNvPr id="25" name="TextBox 24"/>
            <p:cNvSpPr txBox="1"/>
            <p:nvPr/>
          </p:nvSpPr>
          <p:spPr>
            <a:xfrm>
              <a:off x="2491894" y="3216421"/>
              <a:ext cx="297318" cy="584775"/>
            </a:xfrm>
            <a:prstGeom prst="rect">
              <a:avLst/>
            </a:prstGeom>
            <a:noFill/>
          </p:spPr>
          <p:txBody>
            <a:bodyPr wrap="square" rtlCol="0">
              <a:spAutoFit/>
            </a:bodyPr>
            <a:lstStyle/>
            <a:p>
              <a:r>
                <a:rPr lang="en-US" sz="3200" dirty="0"/>
                <a:t>)</a:t>
              </a:r>
            </a:p>
          </p:txBody>
        </p:sp>
      </p:grpSp>
      <p:sp>
        <p:nvSpPr>
          <p:cNvPr id="26" name="Bent-Up Arrow 25"/>
          <p:cNvSpPr/>
          <p:nvPr/>
        </p:nvSpPr>
        <p:spPr>
          <a:xfrm rot="10800000" flipH="1">
            <a:off x="9018886" y="2677374"/>
            <a:ext cx="560479" cy="484986"/>
          </a:xfrm>
          <a:prstGeom prst="bentUp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extBox 1">
            <a:extLst>
              <a:ext uri="{FF2B5EF4-FFF2-40B4-BE49-F238E27FC236}">
                <a16:creationId xmlns:a16="http://schemas.microsoft.com/office/drawing/2014/main" id="{F05D65E7-2BE4-C34C-9825-6C2CB70EDC47}"/>
              </a:ext>
            </a:extLst>
          </p:cNvPr>
          <p:cNvSpPr txBox="1"/>
          <p:nvPr/>
        </p:nvSpPr>
        <p:spPr>
          <a:xfrm>
            <a:off x="730077" y="4048556"/>
            <a:ext cx="2580361" cy="400110"/>
          </a:xfrm>
          <a:prstGeom prst="rect">
            <a:avLst/>
          </a:prstGeom>
          <a:noFill/>
        </p:spPr>
        <p:txBody>
          <a:bodyPr wrap="square" rtlCol="0">
            <a:spAutoFit/>
          </a:bodyPr>
          <a:lstStyle/>
          <a:p>
            <a:pPr algn="ctr"/>
            <a:r>
              <a:rPr lang="en-US" sz="2000" dirty="0"/>
              <a:t>6 columns x 11 rows</a:t>
            </a:r>
          </a:p>
        </p:txBody>
      </p:sp>
      <p:sp>
        <p:nvSpPr>
          <p:cNvPr id="27" name="TextBox 26">
            <a:extLst>
              <a:ext uri="{FF2B5EF4-FFF2-40B4-BE49-F238E27FC236}">
                <a16:creationId xmlns:a16="http://schemas.microsoft.com/office/drawing/2014/main" id="{F68282E1-8503-8549-951C-EE0297CDA000}"/>
              </a:ext>
            </a:extLst>
          </p:cNvPr>
          <p:cNvSpPr txBox="1"/>
          <p:nvPr/>
        </p:nvSpPr>
        <p:spPr>
          <a:xfrm>
            <a:off x="3820778" y="5899662"/>
            <a:ext cx="2580361" cy="400110"/>
          </a:xfrm>
          <a:prstGeom prst="rect">
            <a:avLst/>
          </a:prstGeom>
          <a:noFill/>
        </p:spPr>
        <p:txBody>
          <a:bodyPr wrap="square" rtlCol="0">
            <a:spAutoFit/>
          </a:bodyPr>
          <a:lstStyle/>
          <a:p>
            <a:pPr algn="ctr"/>
            <a:r>
              <a:rPr lang="en-US" sz="2000" dirty="0"/>
              <a:t>4 columns x 11 rows</a:t>
            </a:r>
          </a:p>
        </p:txBody>
      </p:sp>
      <p:sp>
        <p:nvSpPr>
          <p:cNvPr id="28" name="TextBox 27">
            <a:extLst>
              <a:ext uri="{FF2B5EF4-FFF2-40B4-BE49-F238E27FC236}">
                <a16:creationId xmlns:a16="http://schemas.microsoft.com/office/drawing/2014/main" id="{A678FAC3-629B-ED42-9C3E-912211913186}"/>
              </a:ext>
            </a:extLst>
          </p:cNvPr>
          <p:cNvSpPr txBox="1"/>
          <p:nvPr/>
        </p:nvSpPr>
        <p:spPr>
          <a:xfrm>
            <a:off x="6539885" y="3648446"/>
            <a:ext cx="2580361" cy="400110"/>
          </a:xfrm>
          <a:prstGeom prst="rect">
            <a:avLst/>
          </a:prstGeom>
          <a:noFill/>
        </p:spPr>
        <p:txBody>
          <a:bodyPr wrap="square" rtlCol="0">
            <a:spAutoFit/>
          </a:bodyPr>
          <a:lstStyle/>
          <a:p>
            <a:pPr algn="ctr"/>
            <a:r>
              <a:rPr lang="en-US" sz="2000" dirty="0"/>
              <a:t>4 columns x 7 rows</a:t>
            </a:r>
          </a:p>
        </p:txBody>
      </p:sp>
      <p:sp>
        <p:nvSpPr>
          <p:cNvPr id="29" name="TextBox 28">
            <a:extLst>
              <a:ext uri="{FF2B5EF4-FFF2-40B4-BE49-F238E27FC236}">
                <a16:creationId xmlns:a16="http://schemas.microsoft.com/office/drawing/2014/main" id="{4F3D4D5A-83CD-E743-AAC9-61F1906D6A81}"/>
              </a:ext>
            </a:extLst>
          </p:cNvPr>
          <p:cNvSpPr txBox="1"/>
          <p:nvPr/>
        </p:nvSpPr>
        <p:spPr>
          <a:xfrm>
            <a:off x="8917692" y="5072915"/>
            <a:ext cx="2580361" cy="400110"/>
          </a:xfrm>
          <a:prstGeom prst="rect">
            <a:avLst/>
          </a:prstGeom>
          <a:noFill/>
        </p:spPr>
        <p:txBody>
          <a:bodyPr wrap="square" rtlCol="0">
            <a:spAutoFit/>
          </a:bodyPr>
          <a:lstStyle/>
          <a:p>
            <a:pPr algn="ctr"/>
            <a:r>
              <a:rPr lang="en-US" sz="2000" dirty="0"/>
              <a:t>5 columns x 7 rows</a:t>
            </a:r>
          </a:p>
        </p:txBody>
      </p:sp>
    </p:spTree>
    <p:extLst>
      <p:ext uri="{BB962C8B-B14F-4D97-AF65-F5344CB8AC3E}">
        <p14:creationId xmlns:p14="http://schemas.microsoft.com/office/powerpoint/2010/main" val="256090779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1000"/>
                                  </p:stCondLst>
                                  <p:childTnLst>
                                    <p:set>
                                      <p:cBhvr>
                                        <p:cTn id="6" dur="1" fill="hold">
                                          <p:stCondLst>
                                            <p:cond delay="0"/>
                                          </p:stCondLst>
                                        </p:cTn>
                                        <p:tgtEl>
                                          <p:spTgt spid="19"/>
                                        </p:tgtEl>
                                        <p:attrNameLst>
                                          <p:attrName>style.visibility</p:attrName>
                                        </p:attrNameLst>
                                      </p:cBhvr>
                                      <p:to>
                                        <p:strVal val="visible"/>
                                      </p:to>
                                    </p:set>
                                  </p:childTnLst>
                                </p:cTn>
                              </p:par>
                              <p:par>
                                <p:cTn id="7" presetID="1" presetClass="entr" presetSubtype="0" fill="hold" nodeType="withEffect">
                                  <p:stCondLst>
                                    <p:cond delay="1000"/>
                                  </p:stCondLst>
                                  <p:childTnLst>
                                    <p:set>
                                      <p:cBhvr>
                                        <p:cTn id="8" dur="1" fill="hold">
                                          <p:stCondLst>
                                            <p:cond delay="0"/>
                                          </p:stCondLst>
                                        </p:cTn>
                                        <p:tgtEl>
                                          <p:spTgt spid="12"/>
                                        </p:tgtEl>
                                        <p:attrNameLst>
                                          <p:attrName>style.visibility</p:attrName>
                                        </p:attrNameLst>
                                      </p:cBhvr>
                                      <p:to>
                                        <p:strVal val="visible"/>
                                      </p:to>
                                    </p:set>
                                  </p:childTnLst>
                                </p:cTn>
                              </p:par>
                              <p:par>
                                <p:cTn id="9" presetID="1" presetClass="entr" presetSubtype="0" fill="hold" grpId="0" nodeType="withEffect">
                                  <p:stCondLst>
                                    <p:cond delay="2000"/>
                                  </p:stCondLst>
                                  <p:childTnLst>
                                    <p:set>
                                      <p:cBhvr>
                                        <p:cTn id="10" dur="1" fill="hold">
                                          <p:stCondLst>
                                            <p:cond delay="0"/>
                                          </p:stCondLst>
                                        </p:cTn>
                                        <p:tgtEl>
                                          <p:spTgt spid="16"/>
                                        </p:tgtEl>
                                        <p:attrNameLst>
                                          <p:attrName>style.visibility</p:attrName>
                                        </p:attrNameLst>
                                      </p:cBhvr>
                                      <p:to>
                                        <p:strVal val="visible"/>
                                      </p:to>
                                    </p:set>
                                  </p:childTnLst>
                                </p:cTn>
                              </p:par>
                              <p:par>
                                <p:cTn id="11" presetID="1" presetClass="entr" presetSubtype="0" fill="hold" nodeType="withEffect">
                                  <p:stCondLst>
                                    <p:cond delay="2000"/>
                                  </p:stCondLst>
                                  <p:childTnLst>
                                    <p:set>
                                      <p:cBhvr>
                                        <p:cTn id="12" dur="1" fill="hold">
                                          <p:stCondLst>
                                            <p:cond delay="0"/>
                                          </p:stCondLst>
                                        </p:cTn>
                                        <p:tgtEl>
                                          <p:spTgt spid="17"/>
                                        </p:tgtEl>
                                        <p:attrNameLst>
                                          <p:attrName>style.visibility</p:attrName>
                                        </p:attrNameLst>
                                      </p:cBhvr>
                                      <p:to>
                                        <p:strVal val="visible"/>
                                      </p:to>
                                    </p:set>
                                  </p:childTnLst>
                                </p:cTn>
                              </p:par>
                              <p:par>
                                <p:cTn id="13" presetID="1" presetClass="entr" presetSubtype="0" fill="hold" grpId="0" nodeType="withEffect">
                                  <p:stCondLst>
                                    <p:cond delay="3000"/>
                                  </p:stCondLst>
                                  <p:childTnLst>
                                    <p:set>
                                      <p:cBhvr>
                                        <p:cTn id="14" dur="1" fill="hold">
                                          <p:stCondLst>
                                            <p:cond delay="0"/>
                                          </p:stCondLst>
                                        </p:cTn>
                                        <p:tgtEl>
                                          <p:spTgt spid="26"/>
                                        </p:tgtEl>
                                        <p:attrNameLst>
                                          <p:attrName>style.visibility</p:attrName>
                                        </p:attrNameLst>
                                      </p:cBhvr>
                                      <p:to>
                                        <p:strVal val="visible"/>
                                      </p:to>
                                    </p:set>
                                  </p:childTnLst>
                                </p:cTn>
                              </p:par>
                              <p:par>
                                <p:cTn id="15" presetID="1" presetClass="entr" presetSubtype="0" fill="hold" nodeType="withEffect">
                                  <p:stCondLst>
                                    <p:cond delay="3000"/>
                                  </p:stCondLst>
                                  <p:childTnLst>
                                    <p:set>
                                      <p:cBhvr>
                                        <p:cTn id="16" dur="1" fill="hold">
                                          <p:stCondLst>
                                            <p:cond delay="0"/>
                                          </p:stCondLst>
                                        </p:cTn>
                                        <p:tgtEl>
                                          <p:spTgt spid="2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animBg="1"/>
      <p:bldP spid="16" grpId="0" animBg="1"/>
      <p:bldP spid="26" grpId="0" animBg="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29"/>
        <p:cNvGrpSpPr/>
        <p:nvPr/>
      </p:nvGrpSpPr>
      <p:grpSpPr>
        <a:xfrm>
          <a:off x="0" y="0"/>
          <a:ext cx="0" cy="0"/>
          <a:chOff x="0" y="0"/>
          <a:chExt cx="0" cy="0"/>
        </a:xfrm>
      </p:grpSpPr>
      <p:sp>
        <p:nvSpPr>
          <p:cNvPr id="131" name="Google Shape;131;p17"/>
          <p:cNvSpPr/>
          <p:nvPr/>
        </p:nvSpPr>
        <p:spPr>
          <a:xfrm>
            <a:off x="2217913" y="2771775"/>
            <a:ext cx="7791450" cy="809030"/>
          </a:xfrm>
          <a:custGeom>
            <a:avLst/>
            <a:gdLst/>
            <a:ahLst/>
            <a:cxnLst/>
            <a:rect l="l" t="t" r="r" b="b"/>
            <a:pathLst>
              <a:path w="14544040" h="1333500" extrusionOk="0">
                <a:moveTo>
                  <a:pt x="0" y="0"/>
                </a:moveTo>
                <a:lnTo>
                  <a:pt x="14543737" y="0"/>
                </a:lnTo>
                <a:lnTo>
                  <a:pt x="14543737" y="1333348"/>
                </a:lnTo>
                <a:lnTo>
                  <a:pt x="0" y="1333348"/>
                </a:lnTo>
                <a:lnTo>
                  <a:pt x="0" y="0"/>
                </a:lnTo>
                <a:close/>
              </a:path>
            </a:pathLst>
          </a:custGeom>
          <a:solidFill>
            <a:srgbClr val="F0F2F4"/>
          </a:solidFill>
          <a:ln>
            <a:noFill/>
          </a:ln>
        </p:spPr>
        <p:txBody>
          <a:bodyPr spcFirstLastPara="1" wrap="square" lIns="0" tIns="0" rIns="0" bIns="0" anchor="t" anchorCtr="0">
            <a:noAutofit/>
          </a:bodyPr>
          <a:lstStyle/>
          <a:p>
            <a:endParaRPr sz="964"/>
          </a:p>
        </p:txBody>
      </p:sp>
      <p:sp>
        <p:nvSpPr>
          <p:cNvPr id="132" name="Google Shape;132;p17"/>
          <p:cNvSpPr/>
          <p:nvPr/>
        </p:nvSpPr>
        <p:spPr>
          <a:xfrm>
            <a:off x="2217913" y="2771775"/>
            <a:ext cx="7791450" cy="809030"/>
          </a:xfrm>
          <a:custGeom>
            <a:avLst/>
            <a:gdLst/>
            <a:ahLst/>
            <a:cxnLst/>
            <a:rect l="l" t="t" r="r" b="b"/>
            <a:pathLst>
              <a:path w="14544040" h="1333500" extrusionOk="0">
                <a:moveTo>
                  <a:pt x="0" y="0"/>
                </a:moveTo>
                <a:lnTo>
                  <a:pt x="14543735" y="0"/>
                </a:lnTo>
                <a:lnTo>
                  <a:pt x="14543735" y="1333348"/>
                </a:lnTo>
                <a:lnTo>
                  <a:pt x="0" y="1333348"/>
                </a:lnTo>
                <a:lnTo>
                  <a:pt x="0" y="0"/>
                </a:lnTo>
                <a:close/>
              </a:path>
            </a:pathLst>
          </a:custGeom>
          <a:noFill/>
          <a:ln w="10450" cap="flat" cmpd="sng">
            <a:solidFill>
              <a:srgbClr val="000000"/>
            </a:solidFill>
            <a:prstDash val="solid"/>
            <a:round/>
            <a:headEnd type="none" w="sm" len="sm"/>
            <a:tailEnd type="none" w="sm" len="sm"/>
          </a:ln>
        </p:spPr>
        <p:txBody>
          <a:bodyPr spcFirstLastPara="1" wrap="square" lIns="0" tIns="0" rIns="0" bIns="0" anchor="t" anchorCtr="0">
            <a:noAutofit/>
          </a:bodyPr>
          <a:lstStyle/>
          <a:p>
            <a:endParaRPr sz="964"/>
          </a:p>
        </p:txBody>
      </p:sp>
      <p:sp>
        <p:nvSpPr>
          <p:cNvPr id="133" name="Google Shape;133;p17"/>
          <p:cNvSpPr txBox="1">
            <a:spLocks noGrp="1"/>
          </p:cNvSpPr>
          <p:nvPr>
            <p:ph type="title"/>
          </p:nvPr>
        </p:nvSpPr>
        <p:spPr>
          <a:xfrm>
            <a:off x="3431569" y="359699"/>
            <a:ext cx="5260044" cy="777536"/>
          </a:xfrm>
          <a:prstGeom prst="rect">
            <a:avLst/>
          </a:prstGeom>
          <a:noFill/>
          <a:ln>
            <a:noFill/>
          </a:ln>
        </p:spPr>
        <p:txBody>
          <a:bodyPr spcFirstLastPara="1" wrap="square" lIns="0" tIns="6455" rIns="0" bIns="0" anchor="t" anchorCtr="0">
            <a:noAutofit/>
          </a:bodyPr>
          <a:lstStyle/>
          <a:p>
            <a:pPr marL="6803"/>
            <a:r>
              <a:rPr lang="en-US" sz="5400" dirty="0">
                <a:solidFill>
                  <a:srgbClr val="000000"/>
                </a:solidFill>
                <a:latin typeface="+mj-lt"/>
              </a:rPr>
              <a:t>Common syntax</a:t>
            </a:r>
            <a:endParaRPr sz="5400" dirty="0">
              <a:latin typeface="+mj-lt"/>
            </a:endParaRPr>
          </a:p>
        </p:txBody>
      </p:sp>
      <p:sp>
        <p:nvSpPr>
          <p:cNvPr id="134" name="Google Shape;134;p17"/>
          <p:cNvSpPr txBox="1"/>
          <p:nvPr/>
        </p:nvSpPr>
        <p:spPr>
          <a:xfrm>
            <a:off x="2215109" y="1371719"/>
            <a:ext cx="8778240" cy="1515214"/>
          </a:xfrm>
          <a:prstGeom prst="rect">
            <a:avLst/>
          </a:prstGeom>
          <a:noFill/>
          <a:ln>
            <a:noFill/>
          </a:ln>
        </p:spPr>
        <p:txBody>
          <a:bodyPr spcFirstLastPara="1" wrap="square" lIns="0" tIns="6804" rIns="0" bIns="0" anchor="t" anchorCtr="0">
            <a:noAutofit/>
          </a:bodyPr>
          <a:lstStyle/>
          <a:p>
            <a:pPr marL="6803" marR="2721">
              <a:lnSpc>
                <a:spcPct val="125057"/>
              </a:lnSpc>
            </a:pPr>
            <a:r>
              <a:rPr lang="en-US" sz="2800" dirty="0">
                <a:latin typeface="+mj-lt"/>
                <a:ea typeface="Calibri"/>
                <a:cs typeface="Calibri"/>
                <a:sym typeface="Calibri"/>
              </a:rPr>
              <a:t>Each function takes a data frame as its first argument and returns a data frame as its output.</a:t>
            </a:r>
            <a:endParaRPr sz="2800" dirty="0">
              <a:latin typeface="+mj-lt"/>
              <a:ea typeface="Calibri"/>
              <a:cs typeface="Calibri"/>
              <a:sym typeface="Calibri"/>
            </a:endParaRPr>
          </a:p>
        </p:txBody>
      </p:sp>
      <p:grpSp>
        <p:nvGrpSpPr>
          <p:cNvPr id="5" name="Group 4"/>
          <p:cNvGrpSpPr/>
          <p:nvPr/>
        </p:nvGrpSpPr>
        <p:grpSpPr>
          <a:xfrm>
            <a:off x="6153214" y="3480013"/>
            <a:ext cx="4318427" cy="2026707"/>
            <a:chOff x="5536772" y="3480013"/>
            <a:chExt cx="4318427" cy="2026707"/>
          </a:xfrm>
        </p:grpSpPr>
        <p:sp>
          <p:nvSpPr>
            <p:cNvPr id="135" name="Google Shape;135;p17"/>
            <p:cNvSpPr/>
            <p:nvPr/>
          </p:nvSpPr>
          <p:spPr>
            <a:xfrm>
              <a:off x="5536772" y="3480013"/>
              <a:ext cx="4318427" cy="2026707"/>
            </a:xfrm>
            <a:custGeom>
              <a:avLst/>
              <a:gdLst>
                <a:gd name="connsiteX0" fmla="*/ 0 w 2611120"/>
                <a:gd name="connsiteY0" fmla="*/ 230178 h 1381042"/>
                <a:gd name="connsiteX1" fmla="*/ 230178 w 2611120"/>
                <a:gd name="connsiteY1" fmla="*/ 0 h 1381042"/>
                <a:gd name="connsiteX2" fmla="*/ 435187 w 2611120"/>
                <a:gd name="connsiteY2" fmla="*/ 0 h 1381042"/>
                <a:gd name="connsiteX3" fmla="*/ 435187 w 2611120"/>
                <a:gd name="connsiteY3" fmla="*/ 0 h 1381042"/>
                <a:gd name="connsiteX4" fmla="*/ 1087967 w 2611120"/>
                <a:gd name="connsiteY4" fmla="*/ 0 h 1381042"/>
                <a:gd name="connsiteX5" fmla="*/ 2380942 w 2611120"/>
                <a:gd name="connsiteY5" fmla="*/ 0 h 1381042"/>
                <a:gd name="connsiteX6" fmla="*/ 2611120 w 2611120"/>
                <a:gd name="connsiteY6" fmla="*/ 230178 h 1381042"/>
                <a:gd name="connsiteX7" fmla="*/ 2611120 w 2611120"/>
                <a:gd name="connsiteY7" fmla="*/ 230174 h 1381042"/>
                <a:gd name="connsiteX8" fmla="*/ 2611120 w 2611120"/>
                <a:gd name="connsiteY8" fmla="*/ 230174 h 1381042"/>
                <a:gd name="connsiteX9" fmla="*/ 2611120 w 2611120"/>
                <a:gd name="connsiteY9" fmla="*/ 575434 h 1381042"/>
                <a:gd name="connsiteX10" fmla="*/ 2611120 w 2611120"/>
                <a:gd name="connsiteY10" fmla="*/ 1150864 h 1381042"/>
                <a:gd name="connsiteX11" fmla="*/ 2380942 w 2611120"/>
                <a:gd name="connsiteY11" fmla="*/ 1381042 h 1381042"/>
                <a:gd name="connsiteX12" fmla="*/ 1087967 w 2611120"/>
                <a:gd name="connsiteY12" fmla="*/ 1381042 h 1381042"/>
                <a:gd name="connsiteX13" fmla="*/ 435187 w 2611120"/>
                <a:gd name="connsiteY13" fmla="*/ 1381042 h 1381042"/>
                <a:gd name="connsiteX14" fmla="*/ 435187 w 2611120"/>
                <a:gd name="connsiteY14" fmla="*/ 1381042 h 1381042"/>
                <a:gd name="connsiteX15" fmla="*/ 230178 w 2611120"/>
                <a:gd name="connsiteY15" fmla="*/ 1381042 h 1381042"/>
                <a:gd name="connsiteX16" fmla="*/ 0 w 2611120"/>
                <a:gd name="connsiteY16" fmla="*/ 1150864 h 1381042"/>
                <a:gd name="connsiteX17" fmla="*/ 0 w 2611120"/>
                <a:gd name="connsiteY17" fmla="*/ 575434 h 1381042"/>
                <a:gd name="connsiteX18" fmla="*/ -1707307 w 2611120"/>
                <a:gd name="connsiteY18" fmla="*/ -645665 h 1381042"/>
                <a:gd name="connsiteX19" fmla="*/ 0 w 2611120"/>
                <a:gd name="connsiteY19" fmla="*/ 230174 h 1381042"/>
                <a:gd name="connsiteX20" fmla="*/ 0 w 2611120"/>
                <a:gd name="connsiteY20" fmla="*/ 230178 h 1381042"/>
                <a:gd name="connsiteX0" fmla="*/ 1707307 w 4318427"/>
                <a:gd name="connsiteY0" fmla="*/ 875843 h 2026707"/>
                <a:gd name="connsiteX1" fmla="*/ 1937485 w 4318427"/>
                <a:gd name="connsiteY1" fmla="*/ 645665 h 2026707"/>
                <a:gd name="connsiteX2" fmla="*/ 2142494 w 4318427"/>
                <a:gd name="connsiteY2" fmla="*/ 645665 h 2026707"/>
                <a:gd name="connsiteX3" fmla="*/ 2142494 w 4318427"/>
                <a:gd name="connsiteY3" fmla="*/ 645665 h 2026707"/>
                <a:gd name="connsiteX4" fmla="*/ 2795274 w 4318427"/>
                <a:gd name="connsiteY4" fmla="*/ 645665 h 2026707"/>
                <a:gd name="connsiteX5" fmla="*/ 4088249 w 4318427"/>
                <a:gd name="connsiteY5" fmla="*/ 645665 h 2026707"/>
                <a:gd name="connsiteX6" fmla="*/ 4318427 w 4318427"/>
                <a:gd name="connsiteY6" fmla="*/ 875843 h 2026707"/>
                <a:gd name="connsiteX7" fmla="*/ 4318427 w 4318427"/>
                <a:gd name="connsiteY7" fmla="*/ 875839 h 2026707"/>
                <a:gd name="connsiteX8" fmla="*/ 4318427 w 4318427"/>
                <a:gd name="connsiteY8" fmla="*/ 875839 h 2026707"/>
                <a:gd name="connsiteX9" fmla="*/ 4318427 w 4318427"/>
                <a:gd name="connsiteY9" fmla="*/ 1221099 h 2026707"/>
                <a:gd name="connsiteX10" fmla="*/ 4318427 w 4318427"/>
                <a:gd name="connsiteY10" fmla="*/ 1796529 h 2026707"/>
                <a:gd name="connsiteX11" fmla="*/ 4088249 w 4318427"/>
                <a:gd name="connsiteY11" fmla="*/ 2026707 h 2026707"/>
                <a:gd name="connsiteX12" fmla="*/ 2795274 w 4318427"/>
                <a:gd name="connsiteY12" fmla="*/ 2026707 h 2026707"/>
                <a:gd name="connsiteX13" fmla="*/ 2142494 w 4318427"/>
                <a:gd name="connsiteY13" fmla="*/ 2026707 h 2026707"/>
                <a:gd name="connsiteX14" fmla="*/ 2142494 w 4318427"/>
                <a:gd name="connsiteY14" fmla="*/ 2026707 h 2026707"/>
                <a:gd name="connsiteX15" fmla="*/ 1937485 w 4318427"/>
                <a:gd name="connsiteY15" fmla="*/ 2026707 h 2026707"/>
                <a:gd name="connsiteX16" fmla="*/ 1707307 w 4318427"/>
                <a:gd name="connsiteY16" fmla="*/ 1796529 h 2026707"/>
                <a:gd name="connsiteX17" fmla="*/ 1717467 w 4318427"/>
                <a:gd name="connsiteY17" fmla="*/ 1048379 h 2026707"/>
                <a:gd name="connsiteX18" fmla="*/ 0 w 4318427"/>
                <a:gd name="connsiteY18" fmla="*/ 0 h 2026707"/>
                <a:gd name="connsiteX19" fmla="*/ 1707307 w 4318427"/>
                <a:gd name="connsiteY19" fmla="*/ 875839 h 2026707"/>
                <a:gd name="connsiteX20" fmla="*/ 1707307 w 4318427"/>
                <a:gd name="connsiteY20" fmla="*/ 875843 h 20267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4318427" h="2026707">
                  <a:moveTo>
                    <a:pt x="1707307" y="875843"/>
                  </a:moveTo>
                  <a:cubicBezTo>
                    <a:pt x="1707307" y="748719"/>
                    <a:pt x="1810361" y="645665"/>
                    <a:pt x="1937485" y="645665"/>
                  </a:cubicBezTo>
                  <a:lnTo>
                    <a:pt x="2142494" y="645665"/>
                  </a:lnTo>
                  <a:lnTo>
                    <a:pt x="2142494" y="645665"/>
                  </a:lnTo>
                  <a:lnTo>
                    <a:pt x="2795274" y="645665"/>
                  </a:lnTo>
                  <a:lnTo>
                    <a:pt x="4088249" y="645665"/>
                  </a:lnTo>
                  <a:cubicBezTo>
                    <a:pt x="4215373" y="645665"/>
                    <a:pt x="4318427" y="748719"/>
                    <a:pt x="4318427" y="875843"/>
                  </a:cubicBezTo>
                  <a:lnTo>
                    <a:pt x="4318427" y="875839"/>
                  </a:lnTo>
                  <a:lnTo>
                    <a:pt x="4318427" y="875839"/>
                  </a:lnTo>
                  <a:lnTo>
                    <a:pt x="4318427" y="1221099"/>
                  </a:lnTo>
                  <a:lnTo>
                    <a:pt x="4318427" y="1796529"/>
                  </a:lnTo>
                  <a:cubicBezTo>
                    <a:pt x="4318427" y="1923653"/>
                    <a:pt x="4215373" y="2026707"/>
                    <a:pt x="4088249" y="2026707"/>
                  </a:cubicBezTo>
                  <a:lnTo>
                    <a:pt x="2795274" y="2026707"/>
                  </a:lnTo>
                  <a:lnTo>
                    <a:pt x="2142494" y="2026707"/>
                  </a:lnTo>
                  <a:lnTo>
                    <a:pt x="2142494" y="2026707"/>
                  </a:lnTo>
                  <a:lnTo>
                    <a:pt x="1937485" y="2026707"/>
                  </a:lnTo>
                  <a:cubicBezTo>
                    <a:pt x="1810361" y="2026707"/>
                    <a:pt x="1707307" y="1923653"/>
                    <a:pt x="1707307" y="1796529"/>
                  </a:cubicBezTo>
                  <a:lnTo>
                    <a:pt x="1717467" y="1048379"/>
                  </a:lnTo>
                  <a:lnTo>
                    <a:pt x="0" y="0"/>
                  </a:lnTo>
                  <a:lnTo>
                    <a:pt x="1707307" y="875839"/>
                  </a:lnTo>
                  <a:lnTo>
                    <a:pt x="1707307" y="875843"/>
                  </a:lnTo>
                  <a:close/>
                </a:path>
              </a:pathLst>
            </a:custGeom>
            <a:solidFill>
              <a:srgbClr val="A0C283"/>
            </a:solidFill>
            <a:ln>
              <a:noFill/>
            </a:ln>
          </p:spPr>
          <p:txBody>
            <a:bodyPr spcFirstLastPara="1" wrap="square" lIns="0" tIns="0" rIns="0" bIns="0" anchor="t" anchorCtr="0">
              <a:noAutofit/>
            </a:bodyPr>
            <a:lstStyle/>
            <a:p>
              <a:endParaRPr sz="964">
                <a:latin typeface="+mj-lt"/>
              </a:endParaRPr>
            </a:p>
          </p:txBody>
        </p:sp>
        <p:sp>
          <p:nvSpPr>
            <p:cNvPr id="136" name="Google Shape;136;p17"/>
            <p:cNvSpPr txBox="1"/>
            <p:nvPr/>
          </p:nvSpPr>
          <p:spPr>
            <a:xfrm>
              <a:off x="7460645" y="4235999"/>
              <a:ext cx="2176923" cy="710036"/>
            </a:xfrm>
            <a:prstGeom prst="rect">
              <a:avLst/>
            </a:prstGeom>
            <a:noFill/>
            <a:ln>
              <a:noFill/>
            </a:ln>
          </p:spPr>
          <p:txBody>
            <a:bodyPr spcFirstLastPara="1" wrap="square" lIns="0" tIns="32652" rIns="0" bIns="0" anchor="t" anchorCtr="0">
              <a:noAutofit/>
            </a:bodyPr>
            <a:lstStyle/>
            <a:p>
              <a:pPr marL="337448" marR="2721" indent="-330985">
                <a:lnSpc>
                  <a:spcPct val="113506"/>
                </a:lnSpc>
              </a:pPr>
              <a:r>
                <a:rPr lang="en-US" sz="2800" b="1" dirty="0">
                  <a:solidFill>
                    <a:srgbClr val="FFFFFF"/>
                  </a:solidFill>
                  <a:latin typeface="+mj-lt"/>
                  <a:ea typeface="Trebuchet MS"/>
                  <a:cs typeface="Trebuchet MS"/>
                  <a:sym typeface="Trebuchet MS"/>
                </a:rPr>
                <a:t>specific  arguments</a:t>
              </a:r>
              <a:endParaRPr sz="2800" dirty="0">
                <a:latin typeface="+mj-lt"/>
                <a:ea typeface="Trebuchet MS"/>
                <a:cs typeface="Trebuchet MS"/>
                <a:sym typeface="Trebuchet MS"/>
              </a:endParaRPr>
            </a:p>
          </p:txBody>
        </p:sp>
      </p:grpSp>
      <p:grpSp>
        <p:nvGrpSpPr>
          <p:cNvPr id="4" name="Group 3"/>
          <p:cNvGrpSpPr/>
          <p:nvPr/>
        </p:nvGrpSpPr>
        <p:grpSpPr>
          <a:xfrm>
            <a:off x="4828494" y="3457109"/>
            <a:ext cx="2385235" cy="2049612"/>
            <a:chOff x="4212052" y="3457109"/>
            <a:chExt cx="2385235" cy="2049612"/>
          </a:xfrm>
        </p:grpSpPr>
        <p:sp>
          <p:nvSpPr>
            <p:cNvPr id="137" name="Google Shape;137;p17"/>
            <p:cNvSpPr/>
            <p:nvPr/>
          </p:nvSpPr>
          <p:spPr>
            <a:xfrm>
              <a:off x="4212052" y="3457109"/>
              <a:ext cx="2342916" cy="2049612"/>
            </a:xfrm>
            <a:custGeom>
              <a:avLst/>
              <a:gdLst>
                <a:gd name="connsiteX0" fmla="*/ 0 w 2183801"/>
                <a:gd name="connsiteY0" fmla="*/ 263730 h 1582350"/>
                <a:gd name="connsiteX1" fmla="*/ 263730 w 2183801"/>
                <a:gd name="connsiteY1" fmla="*/ 0 h 1582350"/>
                <a:gd name="connsiteX2" fmla="*/ 363967 w 2183801"/>
                <a:gd name="connsiteY2" fmla="*/ 0 h 1582350"/>
                <a:gd name="connsiteX3" fmla="*/ 27341 w 2183801"/>
                <a:gd name="connsiteY3" fmla="*/ -668416 h 1582350"/>
                <a:gd name="connsiteX4" fmla="*/ 909917 w 2183801"/>
                <a:gd name="connsiteY4" fmla="*/ 0 h 1582350"/>
                <a:gd name="connsiteX5" fmla="*/ 1920071 w 2183801"/>
                <a:gd name="connsiteY5" fmla="*/ 0 h 1582350"/>
                <a:gd name="connsiteX6" fmla="*/ 2183801 w 2183801"/>
                <a:gd name="connsiteY6" fmla="*/ 263730 h 1582350"/>
                <a:gd name="connsiteX7" fmla="*/ 2183801 w 2183801"/>
                <a:gd name="connsiteY7" fmla="*/ 263725 h 1582350"/>
                <a:gd name="connsiteX8" fmla="*/ 2183801 w 2183801"/>
                <a:gd name="connsiteY8" fmla="*/ 263725 h 1582350"/>
                <a:gd name="connsiteX9" fmla="*/ 2183801 w 2183801"/>
                <a:gd name="connsiteY9" fmla="*/ 659313 h 1582350"/>
                <a:gd name="connsiteX10" fmla="*/ 2183801 w 2183801"/>
                <a:gd name="connsiteY10" fmla="*/ 1318620 h 1582350"/>
                <a:gd name="connsiteX11" fmla="*/ 1920071 w 2183801"/>
                <a:gd name="connsiteY11" fmla="*/ 1582350 h 1582350"/>
                <a:gd name="connsiteX12" fmla="*/ 909917 w 2183801"/>
                <a:gd name="connsiteY12" fmla="*/ 1582350 h 1582350"/>
                <a:gd name="connsiteX13" fmla="*/ 363967 w 2183801"/>
                <a:gd name="connsiteY13" fmla="*/ 1582350 h 1582350"/>
                <a:gd name="connsiteX14" fmla="*/ 363967 w 2183801"/>
                <a:gd name="connsiteY14" fmla="*/ 1582350 h 1582350"/>
                <a:gd name="connsiteX15" fmla="*/ 263730 w 2183801"/>
                <a:gd name="connsiteY15" fmla="*/ 1582350 h 1582350"/>
                <a:gd name="connsiteX16" fmla="*/ 0 w 2183801"/>
                <a:gd name="connsiteY16" fmla="*/ 1318620 h 1582350"/>
                <a:gd name="connsiteX17" fmla="*/ 0 w 2183801"/>
                <a:gd name="connsiteY17" fmla="*/ 659313 h 1582350"/>
                <a:gd name="connsiteX18" fmla="*/ 0 w 2183801"/>
                <a:gd name="connsiteY18" fmla="*/ 263725 h 1582350"/>
                <a:gd name="connsiteX19" fmla="*/ 0 w 2183801"/>
                <a:gd name="connsiteY19" fmla="*/ 263725 h 1582350"/>
                <a:gd name="connsiteX20" fmla="*/ 0 w 2183801"/>
                <a:gd name="connsiteY20" fmla="*/ 263730 h 1582350"/>
                <a:gd name="connsiteX0" fmla="*/ 0 w 2183801"/>
                <a:gd name="connsiteY0" fmla="*/ 932146 h 2250766"/>
                <a:gd name="connsiteX1" fmla="*/ 263730 w 2183801"/>
                <a:gd name="connsiteY1" fmla="*/ 668416 h 2250766"/>
                <a:gd name="connsiteX2" fmla="*/ 536687 w 2183801"/>
                <a:gd name="connsiteY2" fmla="*/ 668416 h 2250766"/>
                <a:gd name="connsiteX3" fmla="*/ 27341 w 2183801"/>
                <a:gd name="connsiteY3" fmla="*/ 0 h 2250766"/>
                <a:gd name="connsiteX4" fmla="*/ 909917 w 2183801"/>
                <a:gd name="connsiteY4" fmla="*/ 668416 h 2250766"/>
                <a:gd name="connsiteX5" fmla="*/ 1920071 w 2183801"/>
                <a:gd name="connsiteY5" fmla="*/ 668416 h 2250766"/>
                <a:gd name="connsiteX6" fmla="*/ 2183801 w 2183801"/>
                <a:gd name="connsiteY6" fmla="*/ 932146 h 2250766"/>
                <a:gd name="connsiteX7" fmla="*/ 2183801 w 2183801"/>
                <a:gd name="connsiteY7" fmla="*/ 932141 h 2250766"/>
                <a:gd name="connsiteX8" fmla="*/ 2183801 w 2183801"/>
                <a:gd name="connsiteY8" fmla="*/ 932141 h 2250766"/>
                <a:gd name="connsiteX9" fmla="*/ 2183801 w 2183801"/>
                <a:gd name="connsiteY9" fmla="*/ 1327729 h 2250766"/>
                <a:gd name="connsiteX10" fmla="*/ 2183801 w 2183801"/>
                <a:gd name="connsiteY10" fmla="*/ 1987036 h 2250766"/>
                <a:gd name="connsiteX11" fmla="*/ 1920071 w 2183801"/>
                <a:gd name="connsiteY11" fmla="*/ 2250766 h 2250766"/>
                <a:gd name="connsiteX12" fmla="*/ 909917 w 2183801"/>
                <a:gd name="connsiteY12" fmla="*/ 2250766 h 2250766"/>
                <a:gd name="connsiteX13" fmla="*/ 363967 w 2183801"/>
                <a:gd name="connsiteY13" fmla="*/ 2250766 h 2250766"/>
                <a:gd name="connsiteX14" fmla="*/ 363967 w 2183801"/>
                <a:gd name="connsiteY14" fmla="*/ 2250766 h 2250766"/>
                <a:gd name="connsiteX15" fmla="*/ 263730 w 2183801"/>
                <a:gd name="connsiteY15" fmla="*/ 2250766 h 2250766"/>
                <a:gd name="connsiteX16" fmla="*/ 0 w 2183801"/>
                <a:gd name="connsiteY16" fmla="*/ 1987036 h 2250766"/>
                <a:gd name="connsiteX17" fmla="*/ 0 w 2183801"/>
                <a:gd name="connsiteY17" fmla="*/ 1327729 h 2250766"/>
                <a:gd name="connsiteX18" fmla="*/ 0 w 2183801"/>
                <a:gd name="connsiteY18" fmla="*/ 932141 h 2250766"/>
                <a:gd name="connsiteX19" fmla="*/ 0 w 2183801"/>
                <a:gd name="connsiteY19" fmla="*/ 932141 h 2250766"/>
                <a:gd name="connsiteX20" fmla="*/ 0 w 2183801"/>
                <a:gd name="connsiteY20" fmla="*/ 932146 h 22507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183801" h="2250766">
                  <a:moveTo>
                    <a:pt x="0" y="932146"/>
                  </a:moveTo>
                  <a:cubicBezTo>
                    <a:pt x="0" y="786492"/>
                    <a:pt x="118076" y="668416"/>
                    <a:pt x="263730" y="668416"/>
                  </a:cubicBezTo>
                  <a:lnTo>
                    <a:pt x="536687" y="668416"/>
                  </a:lnTo>
                  <a:lnTo>
                    <a:pt x="27341" y="0"/>
                  </a:lnTo>
                  <a:lnTo>
                    <a:pt x="909917" y="668416"/>
                  </a:lnTo>
                  <a:lnTo>
                    <a:pt x="1920071" y="668416"/>
                  </a:lnTo>
                  <a:cubicBezTo>
                    <a:pt x="2065725" y="668416"/>
                    <a:pt x="2183801" y="786492"/>
                    <a:pt x="2183801" y="932146"/>
                  </a:cubicBezTo>
                  <a:lnTo>
                    <a:pt x="2183801" y="932141"/>
                  </a:lnTo>
                  <a:lnTo>
                    <a:pt x="2183801" y="932141"/>
                  </a:lnTo>
                  <a:lnTo>
                    <a:pt x="2183801" y="1327729"/>
                  </a:lnTo>
                  <a:lnTo>
                    <a:pt x="2183801" y="1987036"/>
                  </a:lnTo>
                  <a:cubicBezTo>
                    <a:pt x="2183801" y="2132690"/>
                    <a:pt x="2065725" y="2250766"/>
                    <a:pt x="1920071" y="2250766"/>
                  </a:cubicBezTo>
                  <a:lnTo>
                    <a:pt x="909917" y="2250766"/>
                  </a:lnTo>
                  <a:lnTo>
                    <a:pt x="363967" y="2250766"/>
                  </a:lnTo>
                  <a:lnTo>
                    <a:pt x="363967" y="2250766"/>
                  </a:lnTo>
                  <a:lnTo>
                    <a:pt x="263730" y="2250766"/>
                  </a:lnTo>
                  <a:cubicBezTo>
                    <a:pt x="118076" y="2250766"/>
                    <a:pt x="0" y="2132690"/>
                    <a:pt x="0" y="1987036"/>
                  </a:cubicBezTo>
                  <a:lnTo>
                    <a:pt x="0" y="1327729"/>
                  </a:lnTo>
                  <a:lnTo>
                    <a:pt x="0" y="932141"/>
                  </a:lnTo>
                  <a:lnTo>
                    <a:pt x="0" y="932141"/>
                  </a:lnTo>
                  <a:lnTo>
                    <a:pt x="0" y="932146"/>
                  </a:lnTo>
                  <a:close/>
                </a:path>
              </a:pathLst>
            </a:custGeom>
            <a:solidFill>
              <a:srgbClr val="78AAD6"/>
            </a:solidFill>
            <a:ln>
              <a:noFill/>
            </a:ln>
          </p:spPr>
          <p:txBody>
            <a:bodyPr spcFirstLastPara="1" wrap="square" lIns="0" tIns="0" rIns="0" bIns="0" anchor="t" anchorCtr="0">
              <a:noAutofit/>
            </a:bodyPr>
            <a:lstStyle/>
            <a:p>
              <a:endParaRPr sz="964">
                <a:latin typeface="+mj-lt"/>
              </a:endParaRPr>
            </a:p>
          </p:txBody>
        </p:sp>
        <p:sp>
          <p:nvSpPr>
            <p:cNvPr id="138" name="Google Shape;138;p17"/>
            <p:cNvSpPr txBox="1"/>
            <p:nvPr/>
          </p:nvSpPr>
          <p:spPr>
            <a:xfrm>
              <a:off x="4269566" y="4235999"/>
              <a:ext cx="2327721" cy="1143810"/>
            </a:xfrm>
            <a:prstGeom prst="rect">
              <a:avLst/>
            </a:prstGeom>
            <a:noFill/>
            <a:ln>
              <a:noFill/>
            </a:ln>
          </p:spPr>
          <p:txBody>
            <a:bodyPr spcFirstLastPara="1" wrap="square" lIns="0" tIns="32652" rIns="0" bIns="0" anchor="t" anchorCtr="0">
              <a:noAutofit/>
            </a:bodyPr>
            <a:lstStyle/>
            <a:p>
              <a:pPr marL="208524" marR="2721" indent="-202061">
                <a:lnSpc>
                  <a:spcPct val="113506"/>
                </a:lnSpc>
              </a:pPr>
              <a:r>
                <a:rPr lang="en-US" sz="2800" b="1" dirty="0">
                  <a:solidFill>
                    <a:srgbClr val="FFFFFF"/>
                  </a:solidFill>
                  <a:latin typeface="+mj-lt"/>
                  <a:ea typeface="Trebuchet MS"/>
                  <a:cs typeface="Trebuchet MS"/>
                  <a:sym typeface="Trebuchet MS"/>
                </a:rPr>
                <a:t>data frame to transform</a:t>
              </a:r>
              <a:endParaRPr sz="2800" dirty="0">
                <a:latin typeface="+mj-lt"/>
                <a:ea typeface="Trebuchet MS"/>
                <a:cs typeface="Trebuchet MS"/>
                <a:sym typeface="Trebuchet MS"/>
              </a:endParaRPr>
            </a:p>
          </p:txBody>
        </p:sp>
      </p:grpSp>
      <p:grpSp>
        <p:nvGrpSpPr>
          <p:cNvPr id="2" name="Group 1"/>
          <p:cNvGrpSpPr/>
          <p:nvPr/>
        </p:nvGrpSpPr>
        <p:grpSpPr>
          <a:xfrm>
            <a:off x="2276069" y="3477544"/>
            <a:ext cx="1853024" cy="2029177"/>
            <a:chOff x="2276069" y="3477544"/>
            <a:chExt cx="1853024" cy="2029177"/>
          </a:xfrm>
        </p:grpSpPr>
        <p:sp>
          <p:nvSpPr>
            <p:cNvPr id="139" name="Google Shape;139;p17"/>
            <p:cNvSpPr/>
            <p:nvPr/>
          </p:nvSpPr>
          <p:spPr>
            <a:xfrm>
              <a:off x="2276069" y="3477544"/>
              <a:ext cx="1666011" cy="2029177"/>
            </a:xfrm>
            <a:custGeom>
              <a:avLst/>
              <a:gdLst>
                <a:gd name="connsiteX0" fmla="*/ 0 w 1666011"/>
                <a:gd name="connsiteY0" fmla="*/ 263725 h 1582318"/>
                <a:gd name="connsiteX1" fmla="*/ 263725 w 1666011"/>
                <a:gd name="connsiteY1" fmla="*/ 0 h 1582318"/>
                <a:gd name="connsiteX2" fmla="*/ 277669 w 1666011"/>
                <a:gd name="connsiteY2" fmla="*/ 0 h 1582318"/>
                <a:gd name="connsiteX3" fmla="*/ 513165 w 1666011"/>
                <a:gd name="connsiteY3" fmla="*/ -648133 h 1582318"/>
                <a:gd name="connsiteX4" fmla="*/ 694171 w 1666011"/>
                <a:gd name="connsiteY4" fmla="*/ 0 h 1582318"/>
                <a:gd name="connsiteX5" fmla="*/ 1402286 w 1666011"/>
                <a:gd name="connsiteY5" fmla="*/ 0 h 1582318"/>
                <a:gd name="connsiteX6" fmla="*/ 1666011 w 1666011"/>
                <a:gd name="connsiteY6" fmla="*/ 263725 h 1582318"/>
                <a:gd name="connsiteX7" fmla="*/ 1666011 w 1666011"/>
                <a:gd name="connsiteY7" fmla="*/ 263720 h 1582318"/>
                <a:gd name="connsiteX8" fmla="*/ 1666011 w 1666011"/>
                <a:gd name="connsiteY8" fmla="*/ 263720 h 1582318"/>
                <a:gd name="connsiteX9" fmla="*/ 1666011 w 1666011"/>
                <a:gd name="connsiteY9" fmla="*/ 659299 h 1582318"/>
                <a:gd name="connsiteX10" fmla="*/ 1666011 w 1666011"/>
                <a:gd name="connsiteY10" fmla="*/ 1318593 h 1582318"/>
                <a:gd name="connsiteX11" fmla="*/ 1402286 w 1666011"/>
                <a:gd name="connsiteY11" fmla="*/ 1582318 h 1582318"/>
                <a:gd name="connsiteX12" fmla="*/ 694171 w 1666011"/>
                <a:gd name="connsiteY12" fmla="*/ 1582318 h 1582318"/>
                <a:gd name="connsiteX13" fmla="*/ 277669 w 1666011"/>
                <a:gd name="connsiteY13" fmla="*/ 1582318 h 1582318"/>
                <a:gd name="connsiteX14" fmla="*/ 277669 w 1666011"/>
                <a:gd name="connsiteY14" fmla="*/ 1582318 h 1582318"/>
                <a:gd name="connsiteX15" fmla="*/ 263725 w 1666011"/>
                <a:gd name="connsiteY15" fmla="*/ 1582318 h 1582318"/>
                <a:gd name="connsiteX16" fmla="*/ 0 w 1666011"/>
                <a:gd name="connsiteY16" fmla="*/ 1318593 h 1582318"/>
                <a:gd name="connsiteX17" fmla="*/ 0 w 1666011"/>
                <a:gd name="connsiteY17" fmla="*/ 659299 h 1582318"/>
                <a:gd name="connsiteX18" fmla="*/ 0 w 1666011"/>
                <a:gd name="connsiteY18" fmla="*/ 263720 h 1582318"/>
                <a:gd name="connsiteX19" fmla="*/ 0 w 1666011"/>
                <a:gd name="connsiteY19" fmla="*/ 263720 h 1582318"/>
                <a:gd name="connsiteX20" fmla="*/ 0 w 1666011"/>
                <a:gd name="connsiteY20" fmla="*/ 263725 h 1582318"/>
                <a:gd name="connsiteX0" fmla="*/ 0 w 1666011"/>
                <a:gd name="connsiteY0" fmla="*/ 911858 h 2230451"/>
                <a:gd name="connsiteX1" fmla="*/ 263725 w 1666011"/>
                <a:gd name="connsiteY1" fmla="*/ 648133 h 2230451"/>
                <a:gd name="connsiteX2" fmla="*/ 450389 w 1666011"/>
                <a:gd name="connsiteY2" fmla="*/ 637973 h 2230451"/>
                <a:gd name="connsiteX3" fmla="*/ 513165 w 1666011"/>
                <a:gd name="connsiteY3" fmla="*/ 0 h 2230451"/>
                <a:gd name="connsiteX4" fmla="*/ 694171 w 1666011"/>
                <a:gd name="connsiteY4" fmla="*/ 648133 h 2230451"/>
                <a:gd name="connsiteX5" fmla="*/ 1402286 w 1666011"/>
                <a:gd name="connsiteY5" fmla="*/ 648133 h 2230451"/>
                <a:gd name="connsiteX6" fmla="*/ 1666011 w 1666011"/>
                <a:gd name="connsiteY6" fmla="*/ 911858 h 2230451"/>
                <a:gd name="connsiteX7" fmla="*/ 1666011 w 1666011"/>
                <a:gd name="connsiteY7" fmla="*/ 911853 h 2230451"/>
                <a:gd name="connsiteX8" fmla="*/ 1666011 w 1666011"/>
                <a:gd name="connsiteY8" fmla="*/ 911853 h 2230451"/>
                <a:gd name="connsiteX9" fmla="*/ 1666011 w 1666011"/>
                <a:gd name="connsiteY9" fmla="*/ 1307432 h 2230451"/>
                <a:gd name="connsiteX10" fmla="*/ 1666011 w 1666011"/>
                <a:gd name="connsiteY10" fmla="*/ 1966726 h 2230451"/>
                <a:gd name="connsiteX11" fmla="*/ 1402286 w 1666011"/>
                <a:gd name="connsiteY11" fmla="*/ 2230451 h 2230451"/>
                <a:gd name="connsiteX12" fmla="*/ 694171 w 1666011"/>
                <a:gd name="connsiteY12" fmla="*/ 2230451 h 2230451"/>
                <a:gd name="connsiteX13" fmla="*/ 277669 w 1666011"/>
                <a:gd name="connsiteY13" fmla="*/ 2230451 h 2230451"/>
                <a:gd name="connsiteX14" fmla="*/ 277669 w 1666011"/>
                <a:gd name="connsiteY14" fmla="*/ 2230451 h 2230451"/>
                <a:gd name="connsiteX15" fmla="*/ 263725 w 1666011"/>
                <a:gd name="connsiteY15" fmla="*/ 2230451 h 2230451"/>
                <a:gd name="connsiteX16" fmla="*/ 0 w 1666011"/>
                <a:gd name="connsiteY16" fmla="*/ 1966726 h 2230451"/>
                <a:gd name="connsiteX17" fmla="*/ 0 w 1666011"/>
                <a:gd name="connsiteY17" fmla="*/ 1307432 h 2230451"/>
                <a:gd name="connsiteX18" fmla="*/ 0 w 1666011"/>
                <a:gd name="connsiteY18" fmla="*/ 911853 h 2230451"/>
                <a:gd name="connsiteX19" fmla="*/ 0 w 1666011"/>
                <a:gd name="connsiteY19" fmla="*/ 911853 h 2230451"/>
                <a:gd name="connsiteX20" fmla="*/ 0 w 1666011"/>
                <a:gd name="connsiteY20" fmla="*/ 911858 h 2230451"/>
                <a:gd name="connsiteX0" fmla="*/ 0 w 1666011"/>
                <a:gd name="connsiteY0" fmla="*/ 911858 h 2230451"/>
                <a:gd name="connsiteX1" fmla="*/ 263725 w 1666011"/>
                <a:gd name="connsiteY1" fmla="*/ 648133 h 2230451"/>
                <a:gd name="connsiteX2" fmla="*/ 450389 w 1666011"/>
                <a:gd name="connsiteY2" fmla="*/ 637973 h 2230451"/>
                <a:gd name="connsiteX3" fmla="*/ 513165 w 1666011"/>
                <a:gd name="connsiteY3" fmla="*/ 0 h 2230451"/>
                <a:gd name="connsiteX4" fmla="*/ 612891 w 1666011"/>
                <a:gd name="connsiteY4" fmla="*/ 648133 h 2230451"/>
                <a:gd name="connsiteX5" fmla="*/ 1402286 w 1666011"/>
                <a:gd name="connsiteY5" fmla="*/ 648133 h 2230451"/>
                <a:gd name="connsiteX6" fmla="*/ 1666011 w 1666011"/>
                <a:gd name="connsiteY6" fmla="*/ 911858 h 2230451"/>
                <a:gd name="connsiteX7" fmla="*/ 1666011 w 1666011"/>
                <a:gd name="connsiteY7" fmla="*/ 911853 h 2230451"/>
                <a:gd name="connsiteX8" fmla="*/ 1666011 w 1666011"/>
                <a:gd name="connsiteY8" fmla="*/ 911853 h 2230451"/>
                <a:gd name="connsiteX9" fmla="*/ 1666011 w 1666011"/>
                <a:gd name="connsiteY9" fmla="*/ 1307432 h 2230451"/>
                <a:gd name="connsiteX10" fmla="*/ 1666011 w 1666011"/>
                <a:gd name="connsiteY10" fmla="*/ 1966726 h 2230451"/>
                <a:gd name="connsiteX11" fmla="*/ 1402286 w 1666011"/>
                <a:gd name="connsiteY11" fmla="*/ 2230451 h 2230451"/>
                <a:gd name="connsiteX12" fmla="*/ 694171 w 1666011"/>
                <a:gd name="connsiteY12" fmla="*/ 2230451 h 2230451"/>
                <a:gd name="connsiteX13" fmla="*/ 277669 w 1666011"/>
                <a:gd name="connsiteY13" fmla="*/ 2230451 h 2230451"/>
                <a:gd name="connsiteX14" fmla="*/ 277669 w 1666011"/>
                <a:gd name="connsiteY14" fmla="*/ 2230451 h 2230451"/>
                <a:gd name="connsiteX15" fmla="*/ 263725 w 1666011"/>
                <a:gd name="connsiteY15" fmla="*/ 2230451 h 2230451"/>
                <a:gd name="connsiteX16" fmla="*/ 0 w 1666011"/>
                <a:gd name="connsiteY16" fmla="*/ 1966726 h 2230451"/>
                <a:gd name="connsiteX17" fmla="*/ 0 w 1666011"/>
                <a:gd name="connsiteY17" fmla="*/ 1307432 h 2230451"/>
                <a:gd name="connsiteX18" fmla="*/ 0 w 1666011"/>
                <a:gd name="connsiteY18" fmla="*/ 911853 h 2230451"/>
                <a:gd name="connsiteX19" fmla="*/ 0 w 1666011"/>
                <a:gd name="connsiteY19" fmla="*/ 911853 h 2230451"/>
                <a:gd name="connsiteX20" fmla="*/ 0 w 1666011"/>
                <a:gd name="connsiteY20" fmla="*/ 911858 h 22304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1666011" h="2230451">
                  <a:moveTo>
                    <a:pt x="0" y="911858"/>
                  </a:moveTo>
                  <a:cubicBezTo>
                    <a:pt x="0" y="766207"/>
                    <a:pt x="118074" y="648133"/>
                    <a:pt x="263725" y="648133"/>
                  </a:cubicBezTo>
                  <a:lnTo>
                    <a:pt x="450389" y="637973"/>
                  </a:lnTo>
                  <a:lnTo>
                    <a:pt x="513165" y="0"/>
                  </a:lnTo>
                  <a:lnTo>
                    <a:pt x="612891" y="648133"/>
                  </a:lnTo>
                  <a:lnTo>
                    <a:pt x="1402286" y="648133"/>
                  </a:lnTo>
                  <a:cubicBezTo>
                    <a:pt x="1547937" y="648133"/>
                    <a:pt x="1666011" y="766207"/>
                    <a:pt x="1666011" y="911858"/>
                  </a:cubicBezTo>
                  <a:lnTo>
                    <a:pt x="1666011" y="911853"/>
                  </a:lnTo>
                  <a:lnTo>
                    <a:pt x="1666011" y="911853"/>
                  </a:lnTo>
                  <a:lnTo>
                    <a:pt x="1666011" y="1307432"/>
                  </a:lnTo>
                  <a:lnTo>
                    <a:pt x="1666011" y="1966726"/>
                  </a:lnTo>
                  <a:cubicBezTo>
                    <a:pt x="1666011" y="2112377"/>
                    <a:pt x="1547937" y="2230451"/>
                    <a:pt x="1402286" y="2230451"/>
                  </a:cubicBezTo>
                  <a:lnTo>
                    <a:pt x="694171" y="2230451"/>
                  </a:lnTo>
                  <a:lnTo>
                    <a:pt x="277669" y="2230451"/>
                  </a:lnTo>
                  <a:lnTo>
                    <a:pt x="277669" y="2230451"/>
                  </a:lnTo>
                  <a:lnTo>
                    <a:pt x="263725" y="2230451"/>
                  </a:lnTo>
                  <a:cubicBezTo>
                    <a:pt x="118074" y="2230451"/>
                    <a:pt x="0" y="2112377"/>
                    <a:pt x="0" y="1966726"/>
                  </a:cubicBezTo>
                  <a:lnTo>
                    <a:pt x="0" y="1307432"/>
                  </a:lnTo>
                  <a:lnTo>
                    <a:pt x="0" y="911853"/>
                  </a:lnTo>
                  <a:lnTo>
                    <a:pt x="0" y="911853"/>
                  </a:lnTo>
                  <a:lnTo>
                    <a:pt x="0" y="911858"/>
                  </a:lnTo>
                  <a:close/>
                </a:path>
              </a:pathLst>
            </a:custGeom>
            <a:solidFill>
              <a:srgbClr val="929292"/>
            </a:solidFill>
            <a:ln>
              <a:noFill/>
            </a:ln>
          </p:spPr>
          <p:txBody>
            <a:bodyPr spcFirstLastPara="1" wrap="square" lIns="0" tIns="0" rIns="0" bIns="0" anchor="t" anchorCtr="0">
              <a:noAutofit/>
            </a:bodyPr>
            <a:lstStyle/>
            <a:p>
              <a:endParaRPr sz="964">
                <a:latin typeface="+mj-lt"/>
              </a:endParaRPr>
            </a:p>
          </p:txBody>
        </p:sp>
        <p:sp>
          <p:nvSpPr>
            <p:cNvPr id="140" name="Google Shape;140;p17"/>
            <p:cNvSpPr txBox="1"/>
            <p:nvPr/>
          </p:nvSpPr>
          <p:spPr>
            <a:xfrm>
              <a:off x="2457182" y="4235999"/>
              <a:ext cx="1671911" cy="997618"/>
            </a:xfrm>
            <a:prstGeom prst="rect">
              <a:avLst/>
            </a:prstGeom>
            <a:noFill/>
            <a:ln>
              <a:noFill/>
            </a:ln>
          </p:spPr>
          <p:txBody>
            <a:bodyPr spcFirstLastPara="1" wrap="square" lIns="0" tIns="8504" rIns="0" bIns="0" anchor="t" anchorCtr="0">
              <a:noAutofit/>
            </a:bodyPr>
            <a:lstStyle/>
            <a:p>
              <a:pPr marL="6803"/>
              <a:r>
                <a:rPr lang="en-US" sz="2800" b="1" dirty="0">
                  <a:solidFill>
                    <a:srgbClr val="FFFFFF"/>
                  </a:solidFill>
                  <a:latin typeface="+mj-lt"/>
                  <a:ea typeface="Trebuchet MS"/>
                  <a:cs typeface="Trebuchet MS"/>
                  <a:sym typeface="Trebuchet MS"/>
                </a:rPr>
                <a:t>dplyr function</a:t>
              </a:r>
              <a:endParaRPr sz="2800" dirty="0">
                <a:latin typeface="+mj-lt"/>
                <a:ea typeface="Trebuchet MS"/>
                <a:cs typeface="Trebuchet MS"/>
                <a:sym typeface="Trebuchet MS"/>
              </a:endParaRPr>
            </a:p>
          </p:txBody>
        </p:sp>
      </p:grpSp>
      <p:sp>
        <p:nvSpPr>
          <p:cNvPr id="3" name="Rectangle 2"/>
          <p:cNvSpPr/>
          <p:nvPr/>
        </p:nvSpPr>
        <p:spPr>
          <a:xfrm>
            <a:off x="2134955" y="2883850"/>
            <a:ext cx="4627229" cy="584775"/>
          </a:xfrm>
          <a:prstGeom prst="rect">
            <a:avLst/>
          </a:prstGeom>
        </p:spPr>
        <p:txBody>
          <a:bodyPr wrap="none">
            <a:spAutoFit/>
          </a:bodyPr>
          <a:lstStyle/>
          <a:p>
            <a:pPr marL="146953" lvl="0">
              <a:spcBef>
                <a:spcPts val="2126"/>
              </a:spcBef>
            </a:pPr>
            <a:r>
              <a:rPr lang="en-US" sz="3200" dirty="0">
                <a:latin typeface="Consolas" panose="020B0609020204030204" pitchFamily="49" charset="0"/>
                <a:ea typeface="Courier New"/>
                <a:cs typeface="Consolas" panose="020B0609020204030204" pitchFamily="49" charset="0"/>
                <a:sym typeface="Courier New"/>
              </a:rPr>
              <a:t>function(</a:t>
            </a:r>
            <a:r>
              <a:rPr lang="en-US" sz="3200" dirty="0">
                <a:solidFill>
                  <a:srgbClr val="0365C0"/>
                </a:solidFill>
                <a:latin typeface="Consolas" panose="020B0609020204030204" pitchFamily="49" charset="0"/>
                <a:ea typeface="Courier New"/>
                <a:cs typeface="Consolas" panose="020B0609020204030204" pitchFamily="49" charset="0"/>
                <a:sym typeface="Courier New"/>
              </a:rPr>
              <a:t>data, </a:t>
            </a:r>
            <a:r>
              <a:rPr lang="en-US" sz="3200" dirty="0">
                <a:solidFill>
                  <a:schemeClr val="accent3"/>
                </a:solidFill>
                <a:latin typeface="Consolas" panose="020B0609020204030204" pitchFamily="49" charset="0"/>
                <a:ea typeface="Courier New"/>
                <a:cs typeface="Consolas" panose="020B0609020204030204" pitchFamily="49" charset="0"/>
                <a:sym typeface="Courier New"/>
              </a:rPr>
              <a:t>...</a:t>
            </a:r>
            <a:r>
              <a:rPr lang="en-US" sz="3200" dirty="0">
                <a:latin typeface="Consolas" panose="020B0609020204030204" pitchFamily="49" charset="0"/>
                <a:ea typeface="Courier New"/>
                <a:cs typeface="Consolas" panose="020B0609020204030204" pitchFamily="49" charset="0"/>
                <a:sym typeface="Courier New"/>
              </a:rPr>
              <a:t>)</a:t>
            </a:r>
          </a:p>
        </p:txBody>
      </p:sp>
      <p:sp>
        <p:nvSpPr>
          <p:cNvPr id="15" name="Google Shape;46;p7"/>
          <p:cNvSpPr>
            <a:spLocks noChangeAspect="1"/>
          </p:cNvSpPr>
          <p:nvPr/>
        </p:nvSpPr>
        <p:spPr>
          <a:xfrm>
            <a:off x="11152671" y="5805616"/>
            <a:ext cx="776274" cy="835671"/>
          </a:xfrm>
          <a:prstGeom prst="rect">
            <a:avLst/>
          </a:prstGeom>
          <a:blipFill rotWithShape="1">
            <a:blip r:embed="rId3">
              <a:alphaModFix/>
            </a:blip>
            <a:stretch>
              <a:fillRect/>
            </a:stretch>
          </a:blipFill>
          <a:ln>
            <a:noFill/>
          </a:ln>
        </p:spPr>
        <p:txBody>
          <a:bodyPr spcFirstLastPara="1" wrap="square" lIns="0" tIns="0" rIns="0" bIns="0" anchor="t" anchorCtr="0">
            <a:noAutofit/>
          </a:bodyPr>
          <a:lstStyle/>
          <a:p>
            <a:endParaRPr sz="964"/>
          </a:p>
        </p:txBody>
      </p:sp>
      <p:sp>
        <p:nvSpPr>
          <p:cNvPr id="18" name="Slide Number Placeholder 8"/>
          <p:cNvSpPr txBox="1">
            <a:spLocks/>
          </p:cNvSpPr>
          <p:nvPr/>
        </p:nvSpPr>
        <p:spPr>
          <a:xfrm>
            <a:off x="9259439" y="6515036"/>
            <a:ext cx="2804134" cy="342964"/>
          </a:xfrm>
          <a:prstGeom prst="rect">
            <a:avLst/>
          </a:prstGeom>
          <a:noFill/>
          <a:ln>
            <a:noFill/>
          </a:ln>
        </p:spPr>
        <p:txBody>
          <a:bodyPr spcFirstLastPara="1" wrap="square" lIns="0" tIns="0" rIns="0" bIns="0" anchor="t" anchorCtr="0">
            <a:noAutofit/>
          </a:bodyPr>
          <a:lstStyle>
            <a:defPPr marR="0" lvl="0" algn="l" rtl="0">
              <a:lnSpc>
                <a:spcPct val="100000"/>
              </a:lnSpc>
              <a:spcBef>
                <a:spcPts val="0"/>
              </a:spcBef>
              <a:spcAft>
                <a:spcPts val="0"/>
              </a:spcAft>
            </a:defPPr>
            <a:lvl1pPr marL="0" marR="0" lvl="0" indent="0" algn="r" rtl="0">
              <a:lnSpc>
                <a:spcPct val="100000"/>
              </a:lnSpc>
              <a:spcBef>
                <a:spcPts val="0"/>
              </a:spcBef>
              <a:spcAft>
                <a:spcPts val="0"/>
              </a:spcAft>
              <a:buClr>
                <a:srgbClr val="000000"/>
              </a:buClr>
              <a:buFont typeface="Arial"/>
              <a:buNone/>
              <a:defRPr sz="964" b="0" i="0" u="none" strike="noStrike" cap="none">
                <a:solidFill>
                  <a:srgbClr val="888888"/>
                </a:solidFill>
                <a:latin typeface="Arial"/>
                <a:ea typeface="Arial"/>
                <a:cs typeface="Arial"/>
                <a:sym typeface="Arial"/>
              </a:defRPr>
            </a:lvl1pPr>
            <a:lvl2pPr marL="0" marR="0" lvl="1" indent="0" algn="r" rtl="0">
              <a:lnSpc>
                <a:spcPct val="100000"/>
              </a:lnSpc>
              <a:spcBef>
                <a:spcPts val="0"/>
              </a:spcBef>
              <a:spcAft>
                <a:spcPts val="0"/>
              </a:spcAft>
              <a:buClr>
                <a:srgbClr val="000000"/>
              </a:buClr>
              <a:buFont typeface="Arial"/>
              <a:buNone/>
              <a:defRPr sz="964" b="0" i="0" u="none" strike="noStrike" cap="none">
                <a:solidFill>
                  <a:srgbClr val="888888"/>
                </a:solidFill>
                <a:latin typeface="Arial"/>
                <a:ea typeface="Arial"/>
                <a:cs typeface="Arial"/>
                <a:sym typeface="Arial"/>
              </a:defRPr>
            </a:lvl2pPr>
            <a:lvl3pPr marL="0" marR="0" lvl="2" indent="0" algn="r" rtl="0">
              <a:lnSpc>
                <a:spcPct val="100000"/>
              </a:lnSpc>
              <a:spcBef>
                <a:spcPts val="0"/>
              </a:spcBef>
              <a:spcAft>
                <a:spcPts val="0"/>
              </a:spcAft>
              <a:buClr>
                <a:srgbClr val="000000"/>
              </a:buClr>
              <a:buFont typeface="Arial"/>
              <a:buNone/>
              <a:defRPr sz="964" b="0" i="0" u="none" strike="noStrike" cap="none">
                <a:solidFill>
                  <a:srgbClr val="888888"/>
                </a:solidFill>
                <a:latin typeface="Arial"/>
                <a:ea typeface="Arial"/>
                <a:cs typeface="Arial"/>
                <a:sym typeface="Arial"/>
              </a:defRPr>
            </a:lvl3pPr>
            <a:lvl4pPr marL="0" marR="0" lvl="3" indent="0" algn="r" rtl="0">
              <a:lnSpc>
                <a:spcPct val="100000"/>
              </a:lnSpc>
              <a:spcBef>
                <a:spcPts val="0"/>
              </a:spcBef>
              <a:spcAft>
                <a:spcPts val="0"/>
              </a:spcAft>
              <a:buClr>
                <a:srgbClr val="000000"/>
              </a:buClr>
              <a:buFont typeface="Arial"/>
              <a:buNone/>
              <a:defRPr sz="964" b="0" i="0" u="none" strike="noStrike" cap="none">
                <a:solidFill>
                  <a:srgbClr val="888888"/>
                </a:solidFill>
                <a:latin typeface="Arial"/>
                <a:ea typeface="Arial"/>
                <a:cs typeface="Arial"/>
                <a:sym typeface="Arial"/>
              </a:defRPr>
            </a:lvl4pPr>
            <a:lvl5pPr marL="0" marR="0" lvl="4" indent="0" algn="r" rtl="0">
              <a:lnSpc>
                <a:spcPct val="100000"/>
              </a:lnSpc>
              <a:spcBef>
                <a:spcPts val="0"/>
              </a:spcBef>
              <a:spcAft>
                <a:spcPts val="0"/>
              </a:spcAft>
              <a:buClr>
                <a:srgbClr val="000000"/>
              </a:buClr>
              <a:buFont typeface="Arial"/>
              <a:buNone/>
              <a:defRPr sz="964" b="0" i="0" u="none" strike="noStrike" cap="none">
                <a:solidFill>
                  <a:srgbClr val="888888"/>
                </a:solidFill>
                <a:latin typeface="Arial"/>
                <a:ea typeface="Arial"/>
                <a:cs typeface="Arial"/>
                <a:sym typeface="Arial"/>
              </a:defRPr>
            </a:lvl5pPr>
            <a:lvl6pPr marL="0" marR="0" lvl="5" indent="0" algn="r" rtl="0">
              <a:lnSpc>
                <a:spcPct val="100000"/>
              </a:lnSpc>
              <a:spcBef>
                <a:spcPts val="0"/>
              </a:spcBef>
              <a:spcAft>
                <a:spcPts val="0"/>
              </a:spcAft>
              <a:buClr>
                <a:srgbClr val="000000"/>
              </a:buClr>
              <a:buFont typeface="Arial"/>
              <a:buNone/>
              <a:defRPr sz="964" b="0" i="0" u="none" strike="noStrike" cap="none">
                <a:solidFill>
                  <a:srgbClr val="888888"/>
                </a:solidFill>
                <a:latin typeface="Arial"/>
                <a:ea typeface="Arial"/>
                <a:cs typeface="Arial"/>
                <a:sym typeface="Arial"/>
              </a:defRPr>
            </a:lvl6pPr>
            <a:lvl7pPr marL="0" marR="0" lvl="6" indent="0" algn="r" rtl="0">
              <a:lnSpc>
                <a:spcPct val="100000"/>
              </a:lnSpc>
              <a:spcBef>
                <a:spcPts val="0"/>
              </a:spcBef>
              <a:spcAft>
                <a:spcPts val="0"/>
              </a:spcAft>
              <a:buClr>
                <a:srgbClr val="000000"/>
              </a:buClr>
              <a:buFont typeface="Arial"/>
              <a:buNone/>
              <a:defRPr sz="964" b="0" i="0" u="none" strike="noStrike" cap="none">
                <a:solidFill>
                  <a:srgbClr val="888888"/>
                </a:solidFill>
                <a:latin typeface="Arial"/>
                <a:ea typeface="Arial"/>
                <a:cs typeface="Arial"/>
                <a:sym typeface="Arial"/>
              </a:defRPr>
            </a:lvl7pPr>
            <a:lvl8pPr marL="0" marR="0" lvl="7" indent="0" algn="r" rtl="0">
              <a:lnSpc>
                <a:spcPct val="100000"/>
              </a:lnSpc>
              <a:spcBef>
                <a:spcPts val="0"/>
              </a:spcBef>
              <a:spcAft>
                <a:spcPts val="0"/>
              </a:spcAft>
              <a:buClr>
                <a:srgbClr val="000000"/>
              </a:buClr>
              <a:buFont typeface="Arial"/>
              <a:buNone/>
              <a:defRPr sz="964" b="0" i="0" u="none" strike="noStrike" cap="none">
                <a:solidFill>
                  <a:srgbClr val="888888"/>
                </a:solidFill>
                <a:latin typeface="Arial"/>
                <a:ea typeface="Arial"/>
                <a:cs typeface="Arial"/>
                <a:sym typeface="Arial"/>
              </a:defRPr>
            </a:lvl8pPr>
            <a:lvl9pPr marL="0" marR="0" lvl="8" indent="0" algn="r" rtl="0">
              <a:lnSpc>
                <a:spcPct val="100000"/>
              </a:lnSpc>
              <a:spcBef>
                <a:spcPts val="0"/>
              </a:spcBef>
              <a:spcAft>
                <a:spcPts val="0"/>
              </a:spcAft>
              <a:buClr>
                <a:srgbClr val="000000"/>
              </a:buClr>
              <a:buFont typeface="Arial"/>
              <a:buNone/>
              <a:defRPr sz="964" b="0" i="0" u="none" strike="noStrike" cap="none">
                <a:solidFill>
                  <a:srgbClr val="888888"/>
                </a:solidFill>
                <a:latin typeface="Arial"/>
                <a:ea typeface="Arial"/>
                <a:cs typeface="Arial"/>
                <a:sym typeface="Arial"/>
              </a:defRPr>
            </a:lvl9pPr>
          </a:lstStyle>
          <a:p>
            <a:fld id="{00000000-1234-1234-1234-123412341234}" type="slidenum">
              <a:rPr lang="en-US" sz="1600" smtClean="0"/>
              <a:pPr/>
              <a:t>14</a:t>
            </a:fld>
            <a:endParaRPr lang="en-US" sz="1600"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fade">
                                      <p:cBhvr>
                                        <p:cTn id="12"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normAutofit/>
          </a:bodyPr>
          <a:lstStyle/>
          <a:p>
            <a:r>
              <a:rPr lang="en-US" sz="6600" dirty="0">
                <a:solidFill>
                  <a:schemeClr val="tx1">
                    <a:lumMod val="75000"/>
                    <a:lumOff val="25000"/>
                  </a:schemeClr>
                </a:solidFill>
              </a:rPr>
              <a:t>Filtering a Subset of Rows</a:t>
            </a:r>
          </a:p>
        </p:txBody>
      </p:sp>
    </p:spTree>
    <p:extLst>
      <p:ext uri="{BB962C8B-B14F-4D97-AF65-F5344CB8AC3E}">
        <p14:creationId xmlns:p14="http://schemas.microsoft.com/office/powerpoint/2010/main" val="203402215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44"/>
        <p:cNvGrpSpPr/>
        <p:nvPr/>
      </p:nvGrpSpPr>
      <p:grpSpPr>
        <a:xfrm>
          <a:off x="0" y="0"/>
          <a:ext cx="0" cy="0"/>
          <a:chOff x="0" y="0"/>
          <a:chExt cx="0" cy="0"/>
        </a:xfrm>
      </p:grpSpPr>
      <p:graphicFrame>
        <p:nvGraphicFramePr>
          <p:cNvPr id="154" name="Google Shape;154;p18"/>
          <p:cNvGraphicFramePr/>
          <p:nvPr/>
        </p:nvGraphicFramePr>
        <p:xfrm>
          <a:off x="1064973" y="2557823"/>
          <a:ext cx="4019961" cy="3296832"/>
        </p:xfrm>
        <a:graphic>
          <a:graphicData uri="http://schemas.openxmlformats.org/drawingml/2006/table">
            <a:tbl>
              <a:tblPr firstRow="1" bandRow="1">
                <a:noFill/>
              </a:tblPr>
              <a:tblGrid>
                <a:gridCol w="804013">
                  <a:extLst>
                    <a:ext uri="{9D8B030D-6E8A-4147-A177-3AD203B41FA5}">
                      <a16:colId xmlns:a16="http://schemas.microsoft.com/office/drawing/2014/main" val="20000"/>
                    </a:ext>
                  </a:extLst>
                </a:gridCol>
                <a:gridCol w="760578">
                  <a:extLst>
                    <a:ext uri="{9D8B030D-6E8A-4147-A177-3AD203B41FA5}">
                      <a16:colId xmlns:a16="http://schemas.microsoft.com/office/drawing/2014/main" val="20001"/>
                    </a:ext>
                  </a:extLst>
                </a:gridCol>
                <a:gridCol w="1100939">
                  <a:extLst>
                    <a:ext uri="{9D8B030D-6E8A-4147-A177-3AD203B41FA5}">
                      <a16:colId xmlns:a16="http://schemas.microsoft.com/office/drawing/2014/main" val="20002"/>
                    </a:ext>
                  </a:extLst>
                </a:gridCol>
                <a:gridCol w="1354431">
                  <a:extLst>
                    <a:ext uri="{9D8B030D-6E8A-4147-A177-3AD203B41FA5}">
                      <a16:colId xmlns:a16="http://schemas.microsoft.com/office/drawing/2014/main" val="20003"/>
                    </a:ext>
                  </a:extLst>
                </a:gridCol>
              </a:tblGrid>
              <a:tr h="470976">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67C85"/>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67C85"/>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67C85"/>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67C85"/>
                    </a:solidFill>
                  </a:tcPr>
                </a:tc>
                <a:extLst>
                  <a:ext uri="{0D108BD9-81ED-4DB2-BD59-A6C34878D82A}">
                    <a16:rowId xmlns:a16="http://schemas.microsoft.com/office/drawing/2014/main" val="10000"/>
                  </a:ext>
                </a:extLst>
              </a:tr>
              <a:tr h="470976">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extLst>
                  <a:ext uri="{0D108BD9-81ED-4DB2-BD59-A6C34878D82A}">
                    <a16:rowId xmlns:a16="http://schemas.microsoft.com/office/drawing/2014/main" val="10001"/>
                  </a:ext>
                </a:extLst>
              </a:tr>
              <a:tr h="470976">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extLst>
                  <a:ext uri="{0D108BD9-81ED-4DB2-BD59-A6C34878D82A}">
                    <a16:rowId xmlns:a16="http://schemas.microsoft.com/office/drawing/2014/main" val="10002"/>
                  </a:ext>
                </a:extLst>
              </a:tr>
              <a:tr h="470976">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extLst>
                  <a:ext uri="{0D108BD9-81ED-4DB2-BD59-A6C34878D82A}">
                    <a16:rowId xmlns:a16="http://schemas.microsoft.com/office/drawing/2014/main" val="10003"/>
                  </a:ext>
                </a:extLst>
              </a:tr>
              <a:tr h="470976">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extLst>
                  <a:ext uri="{0D108BD9-81ED-4DB2-BD59-A6C34878D82A}">
                    <a16:rowId xmlns:a16="http://schemas.microsoft.com/office/drawing/2014/main" val="10004"/>
                  </a:ext>
                </a:extLst>
              </a:tr>
              <a:tr h="470976">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extLst>
                  <a:ext uri="{0D108BD9-81ED-4DB2-BD59-A6C34878D82A}">
                    <a16:rowId xmlns:a16="http://schemas.microsoft.com/office/drawing/2014/main" val="10005"/>
                  </a:ext>
                </a:extLst>
              </a:tr>
              <a:tr h="470976">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extLst>
                  <a:ext uri="{0D108BD9-81ED-4DB2-BD59-A6C34878D82A}">
                    <a16:rowId xmlns:a16="http://schemas.microsoft.com/office/drawing/2014/main" val="10006"/>
                  </a:ext>
                </a:extLst>
              </a:tr>
            </a:tbl>
          </a:graphicData>
        </a:graphic>
      </p:graphicFrame>
      <p:graphicFrame>
        <p:nvGraphicFramePr>
          <p:cNvPr id="156" name="Google Shape;156;p18"/>
          <p:cNvGraphicFramePr/>
          <p:nvPr/>
        </p:nvGraphicFramePr>
        <p:xfrm>
          <a:off x="7283202" y="2847899"/>
          <a:ext cx="4019961" cy="1358340"/>
        </p:xfrm>
        <a:graphic>
          <a:graphicData uri="http://schemas.openxmlformats.org/drawingml/2006/table">
            <a:tbl>
              <a:tblPr firstRow="1" bandRow="1">
                <a:noFill/>
              </a:tblPr>
              <a:tblGrid>
                <a:gridCol w="804013">
                  <a:extLst>
                    <a:ext uri="{9D8B030D-6E8A-4147-A177-3AD203B41FA5}">
                      <a16:colId xmlns:a16="http://schemas.microsoft.com/office/drawing/2014/main" val="20000"/>
                    </a:ext>
                  </a:extLst>
                </a:gridCol>
                <a:gridCol w="760578">
                  <a:extLst>
                    <a:ext uri="{9D8B030D-6E8A-4147-A177-3AD203B41FA5}">
                      <a16:colId xmlns:a16="http://schemas.microsoft.com/office/drawing/2014/main" val="20001"/>
                    </a:ext>
                  </a:extLst>
                </a:gridCol>
                <a:gridCol w="1100939">
                  <a:extLst>
                    <a:ext uri="{9D8B030D-6E8A-4147-A177-3AD203B41FA5}">
                      <a16:colId xmlns:a16="http://schemas.microsoft.com/office/drawing/2014/main" val="20002"/>
                    </a:ext>
                  </a:extLst>
                </a:gridCol>
                <a:gridCol w="1354431">
                  <a:extLst>
                    <a:ext uri="{9D8B030D-6E8A-4147-A177-3AD203B41FA5}">
                      <a16:colId xmlns:a16="http://schemas.microsoft.com/office/drawing/2014/main" val="20003"/>
                    </a:ext>
                  </a:extLst>
                </a:gridCol>
              </a:tblGrid>
              <a:tr h="452780">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67C85"/>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67C85"/>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67C85"/>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67C85"/>
                    </a:solidFill>
                  </a:tcPr>
                </a:tc>
                <a:extLst>
                  <a:ext uri="{0D108BD9-81ED-4DB2-BD59-A6C34878D82A}">
                    <a16:rowId xmlns:a16="http://schemas.microsoft.com/office/drawing/2014/main" val="10000"/>
                  </a:ext>
                </a:extLst>
              </a:tr>
              <a:tr h="452780">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extLst>
                  <a:ext uri="{0D108BD9-81ED-4DB2-BD59-A6C34878D82A}">
                    <a16:rowId xmlns:a16="http://schemas.microsoft.com/office/drawing/2014/main" val="10001"/>
                  </a:ext>
                </a:extLst>
              </a:tr>
              <a:tr h="452780">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extLst>
                  <a:ext uri="{0D108BD9-81ED-4DB2-BD59-A6C34878D82A}">
                    <a16:rowId xmlns:a16="http://schemas.microsoft.com/office/drawing/2014/main" val="10002"/>
                  </a:ext>
                </a:extLst>
              </a:tr>
            </a:tbl>
          </a:graphicData>
        </a:graphic>
      </p:graphicFrame>
      <p:sp>
        <p:nvSpPr>
          <p:cNvPr id="14" name="Google Shape;46;p7"/>
          <p:cNvSpPr>
            <a:spLocks noChangeAspect="1"/>
          </p:cNvSpPr>
          <p:nvPr/>
        </p:nvSpPr>
        <p:spPr>
          <a:xfrm>
            <a:off x="11152671" y="5805616"/>
            <a:ext cx="776274" cy="835671"/>
          </a:xfrm>
          <a:prstGeom prst="rect">
            <a:avLst/>
          </a:prstGeom>
          <a:blipFill rotWithShape="1">
            <a:blip r:embed="rId3">
              <a:alphaModFix/>
            </a:blip>
            <a:stretch>
              <a:fillRect/>
            </a:stretch>
          </a:blipFill>
          <a:ln>
            <a:noFill/>
          </a:ln>
        </p:spPr>
        <p:txBody>
          <a:bodyPr spcFirstLastPara="1" wrap="square" lIns="0" tIns="0" rIns="0" bIns="0" anchor="t" anchorCtr="0">
            <a:noAutofit/>
          </a:bodyPr>
          <a:lstStyle/>
          <a:p>
            <a:endParaRPr sz="964"/>
          </a:p>
        </p:txBody>
      </p:sp>
      <p:sp>
        <p:nvSpPr>
          <p:cNvPr id="15" name="Google Shape;293;p32"/>
          <p:cNvSpPr txBox="1">
            <a:spLocks noGrp="1"/>
          </p:cNvSpPr>
          <p:nvPr>
            <p:ph type="title"/>
          </p:nvPr>
        </p:nvSpPr>
        <p:spPr>
          <a:xfrm>
            <a:off x="5143765" y="684400"/>
            <a:ext cx="1904470" cy="777536"/>
          </a:xfrm>
          <a:prstGeom prst="rect">
            <a:avLst/>
          </a:prstGeom>
          <a:noFill/>
          <a:ln>
            <a:noFill/>
          </a:ln>
        </p:spPr>
        <p:txBody>
          <a:bodyPr spcFirstLastPara="1" wrap="square" lIns="0" tIns="6455" rIns="0" bIns="0" anchor="t" anchorCtr="0">
            <a:noAutofit/>
          </a:bodyPr>
          <a:lstStyle/>
          <a:p>
            <a:pPr marL="6803" algn="ctr"/>
            <a:r>
              <a:rPr lang="en-US" dirty="0">
                <a:solidFill>
                  <a:srgbClr val="000000"/>
                </a:solidFill>
              </a:rPr>
              <a:t>filter()</a:t>
            </a:r>
            <a:endParaRPr dirty="0"/>
          </a:p>
        </p:txBody>
      </p:sp>
      <p:sp>
        <p:nvSpPr>
          <p:cNvPr id="16" name="Google Shape;296;p32"/>
          <p:cNvSpPr txBox="1"/>
          <p:nvPr/>
        </p:nvSpPr>
        <p:spPr>
          <a:xfrm>
            <a:off x="3377395" y="1789715"/>
            <a:ext cx="6232654" cy="575928"/>
          </a:xfrm>
          <a:prstGeom prst="rect">
            <a:avLst/>
          </a:prstGeom>
          <a:noFill/>
          <a:ln>
            <a:noFill/>
          </a:ln>
        </p:spPr>
        <p:txBody>
          <a:bodyPr spcFirstLastPara="1" wrap="square" lIns="0" tIns="6455" rIns="0" bIns="0" anchor="t" anchorCtr="0">
            <a:noAutofit/>
          </a:bodyPr>
          <a:lstStyle/>
          <a:p>
            <a:pPr marL="6803"/>
            <a:r>
              <a:rPr lang="en-US" sz="2800" dirty="0">
                <a:latin typeface="+mj-lt"/>
                <a:ea typeface="Calibri"/>
                <a:cs typeface="Calibri"/>
                <a:sym typeface="Calibri"/>
              </a:rPr>
              <a:t>Extract rows that meet logical criteria</a:t>
            </a:r>
            <a:endParaRPr sz="2800" dirty="0">
              <a:latin typeface="+mj-lt"/>
              <a:ea typeface="Calibri"/>
              <a:cs typeface="Calibri"/>
              <a:sym typeface="Calibri"/>
            </a:endParaRPr>
          </a:p>
        </p:txBody>
      </p:sp>
      <p:sp>
        <p:nvSpPr>
          <p:cNvPr id="17" name="Right Arrow 16"/>
          <p:cNvSpPr/>
          <p:nvPr/>
        </p:nvSpPr>
        <p:spPr>
          <a:xfrm>
            <a:off x="5772588" y="3374669"/>
            <a:ext cx="822960" cy="304800"/>
          </a:xfrm>
          <a:prstGeom prst="rightArrow">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9" name="Group 8"/>
          <p:cNvGrpSpPr/>
          <p:nvPr/>
        </p:nvGrpSpPr>
        <p:grpSpPr>
          <a:xfrm>
            <a:off x="7155636" y="4907214"/>
            <a:ext cx="3329484" cy="1586106"/>
            <a:chOff x="6009784" y="4089073"/>
            <a:chExt cx="2928396" cy="2552214"/>
          </a:xfrm>
        </p:grpSpPr>
        <p:sp>
          <p:nvSpPr>
            <p:cNvPr id="10" name="Rounded Rectangular Callout 2"/>
            <p:cNvSpPr/>
            <p:nvPr/>
          </p:nvSpPr>
          <p:spPr>
            <a:xfrm>
              <a:off x="6009784" y="4089073"/>
              <a:ext cx="2928396" cy="2552214"/>
            </a:xfrm>
            <a:custGeom>
              <a:avLst/>
              <a:gdLst>
                <a:gd name="connsiteX0" fmla="*/ 0 w 2928396"/>
                <a:gd name="connsiteY0" fmla="*/ 285509 h 1713022"/>
                <a:gd name="connsiteX1" fmla="*/ 285509 w 2928396"/>
                <a:gd name="connsiteY1" fmla="*/ 0 h 1713022"/>
                <a:gd name="connsiteX2" fmla="*/ 488066 w 2928396"/>
                <a:gd name="connsiteY2" fmla="*/ 0 h 1713022"/>
                <a:gd name="connsiteX3" fmla="*/ 1050884 w 2928396"/>
                <a:gd name="connsiteY3" fmla="*/ -839192 h 1713022"/>
                <a:gd name="connsiteX4" fmla="*/ 1220165 w 2928396"/>
                <a:gd name="connsiteY4" fmla="*/ 0 h 1713022"/>
                <a:gd name="connsiteX5" fmla="*/ 2642887 w 2928396"/>
                <a:gd name="connsiteY5" fmla="*/ 0 h 1713022"/>
                <a:gd name="connsiteX6" fmla="*/ 2928396 w 2928396"/>
                <a:gd name="connsiteY6" fmla="*/ 285509 h 1713022"/>
                <a:gd name="connsiteX7" fmla="*/ 2928396 w 2928396"/>
                <a:gd name="connsiteY7" fmla="*/ 285504 h 1713022"/>
                <a:gd name="connsiteX8" fmla="*/ 2928396 w 2928396"/>
                <a:gd name="connsiteY8" fmla="*/ 285504 h 1713022"/>
                <a:gd name="connsiteX9" fmla="*/ 2928396 w 2928396"/>
                <a:gd name="connsiteY9" fmla="*/ 713759 h 1713022"/>
                <a:gd name="connsiteX10" fmla="*/ 2928396 w 2928396"/>
                <a:gd name="connsiteY10" fmla="*/ 1427513 h 1713022"/>
                <a:gd name="connsiteX11" fmla="*/ 2642887 w 2928396"/>
                <a:gd name="connsiteY11" fmla="*/ 1713022 h 1713022"/>
                <a:gd name="connsiteX12" fmla="*/ 1220165 w 2928396"/>
                <a:gd name="connsiteY12" fmla="*/ 1713022 h 1713022"/>
                <a:gd name="connsiteX13" fmla="*/ 488066 w 2928396"/>
                <a:gd name="connsiteY13" fmla="*/ 1713022 h 1713022"/>
                <a:gd name="connsiteX14" fmla="*/ 488066 w 2928396"/>
                <a:gd name="connsiteY14" fmla="*/ 1713022 h 1713022"/>
                <a:gd name="connsiteX15" fmla="*/ 285509 w 2928396"/>
                <a:gd name="connsiteY15" fmla="*/ 1713022 h 1713022"/>
                <a:gd name="connsiteX16" fmla="*/ 0 w 2928396"/>
                <a:gd name="connsiteY16" fmla="*/ 1427513 h 1713022"/>
                <a:gd name="connsiteX17" fmla="*/ 0 w 2928396"/>
                <a:gd name="connsiteY17" fmla="*/ 713759 h 1713022"/>
                <a:gd name="connsiteX18" fmla="*/ 0 w 2928396"/>
                <a:gd name="connsiteY18" fmla="*/ 285504 h 1713022"/>
                <a:gd name="connsiteX19" fmla="*/ 0 w 2928396"/>
                <a:gd name="connsiteY19" fmla="*/ 285504 h 1713022"/>
                <a:gd name="connsiteX20" fmla="*/ 0 w 2928396"/>
                <a:gd name="connsiteY20" fmla="*/ 285509 h 1713022"/>
                <a:gd name="connsiteX0" fmla="*/ 0 w 2928396"/>
                <a:gd name="connsiteY0" fmla="*/ 1124701 h 2552214"/>
                <a:gd name="connsiteX1" fmla="*/ 285509 w 2928396"/>
                <a:gd name="connsiteY1" fmla="*/ 839192 h 2552214"/>
                <a:gd name="connsiteX2" fmla="*/ 904754 w 2928396"/>
                <a:gd name="connsiteY2" fmla="*/ 862342 h 2552214"/>
                <a:gd name="connsiteX3" fmla="*/ 1050884 w 2928396"/>
                <a:gd name="connsiteY3" fmla="*/ 0 h 2552214"/>
                <a:gd name="connsiteX4" fmla="*/ 1220165 w 2928396"/>
                <a:gd name="connsiteY4" fmla="*/ 839192 h 2552214"/>
                <a:gd name="connsiteX5" fmla="*/ 2642887 w 2928396"/>
                <a:gd name="connsiteY5" fmla="*/ 839192 h 2552214"/>
                <a:gd name="connsiteX6" fmla="*/ 2928396 w 2928396"/>
                <a:gd name="connsiteY6" fmla="*/ 1124701 h 2552214"/>
                <a:gd name="connsiteX7" fmla="*/ 2928396 w 2928396"/>
                <a:gd name="connsiteY7" fmla="*/ 1124696 h 2552214"/>
                <a:gd name="connsiteX8" fmla="*/ 2928396 w 2928396"/>
                <a:gd name="connsiteY8" fmla="*/ 1124696 h 2552214"/>
                <a:gd name="connsiteX9" fmla="*/ 2928396 w 2928396"/>
                <a:gd name="connsiteY9" fmla="*/ 1552951 h 2552214"/>
                <a:gd name="connsiteX10" fmla="*/ 2928396 w 2928396"/>
                <a:gd name="connsiteY10" fmla="*/ 2266705 h 2552214"/>
                <a:gd name="connsiteX11" fmla="*/ 2642887 w 2928396"/>
                <a:gd name="connsiteY11" fmla="*/ 2552214 h 2552214"/>
                <a:gd name="connsiteX12" fmla="*/ 1220165 w 2928396"/>
                <a:gd name="connsiteY12" fmla="*/ 2552214 h 2552214"/>
                <a:gd name="connsiteX13" fmla="*/ 488066 w 2928396"/>
                <a:gd name="connsiteY13" fmla="*/ 2552214 h 2552214"/>
                <a:gd name="connsiteX14" fmla="*/ 488066 w 2928396"/>
                <a:gd name="connsiteY14" fmla="*/ 2552214 h 2552214"/>
                <a:gd name="connsiteX15" fmla="*/ 285509 w 2928396"/>
                <a:gd name="connsiteY15" fmla="*/ 2552214 h 2552214"/>
                <a:gd name="connsiteX16" fmla="*/ 0 w 2928396"/>
                <a:gd name="connsiteY16" fmla="*/ 2266705 h 2552214"/>
                <a:gd name="connsiteX17" fmla="*/ 0 w 2928396"/>
                <a:gd name="connsiteY17" fmla="*/ 1552951 h 2552214"/>
                <a:gd name="connsiteX18" fmla="*/ 0 w 2928396"/>
                <a:gd name="connsiteY18" fmla="*/ 1124696 h 2552214"/>
                <a:gd name="connsiteX19" fmla="*/ 0 w 2928396"/>
                <a:gd name="connsiteY19" fmla="*/ 1124696 h 2552214"/>
                <a:gd name="connsiteX20" fmla="*/ 0 w 2928396"/>
                <a:gd name="connsiteY20" fmla="*/ 1124701 h 25522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928396" h="2552214">
                  <a:moveTo>
                    <a:pt x="0" y="1124701"/>
                  </a:moveTo>
                  <a:cubicBezTo>
                    <a:pt x="0" y="967019"/>
                    <a:pt x="127827" y="839192"/>
                    <a:pt x="285509" y="839192"/>
                  </a:cubicBezTo>
                  <a:lnTo>
                    <a:pt x="904754" y="862342"/>
                  </a:lnTo>
                  <a:lnTo>
                    <a:pt x="1050884" y="0"/>
                  </a:lnTo>
                  <a:lnTo>
                    <a:pt x="1220165" y="839192"/>
                  </a:lnTo>
                  <a:lnTo>
                    <a:pt x="2642887" y="839192"/>
                  </a:lnTo>
                  <a:cubicBezTo>
                    <a:pt x="2800569" y="839192"/>
                    <a:pt x="2928396" y="967019"/>
                    <a:pt x="2928396" y="1124701"/>
                  </a:cubicBezTo>
                  <a:lnTo>
                    <a:pt x="2928396" y="1124696"/>
                  </a:lnTo>
                  <a:lnTo>
                    <a:pt x="2928396" y="1124696"/>
                  </a:lnTo>
                  <a:lnTo>
                    <a:pt x="2928396" y="1552951"/>
                  </a:lnTo>
                  <a:lnTo>
                    <a:pt x="2928396" y="2266705"/>
                  </a:lnTo>
                  <a:cubicBezTo>
                    <a:pt x="2928396" y="2424387"/>
                    <a:pt x="2800569" y="2552214"/>
                    <a:pt x="2642887" y="2552214"/>
                  </a:cubicBezTo>
                  <a:lnTo>
                    <a:pt x="1220165" y="2552214"/>
                  </a:lnTo>
                  <a:lnTo>
                    <a:pt x="488066" y="2552214"/>
                  </a:lnTo>
                  <a:lnTo>
                    <a:pt x="488066" y="2552214"/>
                  </a:lnTo>
                  <a:lnTo>
                    <a:pt x="285509" y="2552214"/>
                  </a:lnTo>
                  <a:cubicBezTo>
                    <a:pt x="127827" y="2552214"/>
                    <a:pt x="0" y="2424387"/>
                    <a:pt x="0" y="2266705"/>
                  </a:cubicBezTo>
                  <a:lnTo>
                    <a:pt x="0" y="1552951"/>
                  </a:lnTo>
                  <a:lnTo>
                    <a:pt x="0" y="1124696"/>
                  </a:lnTo>
                  <a:lnTo>
                    <a:pt x="0" y="1124696"/>
                  </a:lnTo>
                  <a:lnTo>
                    <a:pt x="0" y="1124701"/>
                  </a:lnTo>
                  <a:close/>
                </a:path>
              </a:pathLst>
            </a:custGeom>
            <a:solidFill>
              <a:schemeClr val="tx1">
                <a:lumMod val="75000"/>
                <a:lumOff val="25000"/>
              </a:schemeClr>
            </a:solidFill>
            <a:ln>
              <a:solidFill>
                <a:schemeClr val="tx1">
                  <a:lumMod val="75000"/>
                  <a:lumOff val="25000"/>
                </a:schemeClr>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11" name="Google Shape;324;p34"/>
            <p:cNvSpPr txBox="1"/>
            <p:nvPr/>
          </p:nvSpPr>
          <p:spPr>
            <a:xfrm>
              <a:off x="6064537" y="4939876"/>
              <a:ext cx="2718462" cy="1510232"/>
            </a:xfrm>
            <a:prstGeom prst="rect">
              <a:avLst/>
            </a:prstGeom>
            <a:noFill/>
            <a:ln>
              <a:noFill/>
            </a:ln>
          </p:spPr>
          <p:txBody>
            <a:bodyPr spcFirstLastPara="1" wrap="square" lIns="0" tIns="8504" rIns="0" bIns="0" anchor="t" anchorCtr="0">
              <a:noAutofit/>
            </a:bodyPr>
            <a:lstStyle/>
            <a:p>
              <a:pPr marL="8164">
                <a:lnSpc>
                  <a:spcPct val="116753"/>
                </a:lnSpc>
              </a:pPr>
              <a:r>
                <a:rPr lang="en-US" sz="2800" b="1" dirty="0">
                  <a:solidFill>
                    <a:srgbClr val="FFFFFF"/>
                  </a:solidFill>
                  <a:latin typeface="Verdana" panose="020B0604030504040204" pitchFamily="34" charset="0"/>
                  <a:ea typeface="Verdana" panose="020B0604030504040204" pitchFamily="34" charset="0"/>
                  <a:cs typeface="Calibri"/>
                  <a:sym typeface="Trebuchet MS"/>
                </a:rPr>
                <a:t>↓</a:t>
              </a:r>
              <a:r>
                <a:rPr lang="en-US" sz="2400" dirty="0">
                  <a:solidFill>
                    <a:srgbClr val="FFFFFF"/>
                  </a:solidFill>
                  <a:latin typeface="Trebuchet MS"/>
                  <a:ea typeface="Trebuchet MS"/>
                  <a:cs typeface="Trebuchet MS"/>
                  <a:sym typeface="Trebuchet MS"/>
                </a:rPr>
                <a:t>  </a:t>
              </a:r>
              <a:r>
                <a:rPr lang="en-US" sz="2062" dirty="0">
                  <a:solidFill>
                    <a:srgbClr val="FFFFFF"/>
                  </a:solidFill>
                  <a:latin typeface="Trebuchet MS"/>
                  <a:ea typeface="Trebuchet MS"/>
                  <a:cs typeface="Trebuchet MS"/>
                  <a:sym typeface="Trebuchet MS"/>
                </a:rPr>
                <a:t>Number of rows</a:t>
              </a:r>
            </a:p>
            <a:p>
              <a:pPr marL="8164">
                <a:lnSpc>
                  <a:spcPct val="116753"/>
                </a:lnSpc>
              </a:pPr>
              <a:r>
                <a:rPr lang="en-US" sz="2400" b="1" dirty="0">
                  <a:solidFill>
                    <a:srgbClr val="FFFFFF"/>
                  </a:solidFill>
                  <a:latin typeface="Verdana" panose="020B0604030504040204" pitchFamily="34" charset="0"/>
                  <a:ea typeface="Verdana" panose="020B0604030504040204" pitchFamily="34" charset="0"/>
                  <a:cs typeface="Calibri"/>
                  <a:sym typeface="Trebuchet MS"/>
                </a:rPr>
                <a:t>=</a:t>
              </a:r>
              <a:r>
                <a:rPr lang="en-US" sz="2062" dirty="0">
                  <a:solidFill>
                    <a:srgbClr val="FFFFFF"/>
                  </a:solidFill>
                  <a:latin typeface="Trebuchet MS"/>
                  <a:ea typeface="Calibri"/>
                  <a:cs typeface="Calibri"/>
                  <a:sym typeface="Trebuchet MS"/>
                </a:rPr>
                <a:t>  Number of Columns</a:t>
              </a:r>
              <a:endParaRPr sz="2062" dirty="0">
                <a:latin typeface="Calibri"/>
                <a:ea typeface="Calibri"/>
                <a:cs typeface="Calibri"/>
                <a:sym typeface="Calibri"/>
              </a:endParaRPr>
            </a:p>
          </p:txBody>
        </p:sp>
      </p:grpSp>
    </p:spTree>
    <p:extLst>
      <p:ext uri="{BB962C8B-B14F-4D97-AF65-F5344CB8AC3E}">
        <p14:creationId xmlns:p14="http://schemas.microsoft.com/office/powerpoint/2010/main" val="404497590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29"/>
        <p:cNvGrpSpPr/>
        <p:nvPr/>
      </p:nvGrpSpPr>
      <p:grpSpPr>
        <a:xfrm>
          <a:off x="0" y="0"/>
          <a:ext cx="0" cy="0"/>
          <a:chOff x="0" y="0"/>
          <a:chExt cx="0" cy="0"/>
        </a:xfrm>
      </p:grpSpPr>
      <p:sp>
        <p:nvSpPr>
          <p:cNvPr id="131" name="Google Shape;131;p17"/>
          <p:cNvSpPr/>
          <p:nvPr/>
        </p:nvSpPr>
        <p:spPr>
          <a:xfrm>
            <a:off x="2217913" y="2771775"/>
            <a:ext cx="7791450" cy="809030"/>
          </a:xfrm>
          <a:custGeom>
            <a:avLst/>
            <a:gdLst/>
            <a:ahLst/>
            <a:cxnLst/>
            <a:rect l="l" t="t" r="r" b="b"/>
            <a:pathLst>
              <a:path w="14544040" h="1333500" extrusionOk="0">
                <a:moveTo>
                  <a:pt x="0" y="0"/>
                </a:moveTo>
                <a:lnTo>
                  <a:pt x="14543737" y="0"/>
                </a:lnTo>
                <a:lnTo>
                  <a:pt x="14543737" y="1333348"/>
                </a:lnTo>
                <a:lnTo>
                  <a:pt x="0" y="1333348"/>
                </a:lnTo>
                <a:lnTo>
                  <a:pt x="0" y="0"/>
                </a:lnTo>
                <a:close/>
              </a:path>
            </a:pathLst>
          </a:custGeom>
          <a:solidFill>
            <a:srgbClr val="F0F2F4"/>
          </a:solidFill>
          <a:ln>
            <a:noFill/>
          </a:ln>
        </p:spPr>
        <p:txBody>
          <a:bodyPr spcFirstLastPara="1" wrap="square" lIns="0" tIns="0" rIns="0" bIns="0" anchor="t" anchorCtr="0">
            <a:noAutofit/>
          </a:bodyPr>
          <a:lstStyle/>
          <a:p>
            <a:endParaRPr sz="964"/>
          </a:p>
        </p:txBody>
      </p:sp>
      <p:sp>
        <p:nvSpPr>
          <p:cNvPr id="132" name="Google Shape;132;p17"/>
          <p:cNvSpPr/>
          <p:nvPr/>
        </p:nvSpPr>
        <p:spPr>
          <a:xfrm>
            <a:off x="2217913" y="2771775"/>
            <a:ext cx="7791450" cy="809030"/>
          </a:xfrm>
          <a:custGeom>
            <a:avLst/>
            <a:gdLst/>
            <a:ahLst/>
            <a:cxnLst/>
            <a:rect l="l" t="t" r="r" b="b"/>
            <a:pathLst>
              <a:path w="14544040" h="1333500" extrusionOk="0">
                <a:moveTo>
                  <a:pt x="0" y="0"/>
                </a:moveTo>
                <a:lnTo>
                  <a:pt x="14543735" y="0"/>
                </a:lnTo>
                <a:lnTo>
                  <a:pt x="14543735" y="1333348"/>
                </a:lnTo>
                <a:lnTo>
                  <a:pt x="0" y="1333348"/>
                </a:lnTo>
                <a:lnTo>
                  <a:pt x="0" y="0"/>
                </a:lnTo>
                <a:close/>
              </a:path>
            </a:pathLst>
          </a:custGeom>
          <a:noFill/>
          <a:ln w="10450" cap="flat" cmpd="sng">
            <a:solidFill>
              <a:srgbClr val="000000"/>
            </a:solidFill>
            <a:prstDash val="solid"/>
            <a:round/>
            <a:headEnd type="none" w="sm" len="sm"/>
            <a:tailEnd type="none" w="sm" len="sm"/>
          </a:ln>
        </p:spPr>
        <p:txBody>
          <a:bodyPr spcFirstLastPara="1" wrap="square" lIns="0" tIns="0" rIns="0" bIns="0" anchor="t" anchorCtr="0">
            <a:noAutofit/>
          </a:bodyPr>
          <a:lstStyle/>
          <a:p>
            <a:endParaRPr sz="964"/>
          </a:p>
        </p:txBody>
      </p:sp>
      <p:sp>
        <p:nvSpPr>
          <p:cNvPr id="133" name="Google Shape;133;p17"/>
          <p:cNvSpPr txBox="1">
            <a:spLocks noGrp="1"/>
          </p:cNvSpPr>
          <p:nvPr>
            <p:ph type="title"/>
          </p:nvPr>
        </p:nvSpPr>
        <p:spPr>
          <a:xfrm>
            <a:off x="3400816" y="359699"/>
            <a:ext cx="5290797" cy="777536"/>
          </a:xfrm>
          <a:prstGeom prst="rect">
            <a:avLst/>
          </a:prstGeom>
          <a:noFill/>
          <a:ln>
            <a:noFill/>
          </a:ln>
        </p:spPr>
        <p:txBody>
          <a:bodyPr spcFirstLastPara="1" wrap="square" lIns="0" tIns="6455" rIns="0" bIns="0" anchor="t" anchorCtr="0">
            <a:noAutofit/>
          </a:bodyPr>
          <a:lstStyle/>
          <a:p>
            <a:pPr marL="6803"/>
            <a:r>
              <a:rPr lang="en-US" sz="5400" dirty="0">
                <a:solidFill>
                  <a:srgbClr val="000000"/>
                </a:solidFill>
                <a:latin typeface="+mj-lt"/>
              </a:rPr>
              <a:t>Common syntax</a:t>
            </a:r>
            <a:endParaRPr sz="5400" dirty="0">
              <a:latin typeface="+mj-lt"/>
            </a:endParaRPr>
          </a:p>
        </p:txBody>
      </p:sp>
      <p:sp>
        <p:nvSpPr>
          <p:cNvPr id="134" name="Google Shape;134;p17"/>
          <p:cNvSpPr txBox="1"/>
          <p:nvPr/>
        </p:nvSpPr>
        <p:spPr>
          <a:xfrm>
            <a:off x="2215109" y="1371719"/>
            <a:ext cx="8778240" cy="1515214"/>
          </a:xfrm>
          <a:prstGeom prst="rect">
            <a:avLst/>
          </a:prstGeom>
          <a:noFill/>
          <a:ln>
            <a:noFill/>
          </a:ln>
        </p:spPr>
        <p:txBody>
          <a:bodyPr spcFirstLastPara="1" wrap="square" lIns="0" tIns="6804" rIns="0" bIns="0" anchor="t" anchorCtr="0">
            <a:noAutofit/>
          </a:bodyPr>
          <a:lstStyle/>
          <a:p>
            <a:pPr marL="6803" marR="2721">
              <a:lnSpc>
                <a:spcPct val="125057"/>
              </a:lnSpc>
            </a:pPr>
            <a:r>
              <a:rPr lang="en-US" sz="2800" dirty="0">
                <a:latin typeface="+mj-lt"/>
                <a:ea typeface="Calibri"/>
                <a:cs typeface="Calibri"/>
                <a:sym typeface="Calibri"/>
              </a:rPr>
              <a:t>Each function takes a data frame as its first argument and  returns a data frame as its output.</a:t>
            </a:r>
            <a:endParaRPr sz="2800" dirty="0">
              <a:latin typeface="+mj-lt"/>
              <a:ea typeface="Calibri"/>
              <a:cs typeface="Calibri"/>
              <a:sym typeface="Calibri"/>
            </a:endParaRPr>
          </a:p>
        </p:txBody>
      </p:sp>
      <p:grpSp>
        <p:nvGrpSpPr>
          <p:cNvPr id="5" name="Group 4"/>
          <p:cNvGrpSpPr/>
          <p:nvPr/>
        </p:nvGrpSpPr>
        <p:grpSpPr>
          <a:xfrm>
            <a:off x="6156811" y="3458139"/>
            <a:ext cx="4318427" cy="2026707"/>
            <a:chOff x="5536772" y="3480013"/>
            <a:chExt cx="4318427" cy="2026707"/>
          </a:xfrm>
        </p:grpSpPr>
        <p:sp>
          <p:nvSpPr>
            <p:cNvPr id="135" name="Google Shape;135;p17"/>
            <p:cNvSpPr/>
            <p:nvPr/>
          </p:nvSpPr>
          <p:spPr>
            <a:xfrm>
              <a:off x="5536772" y="3480013"/>
              <a:ext cx="4318427" cy="2026707"/>
            </a:xfrm>
            <a:custGeom>
              <a:avLst/>
              <a:gdLst>
                <a:gd name="connsiteX0" fmla="*/ 0 w 2611120"/>
                <a:gd name="connsiteY0" fmla="*/ 230178 h 1381042"/>
                <a:gd name="connsiteX1" fmla="*/ 230178 w 2611120"/>
                <a:gd name="connsiteY1" fmla="*/ 0 h 1381042"/>
                <a:gd name="connsiteX2" fmla="*/ 435187 w 2611120"/>
                <a:gd name="connsiteY2" fmla="*/ 0 h 1381042"/>
                <a:gd name="connsiteX3" fmla="*/ 435187 w 2611120"/>
                <a:gd name="connsiteY3" fmla="*/ 0 h 1381042"/>
                <a:gd name="connsiteX4" fmla="*/ 1087967 w 2611120"/>
                <a:gd name="connsiteY4" fmla="*/ 0 h 1381042"/>
                <a:gd name="connsiteX5" fmla="*/ 2380942 w 2611120"/>
                <a:gd name="connsiteY5" fmla="*/ 0 h 1381042"/>
                <a:gd name="connsiteX6" fmla="*/ 2611120 w 2611120"/>
                <a:gd name="connsiteY6" fmla="*/ 230178 h 1381042"/>
                <a:gd name="connsiteX7" fmla="*/ 2611120 w 2611120"/>
                <a:gd name="connsiteY7" fmla="*/ 230174 h 1381042"/>
                <a:gd name="connsiteX8" fmla="*/ 2611120 w 2611120"/>
                <a:gd name="connsiteY8" fmla="*/ 230174 h 1381042"/>
                <a:gd name="connsiteX9" fmla="*/ 2611120 w 2611120"/>
                <a:gd name="connsiteY9" fmla="*/ 575434 h 1381042"/>
                <a:gd name="connsiteX10" fmla="*/ 2611120 w 2611120"/>
                <a:gd name="connsiteY10" fmla="*/ 1150864 h 1381042"/>
                <a:gd name="connsiteX11" fmla="*/ 2380942 w 2611120"/>
                <a:gd name="connsiteY11" fmla="*/ 1381042 h 1381042"/>
                <a:gd name="connsiteX12" fmla="*/ 1087967 w 2611120"/>
                <a:gd name="connsiteY12" fmla="*/ 1381042 h 1381042"/>
                <a:gd name="connsiteX13" fmla="*/ 435187 w 2611120"/>
                <a:gd name="connsiteY13" fmla="*/ 1381042 h 1381042"/>
                <a:gd name="connsiteX14" fmla="*/ 435187 w 2611120"/>
                <a:gd name="connsiteY14" fmla="*/ 1381042 h 1381042"/>
                <a:gd name="connsiteX15" fmla="*/ 230178 w 2611120"/>
                <a:gd name="connsiteY15" fmla="*/ 1381042 h 1381042"/>
                <a:gd name="connsiteX16" fmla="*/ 0 w 2611120"/>
                <a:gd name="connsiteY16" fmla="*/ 1150864 h 1381042"/>
                <a:gd name="connsiteX17" fmla="*/ 0 w 2611120"/>
                <a:gd name="connsiteY17" fmla="*/ 575434 h 1381042"/>
                <a:gd name="connsiteX18" fmla="*/ -1707307 w 2611120"/>
                <a:gd name="connsiteY18" fmla="*/ -645665 h 1381042"/>
                <a:gd name="connsiteX19" fmla="*/ 0 w 2611120"/>
                <a:gd name="connsiteY19" fmla="*/ 230174 h 1381042"/>
                <a:gd name="connsiteX20" fmla="*/ 0 w 2611120"/>
                <a:gd name="connsiteY20" fmla="*/ 230178 h 1381042"/>
                <a:gd name="connsiteX0" fmla="*/ 1707307 w 4318427"/>
                <a:gd name="connsiteY0" fmla="*/ 875843 h 2026707"/>
                <a:gd name="connsiteX1" fmla="*/ 1937485 w 4318427"/>
                <a:gd name="connsiteY1" fmla="*/ 645665 h 2026707"/>
                <a:gd name="connsiteX2" fmla="*/ 2142494 w 4318427"/>
                <a:gd name="connsiteY2" fmla="*/ 645665 h 2026707"/>
                <a:gd name="connsiteX3" fmla="*/ 2142494 w 4318427"/>
                <a:gd name="connsiteY3" fmla="*/ 645665 h 2026707"/>
                <a:gd name="connsiteX4" fmla="*/ 2795274 w 4318427"/>
                <a:gd name="connsiteY4" fmla="*/ 645665 h 2026707"/>
                <a:gd name="connsiteX5" fmla="*/ 4088249 w 4318427"/>
                <a:gd name="connsiteY5" fmla="*/ 645665 h 2026707"/>
                <a:gd name="connsiteX6" fmla="*/ 4318427 w 4318427"/>
                <a:gd name="connsiteY6" fmla="*/ 875843 h 2026707"/>
                <a:gd name="connsiteX7" fmla="*/ 4318427 w 4318427"/>
                <a:gd name="connsiteY7" fmla="*/ 875839 h 2026707"/>
                <a:gd name="connsiteX8" fmla="*/ 4318427 w 4318427"/>
                <a:gd name="connsiteY8" fmla="*/ 875839 h 2026707"/>
                <a:gd name="connsiteX9" fmla="*/ 4318427 w 4318427"/>
                <a:gd name="connsiteY9" fmla="*/ 1221099 h 2026707"/>
                <a:gd name="connsiteX10" fmla="*/ 4318427 w 4318427"/>
                <a:gd name="connsiteY10" fmla="*/ 1796529 h 2026707"/>
                <a:gd name="connsiteX11" fmla="*/ 4088249 w 4318427"/>
                <a:gd name="connsiteY11" fmla="*/ 2026707 h 2026707"/>
                <a:gd name="connsiteX12" fmla="*/ 2795274 w 4318427"/>
                <a:gd name="connsiteY12" fmla="*/ 2026707 h 2026707"/>
                <a:gd name="connsiteX13" fmla="*/ 2142494 w 4318427"/>
                <a:gd name="connsiteY13" fmla="*/ 2026707 h 2026707"/>
                <a:gd name="connsiteX14" fmla="*/ 2142494 w 4318427"/>
                <a:gd name="connsiteY14" fmla="*/ 2026707 h 2026707"/>
                <a:gd name="connsiteX15" fmla="*/ 1937485 w 4318427"/>
                <a:gd name="connsiteY15" fmla="*/ 2026707 h 2026707"/>
                <a:gd name="connsiteX16" fmla="*/ 1707307 w 4318427"/>
                <a:gd name="connsiteY16" fmla="*/ 1796529 h 2026707"/>
                <a:gd name="connsiteX17" fmla="*/ 1717467 w 4318427"/>
                <a:gd name="connsiteY17" fmla="*/ 1048379 h 2026707"/>
                <a:gd name="connsiteX18" fmla="*/ 0 w 4318427"/>
                <a:gd name="connsiteY18" fmla="*/ 0 h 2026707"/>
                <a:gd name="connsiteX19" fmla="*/ 1707307 w 4318427"/>
                <a:gd name="connsiteY19" fmla="*/ 875839 h 2026707"/>
                <a:gd name="connsiteX20" fmla="*/ 1707307 w 4318427"/>
                <a:gd name="connsiteY20" fmla="*/ 875843 h 20267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4318427" h="2026707">
                  <a:moveTo>
                    <a:pt x="1707307" y="875843"/>
                  </a:moveTo>
                  <a:cubicBezTo>
                    <a:pt x="1707307" y="748719"/>
                    <a:pt x="1810361" y="645665"/>
                    <a:pt x="1937485" y="645665"/>
                  </a:cubicBezTo>
                  <a:lnTo>
                    <a:pt x="2142494" y="645665"/>
                  </a:lnTo>
                  <a:lnTo>
                    <a:pt x="2142494" y="645665"/>
                  </a:lnTo>
                  <a:lnTo>
                    <a:pt x="2795274" y="645665"/>
                  </a:lnTo>
                  <a:lnTo>
                    <a:pt x="4088249" y="645665"/>
                  </a:lnTo>
                  <a:cubicBezTo>
                    <a:pt x="4215373" y="645665"/>
                    <a:pt x="4318427" y="748719"/>
                    <a:pt x="4318427" y="875843"/>
                  </a:cubicBezTo>
                  <a:lnTo>
                    <a:pt x="4318427" y="875839"/>
                  </a:lnTo>
                  <a:lnTo>
                    <a:pt x="4318427" y="875839"/>
                  </a:lnTo>
                  <a:lnTo>
                    <a:pt x="4318427" y="1221099"/>
                  </a:lnTo>
                  <a:lnTo>
                    <a:pt x="4318427" y="1796529"/>
                  </a:lnTo>
                  <a:cubicBezTo>
                    <a:pt x="4318427" y="1923653"/>
                    <a:pt x="4215373" y="2026707"/>
                    <a:pt x="4088249" y="2026707"/>
                  </a:cubicBezTo>
                  <a:lnTo>
                    <a:pt x="2795274" y="2026707"/>
                  </a:lnTo>
                  <a:lnTo>
                    <a:pt x="2142494" y="2026707"/>
                  </a:lnTo>
                  <a:lnTo>
                    <a:pt x="2142494" y="2026707"/>
                  </a:lnTo>
                  <a:lnTo>
                    <a:pt x="1937485" y="2026707"/>
                  </a:lnTo>
                  <a:cubicBezTo>
                    <a:pt x="1810361" y="2026707"/>
                    <a:pt x="1707307" y="1923653"/>
                    <a:pt x="1707307" y="1796529"/>
                  </a:cubicBezTo>
                  <a:lnTo>
                    <a:pt x="1717467" y="1048379"/>
                  </a:lnTo>
                  <a:lnTo>
                    <a:pt x="0" y="0"/>
                  </a:lnTo>
                  <a:lnTo>
                    <a:pt x="1707307" y="875839"/>
                  </a:lnTo>
                  <a:lnTo>
                    <a:pt x="1707307" y="875843"/>
                  </a:lnTo>
                  <a:close/>
                </a:path>
              </a:pathLst>
            </a:custGeom>
            <a:solidFill>
              <a:srgbClr val="A0C283"/>
            </a:solidFill>
            <a:ln>
              <a:noFill/>
            </a:ln>
          </p:spPr>
          <p:txBody>
            <a:bodyPr spcFirstLastPara="1" wrap="square" lIns="0" tIns="0" rIns="0" bIns="0" anchor="t" anchorCtr="0">
              <a:noAutofit/>
            </a:bodyPr>
            <a:lstStyle/>
            <a:p>
              <a:endParaRPr sz="964">
                <a:latin typeface="+mj-lt"/>
              </a:endParaRPr>
            </a:p>
          </p:txBody>
        </p:sp>
        <p:sp>
          <p:nvSpPr>
            <p:cNvPr id="136" name="Google Shape;136;p17"/>
            <p:cNvSpPr txBox="1"/>
            <p:nvPr/>
          </p:nvSpPr>
          <p:spPr>
            <a:xfrm>
              <a:off x="7460645" y="4235999"/>
              <a:ext cx="2176923" cy="710036"/>
            </a:xfrm>
            <a:prstGeom prst="rect">
              <a:avLst/>
            </a:prstGeom>
            <a:noFill/>
            <a:ln>
              <a:noFill/>
            </a:ln>
          </p:spPr>
          <p:txBody>
            <a:bodyPr spcFirstLastPara="1" wrap="square" lIns="0" tIns="32652" rIns="0" bIns="0" anchor="t" anchorCtr="0">
              <a:noAutofit/>
            </a:bodyPr>
            <a:lstStyle/>
            <a:p>
              <a:pPr marL="337448" marR="2721" indent="-330985">
                <a:lnSpc>
                  <a:spcPct val="113506"/>
                </a:lnSpc>
              </a:pPr>
              <a:r>
                <a:rPr lang="en-US" sz="2800" b="1" dirty="0">
                  <a:solidFill>
                    <a:srgbClr val="FFFFFF"/>
                  </a:solidFill>
                  <a:latin typeface="+mj-lt"/>
                  <a:ea typeface="Trebuchet MS"/>
                  <a:cs typeface="Trebuchet MS"/>
                  <a:sym typeface="Trebuchet MS"/>
                </a:rPr>
                <a:t>specific  arguments</a:t>
              </a:r>
              <a:endParaRPr sz="2800" dirty="0">
                <a:latin typeface="+mj-lt"/>
                <a:ea typeface="Trebuchet MS"/>
                <a:cs typeface="Trebuchet MS"/>
                <a:sym typeface="Trebuchet MS"/>
              </a:endParaRPr>
            </a:p>
          </p:txBody>
        </p:sp>
      </p:grpSp>
      <p:grpSp>
        <p:nvGrpSpPr>
          <p:cNvPr id="4" name="Group 3"/>
          <p:cNvGrpSpPr/>
          <p:nvPr/>
        </p:nvGrpSpPr>
        <p:grpSpPr>
          <a:xfrm>
            <a:off x="4832091" y="3435235"/>
            <a:ext cx="2385235" cy="2049612"/>
            <a:chOff x="4212052" y="3457109"/>
            <a:chExt cx="2385235" cy="2049612"/>
          </a:xfrm>
        </p:grpSpPr>
        <p:sp>
          <p:nvSpPr>
            <p:cNvPr id="137" name="Google Shape;137;p17"/>
            <p:cNvSpPr/>
            <p:nvPr/>
          </p:nvSpPr>
          <p:spPr>
            <a:xfrm>
              <a:off x="4212052" y="3457109"/>
              <a:ext cx="2342916" cy="2049612"/>
            </a:xfrm>
            <a:custGeom>
              <a:avLst/>
              <a:gdLst>
                <a:gd name="connsiteX0" fmla="*/ 0 w 2183801"/>
                <a:gd name="connsiteY0" fmla="*/ 263730 h 1582350"/>
                <a:gd name="connsiteX1" fmla="*/ 263730 w 2183801"/>
                <a:gd name="connsiteY1" fmla="*/ 0 h 1582350"/>
                <a:gd name="connsiteX2" fmla="*/ 363967 w 2183801"/>
                <a:gd name="connsiteY2" fmla="*/ 0 h 1582350"/>
                <a:gd name="connsiteX3" fmla="*/ 27341 w 2183801"/>
                <a:gd name="connsiteY3" fmla="*/ -668416 h 1582350"/>
                <a:gd name="connsiteX4" fmla="*/ 909917 w 2183801"/>
                <a:gd name="connsiteY4" fmla="*/ 0 h 1582350"/>
                <a:gd name="connsiteX5" fmla="*/ 1920071 w 2183801"/>
                <a:gd name="connsiteY5" fmla="*/ 0 h 1582350"/>
                <a:gd name="connsiteX6" fmla="*/ 2183801 w 2183801"/>
                <a:gd name="connsiteY6" fmla="*/ 263730 h 1582350"/>
                <a:gd name="connsiteX7" fmla="*/ 2183801 w 2183801"/>
                <a:gd name="connsiteY7" fmla="*/ 263725 h 1582350"/>
                <a:gd name="connsiteX8" fmla="*/ 2183801 w 2183801"/>
                <a:gd name="connsiteY8" fmla="*/ 263725 h 1582350"/>
                <a:gd name="connsiteX9" fmla="*/ 2183801 w 2183801"/>
                <a:gd name="connsiteY9" fmla="*/ 659313 h 1582350"/>
                <a:gd name="connsiteX10" fmla="*/ 2183801 w 2183801"/>
                <a:gd name="connsiteY10" fmla="*/ 1318620 h 1582350"/>
                <a:gd name="connsiteX11" fmla="*/ 1920071 w 2183801"/>
                <a:gd name="connsiteY11" fmla="*/ 1582350 h 1582350"/>
                <a:gd name="connsiteX12" fmla="*/ 909917 w 2183801"/>
                <a:gd name="connsiteY12" fmla="*/ 1582350 h 1582350"/>
                <a:gd name="connsiteX13" fmla="*/ 363967 w 2183801"/>
                <a:gd name="connsiteY13" fmla="*/ 1582350 h 1582350"/>
                <a:gd name="connsiteX14" fmla="*/ 363967 w 2183801"/>
                <a:gd name="connsiteY14" fmla="*/ 1582350 h 1582350"/>
                <a:gd name="connsiteX15" fmla="*/ 263730 w 2183801"/>
                <a:gd name="connsiteY15" fmla="*/ 1582350 h 1582350"/>
                <a:gd name="connsiteX16" fmla="*/ 0 w 2183801"/>
                <a:gd name="connsiteY16" fmla="*/ 1318620 h 1582350"/>
                <a:gd name="connsiteX17" fmla="*/ 0 w 2183801"/>
                <a:gd name="connsiteY17" fmla="*/ 659313 h 1582350"/>
                <a:gd name="connsiteX18" fmla="*/ 0 w 2183801"/>
                <a:gd name="connsiteY18" fmla="*/ 263725 h 1582350"/>
                <a:gd name="connsiteX19" fmla="*/ 0 w 2183801"/>
                <a:gd name="connsiteY19" fmla="*/ 263725 h 1582350"/>
                <a:gd name="connsiteX20" fmla="*/ 0 w 2183801"/>
                <a:gd name="connsiteY20" fmla="*/ 263730 h 1582350"/>
                <a:gd name="connsiteX0" fmla="*/ 0 w 2183801"/>
                <a:gd name="connsiteY0" fmla="*/ 932146 h 2250766"/>
                <a:gd name="connsiteX1" fmla="*/ 263730 w 2183801"/>
                <a:gd name="connsiteY1" fmla="*/ 668416 h 2250766"/>
                <a:gd name="connsiteX2" fmla="*/ 536687 w 2183801"/>
                <a:gd name="connsiteY2" fmla="*/ 668416 h 2250766"/>
                <a:gd name="connsiteX3" fmla="*/ 27341 w 2183801"/>
                <a:gd name="connsiteY3" fmla="*/ 0 h 2250766"/>
                <a:gd name="connsiteX4" fmla="*/ 909917 w 2183801"/>
                <a:gd name="connsiteY4" fmla="*/ 668416 h 2250766"/>
                <a:gd name="connsiteX5" fmla="*/ 1920071 w 2183801"/>
                <a:gd name="connsiteY5" fmla="*/ 668416 h 2250766"/>
                <a:gd name="connsiteX6" fmla="*/ 2183801 w 2183801"/>
                <a:gd name="connsiteY6" fmla="*/ 932146 h 2250766"/>
                <a:gd name="connsiteX7" fmla="*/ 2183801 w 2183801"/>
                <a:gd name="connsiteY7" fmla="*/ 932141 h 2250766"/>
                <a:gd name="connsiteX8" fmla="*/ 2183801 w 2183801"/>
                <a:gd name="connsiteY8" fmla="*/ 932141 h 2250766"/>
                <a:gd name="connsiteX9" fmla="*/ 2183801 w 2183801"/>
                <a:gd name="connsiteY9" fmla="*/ 1327729 h 2250766"/>
                <a:gd name="connsiteX10" fmla="*/ 2183801 w 2183801"/>
                <a:gd name="connsiteY10" fmla="*/ 1987036 h 2250766"/>
                <a:gd name="connsiteX11" fmla="*/ 1920071 w 2183801"/>
                <a:gd name="connsiteY11" fmla="*/ 2250766 h 2250766"/>
                <a:gd name="connsiteX12" fmla="*/ 909917 w 2183801"/>
                <a:gd name="connsiteY12" fmla="*/ 2250766 h 2250766"/>
                <a:gd name="connsiteX13" fmla="*/ 363967 w 2183801"/>
                <a:gd name="connsiteY13" fmla="*/ 2250766 h 2250766"/>
                <a:gd name="connsiteX14" fmla="*/ 363967 w 2183801"/>
                <a:gd name="connsiteY14" fmla="*/ 2250766 h 2250766"/>
                <a:gd name="connsiteX15" fmla="*/ 263730 w 2183801"/>
                <a:gd name="connsiteY15" fmla="*/ 2250766 h 2250766"/>
                <a:gd name="connsiteX16" fmla="*/ 0 w 2183801"/>
                <a:gd name="connsiteY16" fmla="*/ 1987036 h 2250766"/>
                <a:gd name="connsiteX17" fmla="*/ 0 w 2183801"/>
                <a:gd name="connsiteY17" fmla="*/ 1327729 h 2250766"/>
                <a:gd name="connsiteX18" fmla="*/ 0 w 2183801"/>
                <a:gd name="connsiteY18" fmla="*/ 932141 h 2250766"/>
                <a:gd name="connsiteX19" fmla="*/ 0 w 2183801"/>
                <a:gd name="connsiteY19" fmla="*/ 932141 h 2250766"/>
                <a:gd name="connsiteX20" fmla="*/ 0 w 2183801"/>
                <a:gd name="connsiteY20" fmla="*/ 932146 h 22507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183801" h="2250766">
                  <a:moveTo>
                    <a:pt x="0" y="932146"/>
                  </a:moveTo>
                  <a:cubicBezTo>
                    <a:pt x="0" y="786492"/>
                    <a:pt x="118076" y="668416"/>
                    <a:pt x="263730" y="668416"/>
                  </a:cubicBezTo>
                  <a:lnTo>
                    <a:pt x="536687" y="668416"/>
                  </a:lnTo>
                  <a:lnTo>
                    <a:pt x="27341" y="0"/>
                  </a:lnTo>
                  <a:lnTo>
                    <a:pt x="909917" y="668416"/>
                  </a:lnTo>
                  <a:lnTo>
                    <a:pt x="1920071" y="668416"/>
                  </a:lnTo>
                  <a:cubicBezTo>
                    <a:pt x="2065725" y="668416"/>
                    <a:pt x="2183801" y="786492"/>
                    <a:pt x="2183801" y="932146"/>
                  </a:cubicBezTo>
                  <a:lnTo>
                    <a:pt x="2183801" y="932141"/>
                  </a:lnTo>
                  <a:lnTo>
                    <a:pt x="2183801" y="932141"/>
                  </a:lnTo>
                  <a:lnTo>
                    <a:pt x="2183801" y="1327729"/>
                  </a:lnTo>
                  <a:lnTo>
                    <a:pt x="2183801" y="1987036"/>
                  </a:lnTo>
                  <a:cubicBezTo>
                    <a:pt x="2183801" y="2132690"/>
                    <a:pt x="2065725" y="2250766"/>
                    <a:pt x="1920071" y="2250766"/>
                  </a:cubicBezTo>
                  <a:lnTo>
                    <a:pt x="909917" y="2250766"/>
                  </a:lnTo>
                  <a:lnTo>
                    <a:pt x="363967" y="2250766"/>
                  </a:lnTo>
                  <a:lnTo>
                    <a:pt x="363967" y="2250766"/>
                  </a:lnTo>
                  <a:lnTo>
                    <a:pt x="263730" y="2250766"/>
                  </a:lnTo>
                  <a:cubicBezTo>
                    <a:pt x="118076" y="2250766"/>
                    <a:pt x="0" y="2132690"/>
                    <a:pt x="0" y="1987036"/>
                  </a:cubicBezTo>
                  <a:lnTo>
                    <a:pt x="0" y="1327729"/>
                  </a:lnTo>
                  <a:lnTo>
                    <a:pt x="0" y="932141"/>
                  </a:lnTo>
                  <a:lnTo>
                    <a:pt x="0" y="932141"/>
                  </a:lnTo>
                  <a:lnTo>
                    <a:pt x="0" y="932146"/>
                  </a:lnTo>
                  <a:close/>
                </a:path>
              </a:pathLst>
            </a:custGeom>
            <a:solidFill>
              <a:srgbClr val="78AAD6"/>
            </a:solidFill>
            <a:ln>
              <a:noFill/>
            </a:ln>
          </p:spPr>
          <p:txBody>
            <a:bodyPr spcFirstLastPara="1" wrap="square" lIns="0" tIns="0" rIns="0" bIns="0" anchor="t" anchorCtr="0">
              <a:noAutofit/>
            </a:bodyPr>
            <a:lstStyle/>
            <a:p>
              <a:endParaRPr sz="964">
                <a:latin typeface="+mj-lt"/>
              </a:endParaRPr>
            </a:p>
          </p:txBody>
        </p:sp>
        <p:sp>
          <p:nvSpPr>
            <p:cNvPr id="138" name="Google Shape;138;p17"/>
            <p:cNvSpPr txBox="1"/>
            <p:nvPr/>
          </p:nvSpPr>
          <p:spPr>
            <a:xfrm>
              <a:off x="4269566" y="4235999"/>
              <a:ext cx="2327721" cy="1143810"/>
            </a:xfrm>
            <a:prstGeom prst="rect">
              <a:avLst/>
            </a:prstGeom>
            <a:noFill/>
            <a:ln>
              <a:noFill/>
            </a:ln>
          </p:spPr>
          <p:txBody>
            <a:bodyPr spcFirstLastPara="1" wrap="square" lIns="0" tIns="32652" rIns="0" bIns="0" anchor="t" anchorCtr="0">
              <a:noAutofit/>
            </a:bodyPr>
            <a:lstStyle/>
            <a:p>
              <a:pPr marL="208524" marR="2721" indent="-202061">
                <a:lnSpc>
                  <a:spcPct val="113506"/>
                </a:lnSpc>
              </a:pPr>
              <a:r>
                <a:rPr lang="en-US" sz="2800" b="1" dirty="0">
                  <a:solidFill>
                    <a:srgbClr val="FFFFFF"/>
                  </a:solidFill>
                  <a:latin typeface="+mj-lt"/>
                  <a:ea typeface="Trebuchet MS"/>
                  <a:cs typeface="Trebuchet MS"/>
                  <a:sym typeface="Trebuchet MS"/>
                </a:rPr>
                <a:t>data frame to transform</a:t>
              </a:r>
              <a:endParaRPr sz="2800" dirty="0">
                <a:latin typeface="+mj-lt"/>
                <a:ea typeface="Trebuchet MS"/>
                <a:cs typeface="Trebuchet MS"/>
                <a:sym typeface="Trebuchet MS"/>
              </a:endParaRPr>
            </a:p>
          </p:txBody>
        </p:sp>
      </p:grpSp>
      <p:grpSp>
        <p:nvGrpSpPr>
          <p:cNvPr id="2" name="Group 1"/>
          <p:cNvGrpSpPr/>
          <p:nvPr/>
        </p:nvGrpSpPr>
        <p:grpSpPr>
          <a:xfrm>
            <a:off x="2276069" y="3477544"/>
            <a:ext cx="1853024" cy="2029177"/>
            <a:chOff x="2276069" y="3477544"/>
            <a:chExt cx="1853024" cy="2029177"/>
          </a:xfrm>
        </p:grpSpPr>
        <p:sp>
          <p:nvSpPr>
            <p:cNvPr id="139" name="Google Shape;139;p17"/>
            <p:cNvSpPr/>
            <p:nvPr/>
          </p:nvSpPr>
          <p:spPr>
            <a:xfrm>
              <a:off x="2276069" y="3477544"/>
              <a:ext cx="1666011" cy="2029177"/>
            </a:xfrm>
            <a:custGeom>
              <a:avLst/>
              <a:gdLst>
                <a:gd name="connsiteX0" fmla="*/ 0 w 1666011"/>
                <a:gd name="connsiteY0" fmla="*/ 263725 h 1582318"/>
                <a:gd name="connsiteX1" fmla="*/ 263725 w 1666011"/>
                <a:gd name="connsiteY1" fmla="*/ 0 h 1582318"/>
                <a:gd name="connsiteX2" fmla="*/ 277669 w 1666011"/>
                <a:gd name="connsiteY2" fmla="*/ 0 h 1582318"/>
                <a:gd name="connsiteX3" fmla="*/ 513165 w 1666011"/>
                <a:gd name="connsiteY3" fmla="*/ -648133 h 1582318"/>
                <a:gd name="connsiteX4" fmla="*/ 694171 w 1666011"/>
                <a:gd name="connsiteY4" fmla="*/ 0 h 1582318"/>
                <a:gd name="connsiteX5" fmla="*/ 1402286 w 1666011"/>
                <a:gd name="connsiteY5" fmla="*/ 0 h 1582318"/>
                <a:gd name="connsiteX6" fmla="*/ 1666011 w 1666011"/>
                <a:gd name="connsiteY6" fmla="*/ 263725 h 1582318"/>
                <a:gd name="connsiteX7" fmla="*/ 1666011 w 1666011"/>
                <a:gd name="connsiteY7" fmla="*/ 263720 h 1582318"/>
                <a:gd name="connsiteX8" fmla="*/ 1666011 w 1666011"/>
                <a:gd name="connsiteY8" fmla="*/ 263720 h 1582318"/>
                <a:gd name="connsiteX9" fmla="*/ 1666011 w 1666011"/>
                <a:gd name="connsiteY9" fmla="*/ 659299 h 1582318"/>
                <a:gd name="connsiteX10" fmla="*/ 1666011 w 1666011"/>
                <a:gd name="connsiteY10" fmla="*/ 1318593 h 1582318"/>
                <a:gd name="connsiteX11" fmla="*/ 1402286 w 1666011"/>
                <a:gd name="connsiteY11" fmla="*/ 1582318 h 1582318"/>
                <a:gd name="connsiteX12" fmla="*/ 694171 w 1666011"/>
                <a:gd name="connsiteY12" fmla="*/ 1582318 h 1582318"/>
                <a:gd name="connsiteX13" fmla="*/ 277669 w 1666011"/>
                <a:gd name="connsiteY13" fmla="*/ 1582318 h 1582318"/>
                <a:gd name="connsiteX14" fmla="*/ 277669 w 1666011"/>
                <a:gd name="connsiteY14" fmla="*/ 1582318 h 1582318"/>
                <a:gd name="connsiteX15" fmla="*/ 263725 w 1666011"/>
                <a:gd name="connsiteY15" fmla="*/ 1582318 h 1582318"/>
                <a:gd name="connsiteX16" fmla="*/ 0 w 1666011"/>
                <a:gd name="connsiteY16" fmla="*/ 1318593 h 1582318"/>
                <a:gd name="connsiteX17" fmla="*/ 0 w 1666011"/>
                <a:gd name="connsiteY17" fmla="*/ 659299 h 1582318"/>
                <a:gd name="connsiteX18" fmla="*/ 0 w 1666011"/>
                <a:gd name="connsiteY18" fmla="*/ 263720 h 1582318"/>
                <a:gd name="connsiteX19" fmla="*/ 0 w 1666011"/>
                <a:gd name="connsiteY19" fmla="*/ 263720 h 1582318"/>
                <a:gd name="connsiteX20" fmla="*/ 0 w 1666011"/>
                <a:gd name="connsiteY20" fmla="*/ 263725 h 1582318"/>
                <a:gd name="connsiteX0" fmla="*/ 0 w 1666011"/>
                <a:gd name="connsiteY0" fmla="*/ 911858 h 2230451"/>
                <a:gd name="connsiteX1" fmla="*/ 263725 w 1666011"/>
                <a:gd name="connsiteY1" fmla="*/ 648133 h 2230451"/>
                <a:gd name="connsiteX2" fmla="*/ 450389 w 1666011"/>
                <a:gd name="connsiteY2" fmla="*/ 637973 h 2230451"/>
                <a:gd name="connsiteX3" fmla="*/ 513165 w 1666011"/>
                <a:gd name="connsiteY3" fmla="*/ 0 h 2230451"/>
                <a:gd name="connsiteX4" fmla="*/ 694171 w 1666011"/>
                <a:gd name="connsiteY4" fmla="*/ 648133 h 2230451"/>
                <a:gd name="connsiteX5" fmla="*/ 1402286 w 1666011"/>
                <a:gd name="connsiteY5" fmla="*/ 648133 h 2230451"/>
                <a:gd name="connsiteX6" fmla="*/ 1666011 w 1666011"/>
                <a:gd name="connsiteY6" fmla="*/ 911858 h 2230451"/>
                <a:gd name="connsiteX7" fmla="*/ 1666011 w 1666011"/>
                <a:gd name="connsiteY7" fmla="*/ 911853 h 2230451"/>
                <a:gd name="connsiteX8" fmla="*/ 1666011 w 1666011"/>
                <a:gd name="connsiteY8" fmla="*/ 911853 h 2230451"/>
                <a:gd name="connsiteX9" fmla="*/ 1666011 w 1666011"/>
                <a:gd name="connsiteY9" fmla="*/ 1307432 h 2230451"/>
                <a:gd name="connsiteX10" fmla="*/ 1666011 w 1666011"/>
                <a:gd name="connsiteY10" fmla="*/ 1966726 h 2230451"/>
                <a:gd name="connsiteX11" fmla="*/ 1402286 w 1666011"/>
                <a:gd name="connsiteY11" fmla="*/ 2230451 h 2230451"/>
                <a:gd name="connsiteX12" fmla="*/ 694171 w 1666011"/>
                <a:gd name="connsiteY12" fmla="*/ 2230451 h 2230451"/>
                <a:gd name="connsiteX13" fmla="*/ 277669 w 1666011"/>
                <a:gd name="connsiteY13" fmla="*/ 2230451 h 2230451"/>
                <a:gd name="connsiteX14" fmla="*/ 277669 w 1666011"/>
                <a:gd name="connsiteY14" fmla="*/ 2230451 h 2230451"/>
                <a:gd name="connsiteX15" fmla="*/ 263725 w 1666011"/>
                <a:gd name="connsiteY15" fmla="*/ 2230451 h 2230451"/>
                <a:gd name="connsiteX16" fmla="*/ 0 w 1666011"/>
                <a:gd name="connsiteY16" fmla="*/ 1966726 h 2230451"/>
                <a:gd name="connsiteX17" fmla="*/ 0 w 1666011"/>
                <a:gd name="connsiteY17" fmla="*/ 1307432 h 2230451"/>
                <a:gd name="connsiteX18" fmla="*/ 0 w 1666011"/>
                <a:gd name="connsiteY18" fmla="*/ 911853 h 2230451"/>
                <a:gd name="connsiteX19" fmla="*/ 0 w 1666011"/>
                <a:gd name="connsiteY19" fmla="*/ 911853 h 2230451"/>
                <a:gd name="connsiteX20" fmla="*/ 0 w 1666011"/>
                <a:gd name="connsiteY20" fmla="*/ 911858 h 2230451"/>
                <a:gd name="connsiteX0" fmla="*/ 0 w 1666011"/>
                <a:gd name="connsiteY0" fmla="*/ 911858 h 2230451"/>
                <a:gd name="connsiteX1" fmla="*/ 263725 w 1666011"/>
                <a:gd name="connsiteY1" fmla="*/ 648133 h 2230451"/>
                <a:gd name="connsiteX2" fmla="*/ 450389 w 1666011"/>
                <a:gd name="connsiteY2" fmla="*/ 637973 h 2230451"/>
                <a:gd name="connsiteX3" fmla="*/ 513165 w 1666011"/>
                <a:gd name="connsiteY3" fmla="*/ 0 h 2230451"/>
                <a:gd name="connsiteX4" fmla="*/ 612891 w 1666011"/>
                <a:gd name="connsiteY4" fmla="*/ 648133 h 2230451"/>
                <a:gd name="connsiteX5" fmla="*/ 1402286 w 1666011"/>
                <a:gd name="connsiteY5" fmla="*/ 648133 h 2230451"/>
                <a:gd name="connsiteX6" fmla="*/ 1666011 w 1666011"/>
                <a:gd name="connsiteY6" fmla="*/ 911858 h 2230451"/>
                <a:gd name="connsiteX7" fmla="*/ 1666011 w 1666011"/>
                <a:gd name="connsiteY7" fmla="*/ 911853 h 2230451"/>
                <a:gd name="connsiteX8" fmla="*/ 1666011 w 1666011"/>
                <a:gd name="connsiteY8" fmla="*/ 911853 h 2230451"/>
                <a:gd name="connsiteX9" fmla="*/ 1666011 w 1666011"/>
                <a:gd name="connsiteY9" fmla="*/ 1307432 h 2230451"/>
                <a:gd name="connsiteX10" fmla="*/ 1666011 w 1666011"/>
                <a:gd name="connsiteY10" fmla="*/ 1966726 h 2230451"/>
                <a:gd name="connsiteX11" fmla="*/ 1402286 w 1666011"/>
                <a:gd name="connsiteY11" fmla="*/ 2230451 h 2230451"/>
                <a:gd name="connsiteX12" fmla="*/ 694171 w 1666011"/>
                <a:gd name="connsiteY12" fmla="*/ 2230451 h 2230451"/>
                <a:gd name="connsiteX13" fmla="*/ 277669 w 1666011"/>
                <a:gd name="connsiteY13" fmla="*/ 2230451 h 2230451"/>
                <a:gd name="connsiteX14" fmla="*/ 277669 w 1666011"/>
                <a:gd name="connsiteY14" fmla="*/ 2230451 h 2230451"/>
                <a:gd name="connsiteX15" fmla="*/ 263725 w 1666011"/>
                <a:gd name="connsiteY15" fmla="*/ 2230451 h 2230451"/>
                <a:gd name="connsiteX16" fmla="*/ 0 w 1666011"/>
                <a:gd name="connsiteY16" fmla="*/ 1966726 h 2230451"/>
                <a:gd name="connsiteX17" fmla="*/ 0 w 1666011"/>
                <a:gd name="connsiteY17" fmla="*/ 1307432 h 2230451"/>
                <a:gd name="connsiteX18" fmla="*/ 0 w 1666011"/>
                <a:gd name="connsiteY18" fmla="*/ 911853 h 2230451"/>
                <a:gd name="connsiteX19" fmla="*/ 0 w 1666011"/>
                <a:gd name="connsiteY19" fmla="*/ 911853 h 2230451"/>
                <a:gd name="connsiteX20" fmla="*/ 0 w 1666011"/>
                <a:gd name="connsiteY20" fmla="*/ 911858 h 22304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1666011" h="2230451">
                  <a:moveTo>
                    <a:pt x="0" y="911858"/>
                  </a:moveTo>
                  <a:cubicBezTo>
                    <a:pt x="0" y="766207"/>
                    <a:pt x="118074" y="648133"/>
                    <a:pt x="263725" y="648133"/>
                  </a:cubicBezTo>
                  <a:lnTo>
                    <a:pt x="450389" y="637973"/>
                  </a:lnTo>
                  <a:lnTo>
                    <a:pt x="513165" y="0"/>
                  </a:lnTo>
                  <a:lnTo>
                    <a:pt x="612891" y="648133"/>
                  </a:lnTo>
                  <a:lnTo>
                    <a:pt x="1402286" y="648133"/>
                  </a:lnTo>
                  <a:cubicBezTo>
                    <a:pt x="1547937" y="648133"/>
                    <a:pt x="1666011" y="766207"/>
                    <a:pt x="1666011" y="911858"/>
                  </a:cubicBezTo>
                  <a:lnTo>
                    <a:pt x="1666011" y="911853"/>
                  </a:lnTo>
                  <a:lnTo>
                    <a:pt x="1666011" y="911853"/>
                  </a:lnTo>
                  <a:lnTo>
                    <a:pt x="1666011" y="1307432"/>
                  </a:lnTo>
                  <a:lnTo>
                    <a:pt x="1666011" y="1966726"/>
                  </a:lnTo>
                  <a:cubicBezTo>
                    <a:pt x="1666011" y="2112377"/>
                    <a:pt x="1547937" y="2230451"/>
                    <a:pt x="1402286" y="2230451"/>
                  </a:cubicBezTo>
                  <a:lnTo>
                    <a:pt x="694171" y="2230451"/>
                  </a:lnTo>
                  <a:lnTo>
                    <a:pt x="277669" y="2230451"/>
                  </a:lnTo>
                  <a:lnTo>
                    <a:pt x="277669" y="2230451"/>
                  </a:lnTo>
                  <a:lnTo>
                    <a:pt x="263725" y="2230451"/>
                  </a:lnTo>
                  <a:cubicBezTo>
                    <a:pt x="118074" y="2230451"/>
                    <a:pt x="0" y="2112377"/>
                    <a:pt x="0" y="1966726"/>
                  </a:cubicBezTo>
                  <a:lnTo>
                    <a:pt x="0" y="1307432"/>
                  </a:lnTo>
                  <a:lnTo>
                    <a:pt x="0" y="911853"/>
                  </a:lnTo>
                  <a:lnTo>
                    <a:pt x="0" y="911853"/>
                  </a:lnTo>
                  <a:lnTo>
                    <a:pt x="0" y="911858"/>
                  </a:lnTo>
                  <a:close/>
                </a:path>
              </a:pathLst>
            </a:custGeom>
            <a:solidFill>
              <a:srgbClr val="929292"/>
            </a:solidFill>
            <a:ln>
              <a:noFill/>
            </a:ln>
          </p:spPr>
          <p:txBody>
            <a:bodyPr spcFirstLastPara="1" wrap="square" lIns="0" tIns="0" rIns="0" bIns="0" anchor="t" anchorCtr="0">
              <a:noAutofit/>
            </a:bodyPr>
            <a:lstStyle/>
            <a:p>
              <a:endParaRPr sz="964">
                <a:latin typeface="+mj-lt"/>
              </a:endParaRPr>
            </a:p>
          </p:txBody>
        </p:sp>
        <p:sp>
          <p:nvSpPr>
            <p:cNvPr id="140" name="Google Shape;140;p17"/>
            <p:cNvSpPr txBox="1"/>
            <p:nvPr/>
          </p:nvSpPr>
          <p:spPr>
            <a:xfrm>
              <a:off x="2457182" y="4235999"/>
              <a:ext cx="1671911" cy="997618"/>
            </a:xfrm>
            <a:prstGeom prst="rect">
              <a:avLst/>
            </a:prstGeom>
            <a:noFill/>
            <a:ln>
              <a:noFill/>
            </a:ln>
          </p:spPr>
          <p:txBody>
            <a:bodyPr spcFirstLastPara="1" wrap="square" lIns="0" tIns="8504" rIns="0" bIns="0" anchor="t" anchorCtr="0">
              <a:noAutofit/>
            </a:bodyPr>
            <a:lstStyle/>
            <a:p>
              <a:pPr marL="6803"/>
              <a:r>
                <a:rPr lang="en-US" sz="2800" b="1" dirty="0">
                  <a:solidFill>
                    <a:srgbClr val="FFFFFF"/>
                  </a:solidFill>
                  <a:latin typeface="+mj-lt"/>
                  <a:ea typeface="Trebuchet MS"/>
                  <a:cs typeface="Trebuchet MS"/>
                  <a:sym typeface="Trebuchet MS"/>
                </a:rPr>
                <a:t>dplyr function</a:t>
              </a:r>
              <a:endParaRPr sz="2800" dirty="0">
                <a:latin typeface="+mj-lt"/>
                <a:ea typeface="Trebuchet MS"/>
                <a:cs typeface="Trebuchet MS"/>
                <a:sym typeface="Trebuchet MS"/>
              </a:endParaRPr>
            </a:p>
          </p:txBody>
        </p:sp>
      </p:grpSp>
      <p:sp>
        <p:nvSpPr>
          <p:cNvPr id="3" name="Rectangle 2"/>
          <p:cNvSpPr/>
          <p:nvPr/>
        </p:nvSpPr>
        <p:spPr>
          <a:xfrm>
            <a:off x="2134955" y="2883850"/>
            <a:ext cx="4627229" cy="584775"/>
          </a:xfrm>
          <a:prstGeom prst="rect">
            <a:avLst/>
          </a:prstGeom>
        </p:spPr>
        <p:txBody>
          <a:bodyPr wrap="none">
            <a:spAutoFit/>
          </a:bodyPr>
          <a:lstStyle/>
          <a:p>
            <a:pPr marL="146953" lvl="0">
              <a:spcBef>
                <a:spcPts val="2126"/>
              </a:spcBef>
            </a:pPr>
            <a:r>
              <a:rPr lang="en-US" sz="3200" dirty="0">
                <a:latin typeface="Consolas" panose="020B0609020204030204" pitchFamily="49" charset="0"/>
                <a:ea typeface="Courier New"/>
                <a:cs typeface="Consolas" panose="020B0609020204030204" pitchFamily="49" charset="0"/>
                <a:sym typeface="Courier New"/>
              </a:rPr>
              <a:t>function(</a:t>
            </a:r>
            <a:r>
              <a:rPr lang="en-US" sz="3200" dirty="0">
                <a:solidFill>
                  <a:srgbClr val="0365C0"/>
                </a:solidFill>
                <a:latin typeface="Consolas" panose="020B0609020204030204" pitchFamily="49" charset="0"/>
                <a:ea typeface="Courier New"/>
                <a:cs typeface="Consolas" panose="020B0609020204030204" pitchFamily="49" charset="0"/>
                <a:sym typeface="Courier New"/>
              </a:rPr>
              <a:t>data, </a:t>
            </a:r>
            <a:r>
              <a:rPr lang="en-US" sz="3200" dirty="0">
                <a:solidFill>
                  <a:schemeClr val="accent3"/>
                </a:solidFill>
                <a:latin typeface="Consolas" panose="020B0609020204030204" pitchFamily="49" charset="0"/>
                <a:ea typeface="Courier New"/>
                <a:cs typeface="Consolas" panose="020B0609020204030204" pitchFamily="49" charset="0"/>
                <a:sym typeface="Courier New"/>
              </a:rPr>
              <a:t>...</a:t>
            </a:r>
            <a:r>
              <a:rPr lang="en-US" sz="3200" dirty="0">
                <a:latin typeface="Consolas" panose="020B0609020204030204" pitchFamily="49" charset="0"/>
                <a:ea typeface="Courier New"/>
                <a:cs typeface="Consolas" panose="020B0609020204030204" pitchFamily="49" charset="0"/>
                <a:sym typeface="Courier New"/>
              </a:rPr>
              <a:t>)</a:t>
            </a:r>
          </a:p>
        </p:txBody>
      </p:sp>
      <p:sp>
        <p:nvSpPr>
          <p:cNvPr id="15" name="Google Shape;46;p7"/>
          <p:cNvSpPr>
            <a:spLocks noChangeAspect="1"/>
          </p:cNvSpPr>
          <p:nvPr/>
        </p:nvSpPr>
        <p:spPr>
          <a:xfrm>
            <a:off x="11152671" y="5805616"/>
            <a:ext cx="776274" cy="835671"/>
          </a:xfrm>
          <a:prstGeom prst="rect">
            <a:avLst/>
          </a:prstGeom>
          <a:blipFill rotWithShape="1">
            <a:blip r:embed="rId3">
              <a:alphaModFix/>
            </a:blip>
            <a:stretch>
              <a:fillRect/>
            </a:stretch>
          </a:blipFill>
          <a:ln>
            <a:noFill/>
          </a:ln>
        </p:spPr>
        <p:txBody>
          <a:bodyPr spcFirstLastPara="1" wrap="square" lIns="0" tIns="0" rIns="0" bIns="0" anchor="t" anchorCtr="0">
            <a:noAutofit/>
          </a:bodyPr>
          <a:lstStyle/>
          <a:p>
            <a:endParaRPr sz="964"/>
          </a:p>
        </p:txBody>
      </p:sp>
    </p:spTree>
    <p:extLst>
      <p:ext uri="{BB962C8B-B14F-4D97-AF65-F5344CB8AC3E}">
        <p14:creationId xmlns:p14="http://schemas.microsoft.com/office/powerpoint/2010/main" val="6879666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91"/>
        <p:cNvGrpSpPr/>
        <p:nvPr/>
      </p:nvGrpSpPr>
      <p:grpSpPr>
        <a:xfrm>
          <a:off x="0" y="0"/>
          <a:ext cx="0" cy="0"/>
          <a:chOff x="0" y="0"/>
          <a:chExt cx="0" cy="0"/>
        </a:xfrm>
      </p:grpSpPr>
      <p:sp>
        <p:nvSpPr>
          <p:cNvPr id="13" name="Google Shape;131;p17"/>
          <p:cNvSpPr/>
          <p:nvPr/>
        </p:nvSpPr>
        <p:spPr>
          <a:xfrm>
            <a:off x="1758718" y="2201670"/>
            <a:ext cx="8869680" cy="809030"/>
          </a:xfrm>
          <a:custGeom>
            <a:avLst/>
            <a:gdLst/>
            <a:ahLst/>
            <a:cxnLst/>
            <a:rect l="l" t="t" r="r" b="b"/>
            <a:pathLst>
              <a:path w="14544040" h="1333500" extrusionOk="0">
                <a:moveTo>
                  <a:pt x="0" y="0"/>
                </a:moveTo>
                <a:lnTo>
                  <a:pt x="14543737" y="0"/>
                </a:lnTo>
                <a:lnTo>
                  <a:pt x="14543737" y="1333348"/>
                </a:lnTo>
                <a:lnTo>
                  <a:pt x="0" y="1333348"/>
                </a:lnTo>
                <a:lnTo>
                  <a:pt x="0" y="0"/>
                </a:lnTo>
                <a:close/>
              </a:path>
            </a:pathLst>
          </a:custGeom>
          <a:solidFill>
            <a:srgbClr val="F0F2F4"/>
          </a:solidFill>
          <a:ln>
            <a:solidFill>
              <a:schemeClr val="tx1">
                <a:lumMod val="85000"/>
                <a:lumOff val="15000"/>
              </a:schemeClr>
            </a:solidFill>
          </a:ln>
        </p:spPr>
        <p:txBody>
          <a:bodyPr spcFirstLastPara="1" wrap="square" lIns="0" tIns="0" rIns="0" bIns="0" anchor="t" anchorCtr="0">
            <a:noAutofit/>
          </a:bodyPr>
          <a:lstStyle/>
          <a:p>
            <a:endParaRPr sz="964"/>
          </a:p>
        </p:txBody>
      </p:sp>
      <p:sp>
        <p:nvSpPr>
          <p:cNvPr id="14" name="Rectangle 13"/>
          <p:cNvSpPr/>
          <p:nvPr/>
        </p:nvSpPr>
        <p:spPr>
          <a:xfrm>
            <a:off x="1970276" y="2313797"/>
            <a:ext cx="4027064" cy="584775"/>
          </a:xfrm>
          <a:prstGeom prst="rect">
            <a:avLst/>
          </a:prstGeom>
        </p:spPr>
        <p:txBody>
          <a:bodyPr wrap="none">
            <a:spAutoFit/>
          </a:bodyPr>
          <a:lstStyle/>
          <a:p>
            <a:r>
              <a:rPr lang="en-US" sz="3200" dirty="0">
                <a:latin typeface="Consolas" panose="020B0609020204030204" pitchFamily="49" charset="0"/>
                <a:ea typeface="Courier New"/>
                <a:cs typeface="Consolas" panose="020B0609020204030204" pitchFamily="49" charset="0"/>
                <a:sym typeface="Courier New"/>
              </a:rPr>
              <a:t>filter(</a:t>
            </a:r>
            <a:r>
              <a:rPr lang="en-US" sz="3200" dirty="0">
                <a:solidFill>
                  <a:srgbClr val="0365C0"/>
                </a:solidFill>
                <a:latin typeface="Consolas" panose="020B0609020204030204" pitchFamily="49" charset="0"/>
                <a:ea typeface="Courier New"/>
                <a:cs typeface="Consolas" panose="020B0609020204030204" pitchFamily="49" charset="0"/>
                <a:sym typeface="Courier New"/>
              </a:rPr>
              <a:t>data,</a:t>
            </a:r>
            <a:r>
              <a:rPr lang="en-US" sz="3200" dirty="0">
                <a:solidFill>
                  <a:srgbClr val="9BBB59"/>
                </a:solidFill>
                <a:latin typeface="Consolas" panose="020B0609020204030204" pitchFamily="49" charset="0"/>
                <a:ea typeface="Courier New"/>
                <a:cs typeface="Consolas" panose="020B0609020204030204" pitchFamily="49" charset="0"/>
                <a:sym typeface="Courier New"/>
              </a:rPr>
              <a:t>... </a:t>
            </a:r>
            <a:r>
              <a:rPr lang="en-US" sz="3200" dirty="0">
                <a:latin typeface="Consolas" panose="020B0609020204030204" pitchFamily="49" charset="0"/>
                <a:ea typeface="Courier New"/>
                <a:cs typeface="Consolas" panose="020B0609020204030204" pitchFamily="49" charset="0"/>
                <a:sym typeface="Courier New"/>
              </a:rPr>
              <a:t>)</a:t>
            </a:r>
            <a:endParaRPr lang="en-US" dirty="0"/>
          </a:p>
        </p:txBody>
      </p:sp>
      <p:sp>
        <p:nvSpPr>
          <p:cNvPr id="11" name="Google Shape;137;p17"/>
          <p:cNvSpPr/>
          <p:nvPr/>
        </p:nvSpPr>
        <p:spPr>
          <a:xfrm>
            <a:off x="1632769" y="2880611"/>
            <a:ext cx="2462296" cy="2153752"/>
          </a:xfrm>
          <a:custGeom>
            <a:avLst/>
            <a:gdLst>
              <a:gd name="connsiteX0" fmla="*/ 0 w 2183801"/>
              <a:gd name="connsiteY0" fmla="*/ 263730 h 1582350"/>
              <a:gd name="connsiteX1" fmla="*/ 263730 w 2183801"/>
              <a:gd name="connsiteY1" fmla="*/ 0 h 1582350"/>
              <a:gd name="connsiteX2" fmla="*/ 363967 w 2183801"/>
              <a:gd name="connsiteY2" fmla="*/ 0 h 1582350"/>
              <a:gd name="connsiteX3" fmla="*/ 27341 w 2183801"/>
              <a:gd name="connsiteY3" fmla="*/ -668416 h 1582350"/>
              <a:gd name="connsiteX4" fmla="*/ 909917 w 2183801"/>
              <a:gd name="connsiteY4" fmla="*/ 0 h 1582350"/>
              <a:gd name="connsiteX5" fmla="*/ 1920071 w 2183801"/>
              <a:gd name="connsiteY5" fmla="*/ 0 h 1582350"/>
              <a:gd name="connsiteX6" fmla="*/ 2183801 w 2183801"/>
              <a:gd name="connsiteY6" fmla="*/ 263730 h 1582350"/>
              <a:gd name="connsiteX7" fmla="*/ 2183801 w 2183801"/>
              <a:gd name="connsiteY7" fmla="*/ 263725 h 1582350"/>
              <a:gd name="connsiteX8" fmla="*/ 2183801 w 2183801"/>
              <a:gd name="connsiteY8" fmla="*/ 263725 h 1582350"/>
              <a:gd name="connsiteX9" fmla="*/ 2183801 w 2183801"/>
              <a:gd name="connsiteY9" fmla="*/ 659313 h 1582350"/>
              <a:gd name="connsiteX10" fmla="*/ 2183801 w 2183801"/>
              <a:gd name="connsiteY10" fmla="*/ 1318620 h 1582350"/>
              <a:gd name="connsiteX11" fmla="*/ 1920071 w 2183801"/>
              <a:gd name="connsiteY11" fmla="*/ 1582350 h 1582350"/>
              <a:gd name="connsiteX12" fmla="*/ 909917 w 2183801"/>
              <a:gd name="connsiteY12" fmla="*/ 1582350 h 1582350"/>
              <a:gd name="connsiteX13" fmla="*/ 363967 w 2183801"/>
              <a:gd name="connsiteY13" fmla="*/ 1582350 h 1582350"/>
              <a:gd name="connsiteX14" fmla="*/ 363967 w 2183801"/>
              <a:gd name="connsiteY14" fmla="*/ 1582350 h 1582350"/>
              <a:gd name="connsiteX15" fmla="*/ 263730 w 2183801"/>
              <a:gd name="connsiteY15" fmla="*/ 1582350 h 1582350"/>
              <a:gd name="connsiteX16" fmla="*/ 0 w 2183801"/>
              <a:gd name="connsiteY16" fmla="*/ 1318620 h 1582350"/>
              <a:gd name="connsiteX17" fmla="*/ 0 w 2183801"/>
              <a:gd name="connsiteY17" fmla="*/ 659313 h 1582350"/>
              <a:gd name="connsiteX18" fmla="*/ 0 w 2183801"/>
              <a:gd name="connsiteY18" fmla="*/ 263725 h 1582350"/>
              <a:gd name="connsiteX19" fmla="*/ 0 w 2183801"/>
              <a:gd name="connsiteY19" fmla="*/ 263725 h 1582350"/>
              <a:gd name="connsiteX20" fmla="*/ 0 w 2183801"/>
              <a:gd name="connsiteY20" fmla="*/ 263730 h 1582350"/>
              <a:gd name="connsiteX0" fmla="*/ 0 w 2183801"/>
              <a:gd name="connsiteY0" fmla="*/ 932146 h 2250766"/>
              <a:gd name="connsiteX1" fmla="*/ 263730 w 2183801"/>
              <a:gd name="connsiteY1" fmla="*/ 668416 h 2250766"/>
              <a:gd name="connsiteX2" fmla="*/ 536687 w 2183801"/>
              <a:gd name="connsiteY2" fmla="*/ 668416 h 2250766"/>
              <a:gd name="connsiteX3" fmla="*/ 27341 w 2183801"/>
              <a:gd name="connsiteY3" fmla="*/ 0 h 2250766"/>
              <a:gd name="connsiteX4" fmla="*/ 909917 w 2183801"/>
              <a:gd name="connsiteY4" fmla="*/ 668416 h 2250766"/>
              <a:gd name="connsiteX5" fmla="*/ 1920071 w 2183801"/>
              <a:gd name="connsiteY5" fmla="*/ 668416 h 2250766"/>
              <a:gd name="connsiteX6" fmla="*/ 2183801 w 2183801"/>
              <a:gd name="connsiteY6" fmla="*/ 932146 h 2250766"/>
              <a:gd name="connsiteX7" fmla="*/ 2183801 w 2183801"/>
              <a:gd name="connsiteY7" fmla="*/ 932141 h 2250766"/>
              <a:gd name="connsiteX8" fmla="*/ 2183801 w 2183801"/>
              <a:gd name="connsiteY8" fmla="*/ 932141 h 2250766"/>
              <a:gd name="connsiteX9" fmla="*/ 2183801 w 2183801"/>
              <a:gd name="connsiteY9" fmla="*/ 1327729 h 2250766"/>
              <a:gd name="connsiteX10" fmla="*/ 2183801 w 2183801"/>
              <a:gd name="connsiteY10" fmla="*/ 1987036 h 2250766"/>
              <a:gd name="connsiteX11" fmla="*/ 1920071 w 2183801"/>
              <a:gd name="connsiteY11" fmla="*/ 2250766 h 2250766"/>
              <a:gd name="connsiteX12" fmla="*/ 909917 w 2183801"/>
              <a:gd name="connsiteY12" fmla="*/ 2250766 h 2250766"/>
              <a:gd name="connsiteX13" fmla="*/ 363967 w 2183801"/>
              <a:gd name="connsiteY13" fmla="*/ 2250766 h 2250766"/>
              <a:gd name="connsiteX14" fmla="*/ 363967 w 2183801"/>
              <a:gd name="connsiteY14" fmla="*/ 2250766 h 2250766"/>
              <a:gd name="connsiteX15" fmla="*/ 263730 w 2183801"/>
              <a:gd name="connsiteY15" fmla="*/ 2250766 h 2250766"/>
              <a:gd name="connsiteX16" fmla="*/ 0 w 2183801"/>
              <a:gd name="connsiteY16" fmla="*/ 1987036 h 2250766"/>
              <a:gd name="connsiteX17" fmla="*/ 0 w 2183801"/>
              <a:gd name="connsiteY17" fmla="*/ 1327729 h 2250766"/>
              <a:gd name="connsiteX18" fmla="*/ 0 w 2183801"/>
              <a:gd name="connsiteY18" fmla="*/ 932141 h 2250766"/>
              <a:gd name="connsiteX19" fmla="*/ 0 w 2183801"/>
              <a:gd name="connsiteY19" fmla="*/ 932141 h 2250766"/>
              <a:gd name="connsiteX20" fmla="*/ 0 w 2183801"/>
              <a:gd name="connsiteY20" fmla="*/ 932146 h 2250766"/>
              <a:gd name="connsiteX0" fmla="*/ 0 w 2423251"/>
              <a:gd name="connsiteY0" fmla="*/ 954460 h 2273080"/>
              <a:gd name="connsiteX1" fmla="*/ 263730 w 2423251"/>
              <a:gd name="connsiteY1" fmla="*/ 690730 h 2273080"/>
              <a:gd name="connsiteX2" fmla="*/ 536687 w 2423251"/>
              <a:gd name="connsiteY2" fmla="*/ 690730 h 2273080"/>
              <a:gd name="connsiteX3" fmla="*/ 2423251 w 2423251"/>
              <a:gd name="connsiteY3" fmla="*/ 0 h 2273080"/>
              <a:gd name="connsiteX4" fmla="*/ 909917 w 2423251"/>
              <a:gd name="connsiteY4" fmla="*/ 690730 h 2273080"/>
              <a:gd name="connsiteX5" fmla="*/ 1920071 w 2423251"/>
              <a:gd name="connsiteY5" fmla="*/ 690730 h 2273080"/>
              <a:gd name="connsiteX6" fmla="*/ 2183801 w 2423251"/>
              <a:gd name="connsiteY6" fmla="*/ 954460 h 2273080"/>
              <a:gd name="connsiteX7" fmla="*/ 2183801 w 2423251"/>
              <a:gd name="connsiteY7" fmla="*/ 954455 h 2273080"/>
              <a:gd name="connsiteX8" fmla="*/ 2183801 w 2423251"/>
              <a:gd name="connsiteY8" fmla="*/ 954455 h 2273080"/>
              <a:gd name="connsiteX9" fmla="*/ 2183801 w 2423251"/>
              <a:gd name="connsiteY9" fmla="*/ 1350043 h 2273080"/>
              <a:gd name="connsiteX10" fmla="*/ 2183801 w 2423251"/>
              <a:gd name="connsiteY10" fmla="*/ 2009350 h 2273080"/>
              <a:gd name="connsiteX11" fmla="*/ 1920071 w 2423251"/>
              <a:gd name="connsiteY11" fmla="*/ 2273080 h 2273080"/>
              <a:gd name="connsiteX12" fmla="*/ 909917 w 2423251"/>
              <a:gd name="connsiteY12" fmla="*/ 2273080 h 2273080"/>
              <a:gd name="connsiteX13" fmla="*/ 363967 w 2423251"/>
              <a:gd name="connsiteY13" fmla="*/ 2273080 h 2273080"/>
              <a:gd name="connsiteX14" fmla="*/ 363967 w 2423251"/>
              <a:gd name="connsiteY14" fmla="*/ 2273080 h 2273080"/>
              <a:gd name="connsiteX15" fmla="*/ 263730 w 2423251"/>
              <a:gd name="connsiteY15" fmla="*/ 2273080 h 2273080"/>
              <a:gd name="connsiteX16" fmla="*/ 0 w 2423251"/>
              <a:gd name="connsiteY16" fmla="*/ 2009350 h 2273080"/>
              <a:gd name="connsiteX17" fmla="*/ 0 w 2423251"/>
              <a:gd name="connsiteY17" fmla="*/ 1350043 h 2273080"/>
              <a:gd name="connsiteX18" fmla="*/ 0 w 2423251"/>
              <a:gd name="connsiteY18" fmla="*/ 954455 h 2273080"/>
              <a:gd name="connsiteX19" fmla="*/ 0 w 2423251"/>
              <a:gd name="connsiteY19" fmla="*/ 954455 h 2273080"/>
              <a:gd name="connsiteX20" fmla="*/ 0 w 2423251"/>
              <a:gd name="connsiteY20" fmla="*/ 954460 h 2273080"/>
              <a:gd name="connsiteX0" fmla="*/ 0 w 2423251"/>
              <a:gd name="connsiteY0" fmla="*/ 954460 h 2273080"/>
              <a:gd name="connsiteX1" fmla="*/ 263730 w 2423251"/>
              <a:gd name="connsiteY1" fmla="*/ 690730 h 2273080"/>
              <a:gd name="connsiteX2" fmla="*/ 536687 w 2423251"/>
              <a:gd name="connsiteY2" fmla="*/ 690730 h 2273080"/>
              <a:gd name="connsiteX3" fmla="*/ 2423251 w 2423251"/>
              <a:gd name="connsiteY3" fmla="*/ 0 h 2273080"/>
              <a:gd name="connsiteX4" fmla="*/ 1478117 w 2423251"/>
              <a:gd name="connsiteY4" fmla="*/ 701888 h 2273080"/>
              <a:gd name="connsiteX5" fmla="*/ 1920071 w 2423251"/>
              <a:gd name="connsiteY5" fmla="*/ 690730 h 2273080"/>
              <a:gd name="connsiteX6" fmla="*/ 2183801 w 2423251"/>
              <a:gd name="connsiteY6" fmla="*/ 954460 h 2273080"/>
              <a:gd name="connsiteX7" fmla="*/ 2183801 w 2423251"/>
              <a:gd name="connsiteY7" fmla="*/ 954455 h 2273080"/>
              <a:gd name="connsiteX8" fmla="*/ 2183801 w 2423251"/>
              <a:gd name="connsiteY8" fmla="*/ 954455 h 2273080"/>
              <a:gd name="connsiteX9" fmla="*/ 2183801 w 2423251"/>
              <a:gd name="connsiteY9" fmla="*/ 1350043 h 2273080"/>
              <a:gd name="connsiteX10" fmla="*/ 2183801 w 2423251"/>
              <a:gd name="connsiteY10" fmla="*/ 2009350 h 2273080"/>
              <a:gd name="connsiteX11" fmla="*/ 1920071 w 2423251"/>
              <a:gd name="connsiteY11" fmla="*/ 2273080 h 2273080"/>
              <a:gd name="connsiteX12" fmla="*/ 909917 w 2423251"/>
              <a:gd name="connsiteY12" fmla="*/ 2273080 h 2273080"/>
              <a:gd name="connsiteX13" fmla="*/ 363967 w 2423251"/>
              <a:gd name="connsiteY13" fmla="*/ 2273080 h 2273080"/>
              <a:gd name="connsiteX14" fmla="*/ 363967 w 2423251"/>
              <a:gd name="connsiteY14" fmla="*/ 2273080 h 2273080"/>
              <a:gd name="connsiteX15" fmla="*/ 263730 w 2423251"/>
              <a:gd name="connsiteY15" fmla="*/ 2273080 h 2273080"/>
              <a:gd name="connsiteX16" fmla="*/ 0 w 2423251"/>
              <a:gd name="connsiteY16" fmla="*/ 2009350 h 2273080"/>
              <a:gd name="connsiteX17" fmla="*/ 0 w 2423251"/>
              <a:gd name="connsiteY17" fmla="*/ 1350043 h 2273080"/>
              <a:gd name="connsiteX18" fmla="*/ 0 w 2423251"/>
              <a:gd name="connsiteY18" fmla="*/ 954455 h 2273080"/>
              <a:gd name="connsiteX19" fmla="*/ 0 w 2423251"/>
              <a:gd name="connsiteY19" fmla="*/ 954455 h 2273080"/>
              <a:gd name="connsiteX20" fmla="*/ 0 w 2423251"/>
              <a:gd name="connsiteY20" fmla="*/ 954460 h 2273080"/>
              <a:gd name="connsiteX0" fmla="*/ 0 w 2423251"/>
              <a:gd name="connsiteY0" fmla="*/ 954460 h 2273080"/>
              <a:gd name="connsiteX1" fmla="*/ 263730 w 2423251"/>
              <a:gd name="connsiteY1" fmla="*/ 690730 h 2273080"/>
              <a:gd name="connsiteX2" fmla="*/ 1209057 w 2423251"/>
              <a:gd name="connsiteY2" fmla="*/ 668416 h 2273080"/>
              <a:gd name="connsiteX3" fmla="*/ 2423251 w 2423251"/>
              <a:gd name="connsiteY3" fmla="*/ 0 h 2273080"/>
              <a:gd name="connsiteX4" fmla="*/ 1478117 w 2423251"/>
              <a:gd name="connsiteY4" fmla="*/ 701888 h 2273080"/>
              <a:gd name="connsiteX5" fmla="*/ 1920071 w 2423251"/>
              <a:gd name="connsiteY5" fmla="*/ 690730 h 2273080"/>
              <a:gd name="connsiteX6" fmla="*/ 2183801 w 2423251"/>
              <a:gd name="connsiteY6" fmla="*/ 954460 h 2273080"/>
              <a:gd name="connsiteX7" fmla="*/ 2183801 w 2423251"/>
              <a:gd name="connsiteY7" fmla="*/ 954455 h 2273080"/>
              <a:gd name="connsiteX8" fmla="*/ 2183801 w 2423251"/>
              <a:gd name="connsiteY8" fmla="*/ 954455 h 2273080"/>
              <a:gd name="connsiteX9" fmla="*/ 2183801 w 2423251"/>
              <a:gd name="connsiteY9" fmla="*/ 1350043 h 2273080"/>
              <a:gd name="connsiteX10" fmla="*/ 2183801 w 2423251"/>
              <a:gd name="connsiteY10" fmla="*/ 2009350 h 2273080"/>
              <a:gd name="connsiteX11" fmla="*/ 1920071 w 2423251"/>
              <a:gd name="connsiteY11" fmla="*/ 2273080 h 2273080"/>
              <a:gd name="connsiteX12" fmla="*/ 909917 w 2423251"/>
              <a:gd name="connsiteY12" fmla="*/ 2273080 h 2273080"/>
              <a:gd name="connsiteX13" fmla="*/ 363967 w 2423251"/>
              <a:gd name="connsiteY13" fmla="*/ 2273080 h 2273080"/>
              <a:gd name="connsiteX14" fmla="*/ 363967 w 2423251"/>
              <a:gd name="connsiteY14" fmla="*/ 2273080 h 2273080"/>
              <a:gd name="connsiteX15" fmla="*/ 263730 w 2423251"/>
              <a:gd name="connsiteY15" fmla="*/ 2273080 h 2273080"/>
              <a:gd name="connsiteX16" fmla="*/ 0 w 2423251"/>
              <a:gd name="connsiteY16" fmla="*/ 2009350 h 2273080"/>
              <a:gd name="connsiteX17" fmla="*/ 0 w 2423251"/>
              <a:gd name="connsiteY17" fmla="*/ 1350043 h 2273080"/>
              <a:gd name="connsiteX18" fmla="*/ 0 w 2423251"/>
              <a:gd name="connsiteY18" fmla="*/ 954455 h 2273080"/>
              <a:gd name="connsiteX19" fmla="*/ 0 w 2423251"/>
              <a:gd name="connsiteY19" fmla="*/ 954455 h 2273080"/>
              <a:gd name="connsiteX20" fmla="*/ 0 w 2423251"/>
              <a:gd name="connsiteY20" fmla="*/ 954460 h 2273080"/>
              <a:gd name="connsiteX0" fmla="*/ 0 w 2183801"/>
              <a:gd name="connsiteY0" fmla="*/ 1046506 h 2365126"/>
              <a:gd name="connsiteX1" fmla="*/ 263730 w 2183801"/>
              <a:gd name="connsiteY1" fmla="*/ 782776 h 2365126"/>
              <a:gd name="connsiteX2" fmla="*/ 1209057 w 2183801"/>
              <a:gd name="connsiteY2" fmla="*/ 760462 h 2365126"/>
              <a:gd name="connsiteX3" fmla="*/ 1961588 w 2183801"/>
              <a:gd name="connsiteY3" fmla="*/ 0 h 2365126"/>
              <a:gd name="connsiteX4" fmla="*/ 1478117 w 2183801"/>
              <a:gd name="connsiteY4" fmla="*/ 793934 h 2365126"/>
              <a:gd name="connsiteX5" fmla="*/ 1920071 w 2183801"/>
              <a:gd name="connsiteY5" fmla="*/ 782776 h 2365126"/>
              <a:gd name="connsiteX6" fmla="*/ 2183801 w 2183801"/>
              <a:gd name="connsiteY6" fmla="*/ 1046506 h 2365126"/>
              <a:gd name="connsiteX7" fmla="*/ 2183801 w 2183801"/>
              <a:gd name="connsiteY7" fmla="*/ 1046501 h 2365126"/>
              <a:gd name="connsiteX8" fmla="*/ 2183801 w 2183801"/>
              <a:gd name="connsiteY8" fmla="*/ 1046501 h 2365126"/>
              <a:gd name="connsiteX9" fmla="*/ 2183801 w 2183801"/>
              <a:gd name="connsiteY9" fmla="*/ 1442089 h 2365126"/>
              <a:gd name="connsiteX10" fmla="*/ 2183801 w 2183801"/>
              <a:gd name="connsiteY10" fmla="*/ 2101396 h 2365126"/>
              <a:gd name="connsiteX11" fmla="*/ 1920071 w 2183801"/>
              <a:gd name="connsiteY11" fmla="*/ 2365126 h 2365126"/>
              <a:gd name="connsiteX12" fmla="*/ 909917 w 2183801"/>
              <a:gd name="connsiteY12" fmla="*/ 2365126 h 2365126"/>
              <a:gd name="connsiteX13" fmla="*/ 363967 w 2183801"/>
              <a:gd name="connsiteY13" fmla="*/ 2365126 h 2365126"/>
              <a:gd name="connsiteX14" fmla="*/ 363967 w 2183801"/>
              <a:gd name="connsiteY14" fmla="*/ 2365126 h 2365126"/>
              <a:gd name="connsiteX15" fmla="*/ 263730 w 2183801"/>
              <a:gd name="connsiteY15" fmla="*/ 2365126 h 2365126"/>
              <a:gd name="connsiteX16" fmla="*/ 0 w 2183801"/>
              <a:gd name="connsiteY16" fmla="*/ 2101396 h 2365126"/>
              <a:gd name="connsiteX17" fmla="*/ 0 w 2183801"/>
              <a:gd name="connsiteY17" fmla="*/ 1442089 h 2365126"/>
              <a:gd name="connsiteX18" fmla="*/ 0 w 2183801"/>
              <a:gd name="connsiteY18" fmla="*/ 1046501 h 2365126"/>
              <a:gd name="connsiteX19" fmla="*/ 0 w 2183801"/>
              <a:gd name="connsiteY19" fmla="*/ 1046501 h 2365126"/>
              <a:gd name="connsiteX20" fmla="*/ 0 w 2183801"/>
              <a:gd name="connsiteY20" fmla="*/ 1046506 h 23651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183801" h="2365126">
                <a:moveTo>
                  <a:pt x="0" y="1046506"/>
                </a:moveTo>
                <a:cubicBezTo>
                  <a:pt x="0" y="900852"/>
                  <a:pt x="118076" y="782776"/>
                  <a:pt x="263730" y="782776"/>
                </a:cubicBezTo>
                <a:lnTo>
                  <a:pt x="1209057" y="760462"/>
                </a:lnTo>
                <a:lnTo>
                  <a:pt x="1961588" y="0"/>
                </a:lnTo>
                <a:lnTo>
                  <a:pt x="1478117" y="793934"/>
                </a:lnTo>
                <a:lnTo>
                  <a:pt x="1920071" y="782776"/>
                </a:lnTo>
                <a:cubicBezTo>
                  <a:pt x="2065725" y="782776"/>
                  <a:pt x="2183801" y="900852"/>
                  <a:pt x="2183801" y="1046506"/>
                </a:cubicBezTo>
                <a:lnTo>
                  <a:pt x="2183801" y="1046501"/>
                </a:lnTo>
                <a:lnTo>
                  <a:pt x="2183801" y="1046501"/>
                </a:lnTo>
                <a:lnTo>
                  <a:pt x="2183801" y="1442089"/>
                </a:lnTo>
                <a:lnTo>
                  <a:pt x="2183801" y="2101396"/>
                </a:lnTo>
                <a:cubicBezTo>
                  <a:pt x="2183801" y="2247050"/>
                  <a:pt x="2065725" y="2365126"/>
                  <a:pt x="1920071" y="2365126"/>
                </a:cubicBezTo>
                <a:lnTo>
                  <a:pt x="909917" y="2365126"/>
                </a:lnTo>
                <a:lnTo>
                  <a:pt x="363967" y="2365126"/>
                </a:lnTo>
                <a:lnTo>
                  <a:pt x="363967" y="2365126"/>
                </a:lnTo>
                <a:lnTo>
                  <a:pt x="263730" y="2365126"/>
                </a:lnTo>
                <a:cubicBezTo>
                  <a:pt x="118076" y="2365126"/>
                  <a:pt x="0" y="2247050"/>
                  <a:pt x="0" y="2101396"/>
                </a:cubicBezTo>
                <a:lnTo>
                  <a:pt x="0" y="1442089"/>
                </a:lnTo>
                <a:lnTo>
                  <a:pt x="0" y="1046501"/>
                </a:lnTo>
                <a:lnTo>
                  <a:pt x="0" y="1046501"/>
                </a:lnTo>
                <a:lnTo>
                  <a:pt x="0" y="1046506"/>
                </a:lnTo>
                <a:close/>
              </a:path>
            </a:pathLst>
          </a:custGeom>
          <a:solidFill>
            <a:srgbClr val="78AAD6"/>
          </a:solidFill>
          <a:ln>
            <a:noFill/>
          </a:ln>
        </p:spPr>
        <p:txBody>
          <a:bodyPr spcFirstLastPara="1" wrap="square" lIns="0" tIns="0" rIns="0" bIns="0" anchor="t" anchorCtr="0">
            <a:noAutofit/>
          </a:bodyPr>
          <a:lstStyle/>
          <a:p>
            <a:endParaRPr sz="964"/>
          </a:p>
        </p:txBody>
      </p:sp>
      <p:sp>
        <p:nvSpPr>
          <p:cNvPr id="12" name="Google Shape;138;p17"/>
          <p:cNvSpPr txBox="1"/>
          <p:nvPr/>
        </p:nvSpPr>
        <p:spPr>
          <a:xfrm>
            <a:off x="1762309" y="3800330"/>
            <a:ext cx="2327721" cy="1143810"/>
          </a:xfrm>
          <a:prstGeom prst="rect">
            <a:avLst/>
          </a:prstGeom>
          <a:noFill/>
          <a:ln>
            <a:noFill/>
          </a:ln>
        </p:spPr>
        <p:txBody>
          <a:bodyPr spcFirstLastPara="1" wrap="square" lIns="0" tIns="32652" rIns="0" bIns="0" anchor="t" anchorCtr="0">
            <a:noAutofit/>
          </a:bodyPr>
          <a:lstStyle/>
          <a:p>
            <a:pPr marL="208524" marR="2721" indent="-202061">
              <a:lnSpc>
                <a:spcPct val="113506"/>
              </a:lnSpc>
            </a:pPr>
            <a:r>
              <a:rPr lang="en-US" sz="2800" b="1" dirty="0">
                <a:solidFill>
                  <a:srgbClr val="FFFFFF"/>
                </a:solidFill>
                <a:latin typeface="+mj-lt"/>
                <a:ea typeface="Trebuchet MS"/>
                <a:cs typeface="Trebuchet MS"/>
                <a:sym typeface="Trebuchet MS"/>
              </a:rPr>
              <a:t>data frame to transform</a:t>
            </a:r>
            <a:endParaRPr sz="2800" dirty="0">
              <a:latin typeface="+mj-lt"/>
              <a:ea typeface="Trebuchet MS"/>
              <a:cs typeface="Trebuchet MS"/>
              <a:sym typeface="Trebuchet MS"/>
            </a:endParaRPr>
          </a:p>
        </p:txBody>
      </p:sp>
      <p:sp>
        <p:nvSpPr>
          <p:cNvPr id="297" name="Google Shape;297;p32"/>
          <p:cNvSpPr/>
          <p:nvPr/>
        </p:nvSpPr>
        <p:spPr>
          <a:xfrm>
            <a:off x="4695596" y="2799128"/>
            <a:ext cx="4682084" cy="2235235"/>
          </a:xfrm>
          <a:custGeom>
            <a:avLst/>
            <a:gdLst/>
            <a:ahLst/>
            <a:cxnLst/>
            <a:rect l="l" t="t" r="r" b="b"/>
            <a:pathLst>
              <a:path w="5965190" h="3684270" extrusionOk="0">
                <a:moveTo>
                  <a:pt x="5608470" y="1066067"/>
                </a:moveTo>
                <a:lnTo>
                  <a:pt x="356337" y="1066067"/>
                </a:lnTo>
                <a:lnTo>
                  <a:pt x="307986" y="1069320"/>
                </a:lnTo>
                <a:lnTo>
                  <a:pt x="261611" y="1078796"/>
                </a:lnTo>
                <a:lnTo>
                  <a:pt x="217637" y="1094070"/>
                </a:lnTo>
                <a:lnTo>
                  <a:pt x="176489" y="1114718"/>
                </a:lnTo>
                <a:lnTo>
                  <a:pt x="138592" y="1140315"/>
                </a:lnTo>
                <a:lnTo>
                  <a:pt x="104371" y="1170437"/>
                </a:lnTo>
                <a:lnTo>
                  <a:pt x="74249" y="1204659"/>
                </a:lnTo>
                <a:lnTo>
                  <a:pt x="48651" y="1242556"/>
                </a:lnTo>
                <a:lnTo>
                  <a:pt x="28003" y="1283703"/>
                </a:lnTo>
                <a:lnTo>
                  <a:pt x="12729" y="1327677"/>
                </a:lnTo>
                <a:lnTo>
                  <a:pt x="3253" y="1374052"/>
                </a:lnTo>
                <a:lnTo>
                  <a:pt x="0" y="1422403"/>
                </a:lnTo>
                <a:lnTo>
                  <a:pt x="0" y="3327450"/>
                </a:lnTo>
                <a:lnTo>
                  <a:pt x="3253" y="3375802"/>
                </a:lnTo>
                <a:lnTo>
                  <a:pt x="12729" y="3422177"/>
                </a:lnTo>
                <a:lnTo>
                  <a:pt x="28003" y="3466150"/>
                </a:lnTo>
                <a:lnTo>
                  <a:pt x="48651" y="3507298"/>
                </a:lnTo>
                <a:lnTo>
                  <a:pt x="74249" y="3545195"/>
                </a:lnTo>
                <a:lnTo>
                  <a:pt x="104371" y="3579417"/>
                </a:lnTo>
                <a:lnTo>
                  <a:pt x="138592" y="3609539"/>
                </a:lnTo>
                <a:lnTo>
                  <a:pt x="176489" y="3635136"/>
                </a:lnTo>
                <a:lnTo>
                  <a:pt x="217637" y="3655784"/>
                </a:lnTo>
                <a:lnTo>
                  <a:pt x="261611" y="3671059"/>
                </a:lnTo>
                <a:lnTo>
                  <a:pt x="307986" y="3680535"/>
                </a:lnTo>
                <a:lnTo>
                  <a:pt x="356337" y="3683788"/>
                </a:lnTo>
                <a:lnTo>
                  <a:pt x="5608470" y="3683788"/>
                </a:lnTo>
                <a:lnTo>
                  <a:pt x="5656820" y="3680535"/>
                </a:lnTo>
                <a:lnTo>
                  <a:pt x="5703195" y="3671058"/>
                </a:lnTo>
                <a:lnTo>
                  <a:pt x="5747168" y="3655784"/>
                </a:lnTo>
                <a:lnTo>
                  <a:pt x="5788315" y="3635136"/>
                </a:lnTo>
                <a:lnTo>
                  <a:pt x="5826212" y="3609538"/>
                </a:lnTo>
                <a:lnTo>
                  <a:pt x="5860433" y="3579416"/>
                </a:lnTo>
                <a:lnTo>
                  <a:pt x="5890555" y="3545195"/>
                </a:lnTo>
                <a:lnTo>
                  <a:pt x="5916152" y="3507298"/>
                </a:lnTo>
                <a:lnTo>
                  <a:pt x="5936801" y="3466150"/>
                </a:lnTo>
                <a:lnTo>
                  <a:pt x="5952075" y="3422177"/>
                </a:lnTo>
                <a:lnTo>
                  <a:pt x="5961551" y="3375802"/>
                </a:lnTo>
                <a:lnTo>
                  <a:pt x="5964804" y="3327450"/>
                </a:lnTo>
                <a:lnTo>
                  <a:pt x="5964804" y="1422403"/>
                </a:lnTo>
                <a:lnTo>
                  <a:pt x="5961551" y="1374052"/>
                </a:lnTo>
                <a:lnTo>
                  <a:pt x="5952075" y="1327677"/>
                </a:lnTo>
                <a:lnTo>
                  <a:pt x="5936801" y="1283703"/>
                </a:lnTo>
                <a:lnTo>
                  <a:pt x="5916152" y="1242556"/>
                </a:lnTo>
                <a:lnTo>
                  <a:pt x="5890555" y="1204659"/>
                </a:lnTo>
                <a:lnTo>
                  <a:pt x="5860433" y="1170437"/>
                </a:lnTo>
                <a:lnTo>
                  <a:pt x="5826212" y="1140315"/>
                </a:lnTo>
                <a:lnTo>
                  <a:pt x="5788315" y="1114718"/>
                </a:lnTo>
                <a:lnTo>
                  <a:pt x="5747168" y="1094070"/>
                </a:lnTo>
                <a:lnTo>
                  <a:pt x="5703195" y="1078796"/>
                </a:lnTo>
                <a:lnTo>
                  <a:pt x="5656820" y="1069320"/>
                </a:lnTo>
                <a:lnTo>
                  <a:pt x="5608470" y="1066067"/>
                </a:lnTo>
                <a:close/>
              </a:path>
              <a:path w="5965190" h="3684270" extrusionOk="0">
                <a:moveTo>
                  <a:pt x="708093" y="0"/>
                </a:moveTo>
                <a:lnTo>
                  <a:pt x="603384" y="1066067"/>
                </a:lnTo>
                <a:lnTo>
                  <a:pt x="812802" y="1066067"/>
                </a:lnTo>
                <a:lnTo>
                  <a:pt x="708093" y="0"/>
                </a:lnTo>
                <a:close/>
              </a:path>
            </a:pathLst>
          </a:custGeom>
          <a:solidFill>
            <a:srgbClr val="A0C283"/>
          </a:solidFill>
          <a:ln>
            <a:noFill/>
          </a:ln>
        </p:spPr>
        <p:txBody>
          <a:bodyPr spcFirstLastPara="1" wrap="square" lIns="0" tIns="0" rIns="0" bIns="0" anchor="t" anchorCtr="0">
            <a:noAutofit/>
          </a:bodyPr>
          <a:lstStyle/>
          <a:p>
            <a:endParaRPr sz="964"/>
          </a:p>
        </p:txBody>
      </p:sp>
      <p:sp>
        <p:nvSpPr>
          <p:cNvPr id="298" name="Google Shape;298;p32"/>
          <p:cNvSpPr txBox="1"/>
          <p:nvPr/>
        </p:nvSpPr>
        <p:spPr>
          <a:xfrm>
            <a:off x="4690561" y="3394485"/>
            <a:ext cx="4443279" cy="1046571"/>
          </a:xfrm>
          <a:prstGeom prst="rect">
            <a:avLst/>
          </a:prstGeom>
          <a:noFill/>
          <a:ln>
            <a:noFill/>
          </a:ln>
        </p:spPr>
        <p:txBody>
          <a:bodyPr spcFirstLastPara="1" wrap="square" lIns="0" tIns="32652" rIns="0" bIns="0" anchor="t" anchorCtr="0">
            <a:noAutofit/>
          </a:bodyPr>
          <a:lstStyle/>
          <a:p>
            <a:pPr marL="6803" marR="2721" indent="-1360" algn="ctr">
              <a:lnSpc>
                <a:spcPct val="113506"/>
              </a:lnSpc>
            </a:pPr>
            <a:r>
              <a:rPr lang="en-US" sz="2800" b="1" dirty="0">
                <a:solidFill>
                  <a:srgbClr val="FFFFFF"/>
                </a:solidFill>
                <a:latin typeface="+mj-lt"/>
                <a:ea typeface="Trebuchet MS"/>
                <a:cs typeface="Trebuchet MS"/>
                <a:sym typeface="Trebuchet MS"/>
              </a:rPr>
              <a:t>one or more logical tests  </a:t>
            </a:r>
            <a:r>
              <a:rPr lang="en-US" sz="2800" dirty="0">
                <a:solidFill>
                  <a:srgbClr val="FFFFFF"/>
                </a:solidFill>
                <a:latin typeface="+mj-lt"/>
                <a:ea typeface="Calibri"/>
                <a:cs typeface="Calibri"/>
                <a:sym typeface="Calibri"/>
              </a:rPr>
              <a:t>(filter returns each row for  which the test is TRUE)</a:t>
            </a:r>
            <a:endParaRPr sz="2800" dirty="0">
              <a:latin typeface="+mj-lt"/>
              <a:ea typeface="Calibri"/>
              <a:cs typeface="Calibri"/>
              <a:sym typeface="Calibri"/>
            </a:endParaRPr>
          </a:p>
        </p:txBody>
      </p:sp>
      <p:sp>
        <p:nvSpPr>
          <p:cNvPr id="15" name="Google Shape;46;p7"/>
          <p:cNvSpPr>
            <a:spLocks noChangeAspect="1"/>
          </p:cNvSpPr>
          <p:nvPr/>
        </p:nvSpPr>
        <p:spPr>
          <a:xfrm>
            <a:off x="11152671" y="5805616"/>
            <a:ext cx="776274" cy="835671"/>
          </a:xfrm>
          <a:prstGeom prst="rect">
            <a:avLst/>
          </a:prstGeom>
          <a:blipFill rotWithShape="1">
            <a:blip r:embed="rId3">
              <a:alphaModFix/>
            </a:blip>
            <a:stretch>
              <a:fillRect/>
            </a:stretch>
          </a:blipFill>
          <a:ln>
            <a:noFill/>
          </a:ln>
        </p:spPr>
        <p:txBody>
          <a:bodyPr spcFirstLastPara="1" wrap="square" lIns="0" tIns="0" rIns="0" bIns="0" anchor="t" anchorCtr="0">
            <a:noAutofit/>
          </a:bodyPr>
          <a:lstStyle/>
          <a:p>
            <a:endParaRPr sz="964"/>
          </a:p>
        </p:txBody>
      </p:sp>
      <p:sp>
        <p:nvSpPr>
          <p:cNvPr id="16" name="Google Shape;293;p32"/>
          <p:cNvSpPr txBox="1">
            <a:spLocks/>
          </p:cNvSpPr>
          <p:nvPr/>
        </p:nvSpPr>
        <p:spPr>
          <a:xfrm>
            <a:off x="5143765" y="684400"/>
            <a:ext cx="1904470" cy="777536"/>
          </a:xfrm>
          <a:prstGeom prst="rect">
            <a:avLst/>
          </a:prstGeom>
          <a:noFill/>
          <a:ln>
            <a:noFill/>
          </a:ln>
        </p:spPr>
        <p:txBody>
          <a:bodyPr spcFirstLastPara="1" wrap="square" lIns="0" tIns="6455" rIns="0" bIns="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SzPts val="1400"/>
              <a:buFont typeface="Arial"/>
              <a:buNone/>
              <a:defRPr sz="5000" b="0" i="0" u="none" strike="noStrike" cap="none">
                <a:solidFill>
                  <a:srgbClr val="005493"/>
                </a:solidFill>
                <a:latin typeface="+mj-lt"/>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pPr marL="6803" algn="ctr"/>
            <a:r>
              <a:rPr lang="en-US">
                <a:solidFill>
                  <a:srgbClr val="000000"/>
                </a:solidFill>
              </a:rPr>
              <a:t>filter()</a:t>
            </a:r>
            <a:endParaRPr lang="en-US" dirty="0"/>
          </a:p>
        </p:txBody>
      </p:sp>
      <p:sp>
        <p:nvSpPr>
          <p:cNvPr id="17" name="Google Shape;296;p32"/>
          <p:cNvSpPr txBox="1"/>
          <p:nvPr/>
        </p:nvSpPr>
        <p:spPr>
          <a:xfrm>
            <a:off x="3377395" y="1789715"/>
            <a:ext cx="6232654" cy="575928"/>
          </a:xfrm>
          <a:prstGeom prst="rect">
            <a:avLst/>
          </a:prstGeom>
          <a:noFill/>
          <a:ln>
            <a:noFill/>
          </a:ln>
        </p:spPr>
        <p:txBody>
          <a:bodyPr spcFirstLastPara="1" wrap="square" lIns="0" tIns="6455" rIns="0" bIns="0" anchor="t" anchorCtr="0">
            <a:noAutofit/>
          </a:bodyPr>
          <a:lstStyle/>
          <a:p>
            <a:pPr marL="6803"/>
            <a:r>
              <a:rPr lang="en-US" sz="2800" dirty="0">
                <a:latin typeface="+mj-lt"/>
                <a:ea typeface="Calibri"/>
                <a:cs typeface="Calibri"/>
                <a:sym typeface="Calibri"/>
              </a:rPr>
              <a:t>Extract rows that meet logical criteria</a:t>
            </a:r>
            <a:endParaRPr sz="2800" dirty="0">
              <a:latin typeface="+mj-lt"/>
              <a:ea typeface="Calibri"/>
              <a:cs typeface="Calibri"/>
              <a:sym typeface="Calibri"/>
            </a:endParaRPr>
          </a:p>
        </p:txBody>
      </p:sp>
      <p:grpSp>
        <p:nvGrpSpPr>
          <p:cNvPr id="2" name="Group 1"/>
          <p:cNvGrpSpPr/>
          <p:nvPr/>
        </p:nvGrpSpPr>
        <p:grpSpPr>
          <a:xfrm>
            <a:off x="2832302" y="5230686"/>
            <a:ext cx="5134126" cy="1488613"/>
            <a:chOff x="2119507" y="3332057"/>
            <a:chExt cx="8028857" cy="3510011"/>
          </a:xfrm>
        </p:grpSpPr>
        <p:graphicFrame>
          <p:nvGraphicFramePr>
            <p:cNvPr id="19" name="Google Shape;154;p18"/>
            <p:cNvGraphicFramePr/>
            <p:nvPr/>
          </p:nvGraphicFramePr>
          <p:xfrm>
            <a:off x="2119507" y="3332057"/>
            <a:ext cx="2763514" cy="3510011"/>
          </p:xfrm>
          <a:graphic>
            <a:graphicData uri="http://schemas.openxmlformats.org/drawingml/2006/table">
              <a:tbl>
                <a:tblPr firstRow="1" bandRow="1">
                  <a:noFill/>
                </a:tblPr>
                <a:tblGrid>
                  <a:gridCol w="353440">
                    <a:extLst>
                      <a:ext uri="{9D8B030D-6E8A-4147-A177-3AD203B41FA5}">
                        <a16:colId xmlns:a16="http://schemas.microsoft.com/office/drawing/2014/main" val="20000"/>
                      </a:ext>
                    </a:extLst>
                  </a:gridCol>
                  <a:gridCol w="334346">
                    <a:extLst>
                      <a:ext uri="{9D8B030D-6E8A-4147-A177-3AD203B41FA5}">
                        <a16:colId xmlns:a16="http://schemas.microsoft.com/office/drawing/2014/main" val="20001"/>
                      </a:ext>
                    </a:extLst>
                  </a:gridCol>
                  <a:gridCol w="483967">
                    <a:extLst>
                      <a:ext uri="{9D8B030D-6E8A-4147-A177-3AD203B41FA5}">
                        <a16:colId xmlns:a16="http://schemas.microsoft.com/office/drawing/2014/main" val="20002"/>
                      </a:ext>
                    </a:extLst>
                  </a:gridCol>
                  <a:gridCol w="595401">
                    <a:extLst>
                      <a:ext uri="{9D8B030D-6E8A-4147-A177-3AD203B41FA5}">
                        <a16:colId xmlns:a16="http://schemas.microsoft.com/office/drawing/2014/main" val="20003"/>
                      </a:ext>
                    </a:extLst>
                  </a:gridCol>
                </a:tblGrid>
                <a:tr h="212659">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67C85"/>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67C85"/>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67C85"/>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67C85"/>
                      </a:solidFill>
                    </a:tcPr>
                  </a:tc>
                  <a:extLst>
                    <a:ext uri="{0D108BD9-81ED-4DB2-BD59-A6C34878D82A}">
                      <a16:rowId xmlns:a16="http://schemas.microsoft.com/office/drawing/2014/main" val="10000"/>
                    </a:ext>
                  </a:extLst>
                </a:tr>
                <a:tr h="212659">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ctr" rtl="0">
                          <a:lnSpc>
                            <a:spcPct val="100000"/>
                          </a:lnSpc>
                          <a:spcBef>
                            <a:spcPts val="0"/>
                          </a:spcBef>
                          <a:spcAft>
                            <a:spcPts val="0"/>
                          </a:spcAft>
                          <a:buNone/>
                        </a:pPr>
                        <a:r>
                          <a:rPr kumimoji="0" lang="en-US" sz="1100" b="0" i="0" u="none" strike="noStrike" kern="0" cap="none" spc="0" normalizeH="0" baseline="0" noProof="0" dirty="0">
                            <a:ln>
                              <a:noFill/>
                            </a:ln>
                            <a:solidFill>
                              <a:srgbClr val="FFFFFF"/>
                            </a:solidFill>
                            <a:effectLst/>
                            <a:uLnTx/>
                            <a:uFillTx/>
                            <a:latin typeface="Arial"/>
                            <a:ea typeface="Times New Roman"/>
                            <a:cs typeface="Times New Roman"/>
                            <a:sym typeface="Times New Roman"/>
                          </a:rPr>
                          <a:t>FALSE</a:t>
                        </a:r>
                        <a:endParaRPr sz="300" u="none" strike="noStrike" cap="none" dirty="0">
                          <a:solidFill>
                            <a:schemeClr val="bg1"/>
                          </a:solidFill>
                          <a:latin typeface="+mj-lt"/>
                          <a:ea typeface="Times New Roman"/>
                          <a:cs typeface="Times New Roman"/>
                          <a:sym typeface="Times New Roman"/>
                        </a:endParaRPr>
                      </a:p>
                    </a:txBody>
                    <a:tcPr marL="0" marR="0" marT="0" marB="0" anchor="ctr">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extLst>
                    <a:ext uri="{0D108BD9-81ED-4DB2-BD59-A6C34878D82A}">
                      <a16:rowId xmlns:a16="http://schemas.microsoft.com/office/drawing/2014/main" val="10001"/>
                    </a:ext>
                  </a:extLst>
                </a:tr>
                <a:tr h="212659">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ctr" rtl="0">
                          <a:lnSpc>
                            <a:spcPct val="100000"/>
                          </a:lnSpc>
                          <a:spcBef>
                            <a:spcPts val="0"/>
                          </a:spcBef>
                          <a:spcAft>
                            <a:spcPts val="0"/>
                          </a:spcAft>
                          <a:buNone/>
                        </a:pPr>
                        <a:r>
                          <a:rPr kumimoji="0" lang="en-US" sz="1100" b="0" i="0" u="none" strike="noStrike" kern="0" cap="none" spc="0" normalizeH="0" baseline="0" noProof="0" dirty="0">
                            <a:ln>
                              <a:noFill/>
                            </a:ln>
                            <a:solidFill>
                              <a:srgbClr val="FFFFFF"/>
                            </a:solidFill>
                            <a:effectLst/>
                            <a:uLnTx/>
                            <a:uFillTx/>
                            <a:latin typeface="Arial"/>
                            <a:ea typeface="Times New Roman"/>
                            <a:cs typeface="Times New Roman"/>
                            <a:sym typeface="Times New Roman"/>
                          </a:rPr>
                          <a:t>FALSE</a:t>
                        </a:r>
                        <a:endParaRPr sz="300" u="none" strike="noStrike" cap="none" dirty="0">
                          <a:latin typeface="Times New Roman"/>
                          <a:ea typeface="Times New Roman"/>
                          <a:cs typeface="Times New Roman"/>
                          <a:sym typeface="Times New Roman"/>
                        </a:endParaRPr>
                      </a:p>
                    </a:txBody>
                    <a:tcPr marL="0" marR="0" marT="0" marB="0" anchor="ctr">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extLst>
                    <a:ext uri="{0D108BD9-81ED-4DB2-BD59-A6C34878D82A}">
                      <a16:rowId xmlns:a16="http://schemas.microsoft.com/office/drawing/2014/main" val="10002"/>
                    </a:ext>
                  </a:extLst>
                </a:tr>
                <a:tr h="212659">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tc>
                    <a:txBody>
                      <a:bodyPr/>
                      <a:lstStyle/>
                      <a:p>
                        <a:pPr marL="0" marR="0" lvl="0" indent="0" algn="ctr" rtl="0">
                          <a:lnSpc>
                            <a:spcPct val="100000"/>
                          </a:lnSpc>
                          <a:spcBef>
                            <a:spcPts val="0"/>
                          </a:spcBef>
                          <a:spcAft>
                            <a:spcPts val="0"/>
                          </a:spcAft>
                          <a:buNone/>
                        </a:pPr>
                        <a:r>
                          <a:rPr kumimoji="0" lang="en-US" sz="1100" b="0" i="0" u="none" strike="noStrike" kern="0" cap="none" spc="0" normalizeH="0" baseline="0" noProof="0" dirty="0">
                            <a:ln>
                              <a:noFill/>
                            </a:ln>
                            <a:solidFill>
                              <a:srgbClr val="FFFFFF"/>
                            </a:solidFill>
                            <a:effectLst/>
                            <a:uLnTx/>
                            <a:uFillTx/>
                            <a:latin typeface="Arial"/>
                            <a:ea typeface="Times New Roman"/>
                            <a:cs typeface="Times New Roman"/>
                            <a:sym typeface="Times New Roman"/>
                          </a:rPr>
                          <a:t>TRUE</a:t>
                        </a:r>
                        <a:endParaRPr sz="300" u="none" strike="noStrike" cap="none" dirty="0">
                          <a:latin typeface="Times New Roman"/>
                          <a:ea typeface="Times New Roman"/>
                          <a:cs typeface="Times New Roman"/>
                          <a:sym typeface="Times New Roman"/>
                        </a:endParaRPr>
                      </a:p>
                    </a:txBody>
                    <a:tcPr marL="0" marR="0" marT="0" marB="0" anchor="ctr">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extLst>
                    <a:ext uri="{0D108BD9-81ED-4DB2-BD59-A6C34878D82A}">
                      <a16:rowId xmlns:a16="http://schemas.microsoft.com/office/drawing/2014/main" val="10003"/>
                    </a:ext>
                  </a:extLst>
                </a:tr>
                <a:tr h="212659">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ctr" rtl="0">
                          <a:lnSpc>
                            <a:spcPct val="100000"/>
                          </a:lnSpc>
                          <a:spcBef>
                            <a:spcPts val="0"/>
                          </a:spcBef>
                          <a:spcAft>
                            <a:spcPts val="0"/>
                          </a:spcAft>
                          <a:buNone/>
                        </a:pPr>
                        <a:r>
                          <a:rPr kumimoji="0" lang="en-US" sz="1100" b="0" i="0" u="none" strike="noStrike" kern="0" cap="none" spc="0" normalizeH="0" baseline="0" noProof="0" dirty="0">
                            <a:ln>
                              <a:noFill/>
                            </a:ln>
                            <a:solidFill>
                              <a:srgbClr val="FFFFFF"/>
                            </a:solidFill>
                            <a:effectLst/>
                            <a:uLnTx/>
                            <a:uFillTx/>
                            <a:latin typeface="Arial"/>
                            <a:ea typeface="Times New Roman"/>
                            <a:cs typeface="Times New Roman"/>
                            <a:sym typeface="Times New Roman"/>
                          </a:rPr>
                          <a:t>FALSE</a:t>
                        </a:r>
                        <a:endParaRPr sz="300" u="none" strike="noStrike" cap="none" dirty="0">
                          <a:latin typeface="Times New Roman"/>
                          <a:ea typeface="Times New Roman"/>
                          <a:cs typeface="Times New Roman"/>
                          <a:sym typeface="Times New Roman"/>
                        </a:endParaRPr>
                      </a:p>
                    </a:txBody>
                    <a:tcPr marL="0" marR="0" marT="0" marB="0" anchor="ctr">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extLst>
                    <a:ext uri="{0D108BD9-81ED-4DB2-BD59-A6C34878D82A}">
                      <a16:rowId xmlns:a16="http://schemas.microsoft.com/office/drawing/2014/main" val="10004"/>
                    </a:ext>
                  </a:extLst>
                </a:tr>
                <a:tr h="212659">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tc>
                    <a:txBody>
                      <a:bodyPr/>
                      <a:lstStyle/>
                      <a:p>
                        <a:pPr marL="0" marR="0" lvl="0" indent="0" algn="ctr" rtl="0">
                          <a:lnSpc>
                            <a:spcPct val="100000"/>
                          </a:lnSpc>
                          <a:spcBef>
                            <a:spcPts val="0"/>
                          </a:spcBef>
                          <a:spcAft>
                            <a:spcPts val="0"/>
                          </a:spcAft>
                          <a:buNone/>
                        </a:pPr>
                        <a:r>
                          <a:rPr kumimoji="0" lang="en-US" sz="1100" b="0" i="0" u="none" strike="noStrike" kern="0" cap="none" spc="0" normalizeH="0" baseline="0" noProof="0" dirty="0">
                            <a:ln>
                              <a:noFill/>
                            </a:ln>
                            <a:solidFill>
                              <a:srgbClr val="FFFFFF"/>
                            </a:solidFill>
                            <a:effectLst/>
                            <a:uLnTx/>
                            <a:uFillTx/>
                            <a:latin typeface="Arial"/>
                            <a:ea typeface="Times New Roman"/>
                            <a:cs typeface="Times New Roman"/>
                            <a:sym typeface="Times New Roman"/>
                          </a:rPr>
                          <a:t>TRUE</a:t>
                        </a:r>
                        <a:endParaRPr sz="300" u="none" strike="noStrike" cap="none" dirty="0">
                          <a:latin typeface="Times New Roman"/>
                          <a:ea typeface="Times New Roman"/>
                          <a:cs typeface="Times New Roman"/>
                          <a:sym typeface="Times New Roman"/>
                        </a:endParaRPr>
                      </a:p>
                    </a:txBody>
                    <a:tcPr marL="0" marR="0" marT="0" marB="0" anchor="ctr">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extLst>
                    <a:ext uri="{0D108BD9-81ED-4DB2-BD59-A6C34878D82A}">
                      <a16:rowId xmlns:a16="http://schemas.microsoft.com/office/drawing/2014/main" val="10005"/>
                    </a:ext>
                  </a:extLst>
                </a:tr>
                <a:tr h="212659">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ctr" rtl="0">
                          <a:lnSpc>
                            <a:spcPct val="100000"/>
                          </a:lnSpc>
                          <a:spcBef>
                            <a:spcPts val="0"/>
                          </a:spcBef>
                          <a:spcAft>
                            <a:spcPts val="0"/>
                          </a:spcAft>
                          <a:buNone/>
                        </a:pPr>
                        <a:r>
                          <a:rPr kumimoji="0" lang="en-US" sz="1100" b="0" i="0" u="none" strike="noStrike" kern="0" cap="none" spc="0" normalizeH="0" baseline="0" noProof="0" dirty="0">
                            <a:ln>
                              <a:noFill/>
                            </a:ln>
                            <a:solidFill>
                              <a:srgbClr val="FFFFFF"/>
                            </a:solidFill>
                            <a:effectLst/>
                            <a:uLnTx/>
                            <a:uFillTx/>
                            <a:latin typeface="Arial"/>
                            <a:ea typeface="Times New Roman"/>
                            <a:cs typeface="Times New Roman"/>
                            <a:sym typeface="Times New Roman"/>
                          </a:rPr>
                          <a:t>FALSE</a:t>
                        </a:r>
                        <a:endParaRPr sz="300" u="none" strike="noStrike" cap="none" dirty="0">
                          <a:latin typeface="Times New Roman"/>
                          <a:ea typeface="Times New Roman"/>
                          <a:cs typeface="Times New Roman"/>
                          <a:sym typeface="Times New Roman"/>
                        </a:endParaRPr>
                      </a:p>
                    </a:txBody>
                    <a:tcPr marL="0" marR="0" marT="0" marB="0" anchor="ctr">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extLst>
                    <a:ext uri="{0D108BD9-81ED-4DB2-BD59-A6C34878D82A}">
                      <a16:rowId xmlns:a16="http://schemas.microsoft.com/office/drawing/2014/main" val="10006"/>
                    </a:ext>
                  </a:extLst>
                </a:tr>
              </a:tbl>
            </a:graphicData>
          </a:graphic>
        </p:graphicFrame>
        <p:graphicFrame>
          <p:nvGraphicFramePr>
            <p:cNvPr id="20" name="Google Shape;156;p18"/>
            <p:cNvGraphicFramePr/>
            <p:nvPr/>
          </p:nvGraphicFramePr>
          <p:xfrm>
            <a:off x="7555398" y="3993070"/>
            <a:ext cx="2592966" cy="1748376"/>
          </p:xfrm>
          <a:graphic>
            <a:graphicData uri="http://schemas.openxmlformats.org/drawingml/2006/table">
              <a:tbl>
                <a:tblPr firstRow="1" bandRow="1">
                  <a:noFill/>
                </a:tblPr>
                <a:tblGrid>
                  <a:gridCol w="25400">
                    <a:extLst>
                      <a:ext uri="{9D8B030D-6E8A-4147-A177-3AD203B41FA5}">
                        <a16:colId xmlns:a16="http://schemas.microsoft.com/office/drawing/2014/main" val="20000"/>
                      </a:ext>
                    </a:extLst>
                  </a:gridCol>
                  <a:gridCol w="622601">
                    <a:extLst>
                      <a:ext uri="{9D8B030D-6E8A-4147-A177-3AD203B41FA5}">
                        <a16:colId xmlns:a16="http://schemas.microsoft.com/office/drawing/2014/main" val="20001"/>
                      </a:ext>
                    </a:extLst>
                  </a:gridCol>
                  <a:gridCol w="452906">
                    <a:extLst>
                      <a:ext uri="{9D8B030D-6E8A-4147-A177-3AD203B41FA5}">
                        <a16:colId xmlns:a16="http://schemas.microsoft.com/office/drawing/2014/main" val="20002"/>
                      </a:ext>
                    </a:extLst>
                  </a:gridCol>
                  <a:gridCol w="557189">
                    <a:extLst>
                      <a:ext uri="{9D8B030D-6E8A-4147-A177-3AD203B41FA5}">
                        <a16:colId xmlns:a16="http://schemas.microsoft.com/office/drawing/2014/main" val="20003"/>
                      </a:ext>
                    </a:extLst>
                  </a:gridCol>
                </a:tblGrid>
                <a:tr h="247165">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67C85"/>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67C85"/>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67C85"/>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67C85"/>
                      </a:solidFill>
                    </a:tcPr>
                  </a:tc>
                  <a:extLst>
                    <a:ext uri="{0D108BD9-81ED-4DB2-BD59-A6C34878D82A}">
                      <a16:rowId xmlns:a16="http://schemas.microsoft.com/office/drawing/2014/main" val="10000"/>
                    </a:ext>
                  </a:extLst>
                </a:tr>
                <a:tr h="247165">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extLst>
                    <a:ext uri="{0D108BD9-81ED-4DB2-BD59-A6C34878D82A}">
                      <a16:rowId xmlns:a16="http://schemas.microsoft.com/office/drawing/2014/main" val="10001"/>
                    </a:ext>
                  </a:extLst>
                </a:tr>
                <a:tr h="247165">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extLst>
                    <a:ext uri="{0D108BD9-81ED-4DB2-BD59-A6C34878D82A}">
                      <a16:rowId xmlns:a16="http://schemas.microsoft.com/office/drawing/2014/main" val="10002"/>
                    </a:ext>
                  </a:extLst>
                </a:tr>
              </a:tbl>
            </a:graphicData>
          </a:graphic>
        </p:graphicFrame>
        <p:sp>
          <p:nvSpPr>
            <p:cNvPr id="21" name="Right Arrow 20"/>
            <p:cNvSpPr/>
            <p:nvPr/>
          </p:nvSpPr>
          <p:spPr>
            <a:xfrm>
              <a:off x="5763072" y="4685272"/>
              <a:ext cx="658747" cy="803577"/>
            </a:xfrm>
            <a:prstGeom prst="rightArrow">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91"/>
        <p:cNvGrpSpPr/>
        <p:nvPr/>
      </p:nvGrpSpPr>
      <p:grpSpPr>
        <a:xfrm>
          <a:off x="0" y="0"/>
          <a:ext cx="0" cy="0"/>
          <a:chOff x="0" y="0"/>
          <a:chExt cx="0" cy="0"/>
        </a:xfrm>
      </p:grpSpPr>
      <p:sp>
        <p:nvSpPr>
          <p:cNvPr id="13" name="Google Shape;131;p17"/>
          <p:cNvSpPr/>
          <p:nvPr/>
        </p:nvSpPr>
        <p:spPr>
          <a:xfrm>
            <a:off x="1758718" y="2201670"/>
            <a:ext cx="8869680" cy="809030"/>
          </a:xfrm>
          <a:custGeom>
            <a:avLst/>
            <a:gdLst/>
            <a:ahLst/>
            <a:cxnLst/>
            <a:rect l="l" t="t" r="r" b="b"/>
            <a:pathLst>
              <a:path w="14544040" h="1333500" extrusionOk="0">
                <a:moveTo>
                  <a:pt x="0" y="0"/>
                </a:moveTo>
                <a:lnTo>
                  <a:pt x="14543737" y="0"/>
                </a:lnTo>
                <a:lnTo>
                  <a:pt x="14543737" y="1333348"/>
                </a:lnTo>
                <a:lnTo>
                  <a:pt x="0" y="1333348"/>
                </a:lnTo>
                <a:lnTo>
                  <a:pt x="0" y="0"/>
                </a:lnTo>
                <a:close/>
              </a:path>
            </a:pathLst>
          </a:custGeom>
          <a:solidFill>
            <a:srgbClr val="F0F2F4"/>
          </a:solidFill>
          <a:ln>
            <a:solidFill>
              <a:schemeClr val="tx1">
                <a:lumMod val="85000"/>
                <a:lumOff val="15000"/>
              </a:schemeClr>
            </a:solidFill>
          </a:ln>
        </p:spPr>
        <p:txBody>
          <a:bodyPr spcFirstLastPara="1" wrap="square" lIns="0" tIns="0" rIns="0" bIns="0" anchor="t" anchorCtr="0">
            <a:noAutofit/>
          </a:bodyPr>
          <a:lstStyle/>
          <a:p>
            <a:endParaRPr sz="964"/>
          </a:p>
        </p:txBody>
      </p:sp>
      <p:sp>
        <p:nvSpPr>
          <p:cNvPr id="14" name="Rectangle 13"/>
          <p:cNvSpPr/>
          <p:nvPr/>
        </p:nvSpPr>
        <p:spPr>
          <a:xfrm>
            <a:off x="1970276" y="2313797"/>
            <a:ext cx="8773556" cy="584775"/>
          </a:xfrm>
          <a:prstGeom prst="rect">
            <a:avLst/>
          </a:prstGeom>
        </p:spPr>
        <p:txBody>
          <a:bodyPr wrap="none">
            <a:spAutoFit/>
          </a:bodyPr>
          <a:lstStyle/>
          <a:p>
            <a:r>
              <a:rPr lang="en-US" sz="3200" dirty="0">
                <a:latin typeface="Consolas" panose="020B0609020204030204" pitchFamily="49" charset="0"/>
                <a:ea typeface="Courier New"/>
                <a:cs typeface="Consolas" panose="020B0609020204030204" pitchFamily="49" charset="0"/>
                <a:sym typeface="Courier New"/>
              </a:rPr>
              <a:t>filter(</a:t>
            </a:r>
            <a:r>
              <a:rPr lang="en-US" sz="3200" dirty="0">
                <a:solidFill>
                  <a:srgbClr val="0365C0"/>
                </a:solidFill>
                <a:latin typeface="Consolas" panose="020B0609020204030204" pitchFamily="49" charset="0"/>
                <a:ea typeface="Courier New"/>
                <a:cs typeface="Consolas" panose="020B0609020204030204" pitchFamily="49" charset="0"/>
                <a:sym typeface="Courier New"/>
              </a:rPr>
              <a:t>data,</a:t>
            </a:r>
            <a:r>
              <a:rPr lang="en-US" sz="3200" dirty="0">
                <a:solidFill>
                  <a:srgbClr val="9BBB59"/>
                </a:solidFill>
                <a:latin typeface="Consolas" panose="020B0609020204030204" pitchFamily="49" charset="0"/>
                <a:ea typeface="Courier New"/>
                <a:cs typeface="Consolas" panose="020B0609020204030204" pitchFamily="49" charset="0"/>
                <a:sym typeface="Courier New"/>
              </a:rPr>
              <a:t> </a:t>
            </a:r>
            <a:r>
              <a:rPr lang="en-US" sz="3200" dirty="0" err="1">
                <a:solidFill>
                  <a:schemeClr val="accent3">
                    <a:lumMod val="75000"/>
                  </a:schemeClr>
                </a:solidFill>
                <a:latin typeface="Consolas" panose="020B0609020204030204" pitchFamily="49" charset="0"/>
                <a:ea typeface="Courier New"/>
                <a:cs typeface="Consolas" panose="020B0609020204030204" pitchFamily="49" charset="0"/>
                <a:sym typeface="Courier New"/>
              </a:rPr>
              <a:t>column_name</a:t>
            </a:r>
            <a:r>
              <a:rPr lang="en-US" sz="3200" dirty="0">
                <a:solidFill>
                  <a:schemeClr val="accent3">
                    <a:lumMod val="75000"/>
                  </a:schemeClr>
                </a:solidFill>
                <a:latin typeface="Consolas" panose="020B0609020204030204" pitchFamily="49" charset="0"/>
                <a:ea typeface="Courier New"/>
                <a:cs typeface="Consolas" panose="020B0609020204030204" pitchFamily="49" charset="0"/>
                <a:sym typeface="Courier New"/>
              </a:rPr>
              <a:t> </a:t>
            </a:r>
            <a:r>
              <a:rPr lang="en-US" sz="3200" dirty="0">
                <a:solidFill>
                  <a:srgbClr val="FF0000"/>
                </a:solidFill>
                <a:latin typeface="Consolas" panose="020B0609020204030204" pitchFamily="49" charset="0"/>
                <a:ea typeface="Courier New"/>
                <a:cs typeface="Consolas" panose="020B0609020204030204" pitchFamily="49" charset="0"/>
                <a:sym typeface="Courier New"/>
              </a:rPr>
              <a:t>==</a:t>
            </a:r>
            <a:r>
              <a:rPr lang="en-US" sz="3200" dirty="0">
                <a:solidFill>
                  <a:schemeClr val="accent3">
                    <a:lumMod val="75000"/>
                  </a:schemeClr>
                </a:solidFill>
                <a:latin typeface="Consolas" panose="020B0609020204030204" pitchFamily="49" charset="0"/>
                <a:ea typeface="Courier New"/>
                <a:cs typeface="Consolas" panose="020B0609020204030204" pitchFamily="49" charset="0"/>
                <a:sym typeface="Courier New"/>
              </a:rPr>
              <a:t> </a:t>
            </a:r>
            <a:r>
              <a:rPr lang="en-US" sz="3200" dirty="0">
                <a:solidFill>
                  <a:srgbClr val="7030A0"/>
                </a:solidFill>
                <a:latin typeface="Consolas" panose="020B0609020204030204" pitchFamily="49" charset="0"/>
                <a:ea typeface="Courier New"/>
                <a:cs typeface="Consolas" panose="020B0609020204030204" pitchFamily="49" charset="0"/>
                <a:sym typeface="Courier New"/>
              </a:rPr>
              <a:t>criteria</a:t>
            </a:r>
            <a:r>
              <a:rPr lang="en-US" sz="3200" dirty="0">
                <a:solidFill>
                  <a:srgbClr val="9BBB59"/>
                </a:solidFill>
                <a:latin typeface="Consolas" panose="020B0609020204030204" pitchFamily="49" charset="0"/>
                <a:ea typeface="Courier New"/>
                <a:cs typeface="Consolas" panose="020B0609020204030204" pitchFamily="49" charset="0"/>
                <a:sym typeface="Courier New"/>
              </a:rPr>
              <a:t> </a:t>
            </a:r>
            <a:r>
              <a:rPr lang="en-US" sz="3200" dirty="0">
                <a:latin typeface="Consolas" panose="020B0609020204030204" pitchFamily="49" charset="0"/>
                <a:ea typeface="Courier New"/>
                <a:cs typeface="Consolas" panose="020B0609020204030204" pitchFamily="49" charset="0"/>
                <a:sym typeface="Courier New"/>
              </a:rPr>
              <a:t>)</a:t>
            </a:r>
            <a:endParaRPr lang="en-US" dirty="0"/>
          </a:p>
        </p:txBody>
      </p:sp>
      <p:sp>
        <p:nvSpPr>
          <p:cNvPr id="297" name="Google Shape;297;p32"/>
          <p:cNvSpPr/>
          <p:nvPr/>
        </p:nvSpPr>
        <p:spPr>
          <a:xfrm>
            <a:off x="7403725" y="3026799"/>
            <a:ext cx="4682084" cy="2132694"/>
          </a:xfrm>
          <a:custGeom>
            <a:avLst/>
            <a:gdLst>
              <a:gd name="connsiteX0" fmla="*/ 0 w 4682084"/>
              <a:gd name="connsiteY0" fmla="*/ 273318 h 1639878"/>
              <a:gd name="connsiteX1" fmla="*/ 273318 w 4682084"/>
              <a:gd name="connsiteY1" fmla="*/ 0 h 1639878"/>
              <a:gd name="connsiteX2" fmla="*/ 780347 w 4682084"/>
              <a:gd name="connsiteY2" fmla="*/ 0 h 1639878"/>
              <a:gd name="connsiteX3" fmla="*/ 880606 w 4682084"/>
              <a:gd name="connsiteY3" fmla="*/ -492816 h 1639878"/>
              <a:gd name="connsiteX4" fmla="*/ 1950868 w 4682084"/>
              <a:gd name="connsiteY4" fmla="*/ 0 h 1639878"/>
              <a:gd name="connsiteX5" fmla="*/ 4408766 w 4682084"/>
              <a:gd name="connsiteY5" fmla="*/ 0 h 1639878"/>
              <a:gd name="connsiteX6" fmla="*/ 4682084 w 4682084"/>
              <a:gd name="connsiteY6" fmla="*/ 273318 h 1639878"/>
              <a:gd name="connsiteX7" fmla="*/ 4682084 w 4682084"/>
              <a:gd name="connsiteY7" fmla="*/ 273313 h 1639878"/>
              <a:gd name="connsiteX8" fmla="*/ 4682084 w 4682084"/>
              <a:gd name="connsiteY8" fmla="*/ 273313 h 1639878"/>
              <a:gd name="connsiteX9" fmla="*/ 4682084 w 4682084"/>
              <a:gd name="connsiteY9" fmla="*/ 683283 h 1639878"/>
              <a:gd name="connsiteX10" fmla="*/ 4682084 w 4682084"/>
              <a:gd name="connsiteY10" fmla="*/ 1366560 h 1639878"/>
              <a:gd name="connsiteX11" fmla="*/ 4408766 w 4682084"/>
              <a:gd name="connsiteY11" fmla="*/ 1639878 h 1639878"/>
              <a:gd name="connsiteX12" fmla="*/ 1950868 w 4682084"/>
              <a:gd name="connsiteY12" fmla="*/ 1639878 h 1639878"/>
              <a:gd name="connsiteX13" fmla="*/ 780347 w 4682084"/>
              <a:gd name="connsiteY13" fmla="*/ 1639878 h 1639878"/>
              <a:gd name="connsiteX14" fmla="*/ 780347 w 4682084"/>
              <a:gd name="connsiteY14" fmla="*/ 1639878 h 1639878"/>
              <a:gd name="connsiteX15" fmla="*/ 273318 w 4682084"/>
              <a:gd name="connsiteY15" fmla="*/ 1639878 h 1639878"/>
              <a:gd name="connsiteX16" fmla="*/ 0 w 4682084"/>
              <a:gd name="connsiteY16" fmla="*/ 1366560 h 1639878"/>
              <a:gd name="connsiteX17" fmla="*/ 0 w 4682084"/>
              <a:gd name="connsiteY17" fmla="*/ 683283 h 1639878"/>
              <a:gd name="connsiteX18" fmla="*/ 0 w 4682084"/>
              <a:gd name="connsiteY18" fmla="*/ 273313 h 1639878"/>
              <a:gd name="connsiteX19" fmla="*/ 0 w 4682084"/>
              <a:gd name="connsiteY19" fmla="*/ 273313 h 1639878"/>
              <a:gd name="connsiteX20" fmla="*/ 0 w 4682084"/>
              <a:gd name="connsiteY20" fmla="*/ 273318 h 1639878"/>
              <a:gd name="connsiteX0" fmla="*/ 0 w 4682084"/>
              <a:gd name="connsiteY0" fmla="*/ 766134 h 2132694"/>
              <a:gd name="connsiteX1" fmla="*/ 273318 w 4682084"/>
              <a:gd name="connsiteY1" fmla="*/ 492816 h 2132694"/>
              <a:gd name="connsiteX2" fmla="*/ 1352841 w 4682084"/>
              <a:gd name="connsiteY2" fmla="*/ 492816 h 2132694"/>
              <a:gd name="connsiteX3" fmla="*/ 880606 w 4682084"/>
              <a:gd name="connsiteY3" fmla="*/ 0 h 2132694"/>
              <a:gd name="connsiteX4" fmla="*/ 1950868 w 4682084"/>
              <a:gd name="connsiteY4" fmla="*/ 492816 h 2132694"/>
              <a:gd name="connsiteX5" fmla="*/ 4408766 w 4682084"/>
              <a:gd name="connsiteY5" fmla="*/ 492816 h 2132694"/>
              <a:gd name="connsiteX6" fmla="*/ 4682084 w 4682084"/>
              <a:gd name="connsiteY6" fmla="*/ 766134 h 2132694"/>
              <a:gd name="connsiteX7" fmla="*/ 4682084 w 4682084"/>
              <a:gd name="connsiteY7" fmla="*/ 766129 h 2132694"/>
              <a:gd name="connsiteX8" fmla="*/ 4682084 w 4682084"/>
              <a:gd name="connsiteY8" fmla="*/ 766129 h 2132694"/>
              <a:gd name="connsiteX9" fmla="*/ 4682084 w 4682084"/>
              <a:gd name="connsiteY9" fmla="*/ 1176099 h 2132694"/>
              <a:gd name="connsiteX10" fmla="*/ 4682084 w 4682084"/>
              <a:gd name="connsiteY10" fmla="*/ 1859376 h 2132694"/>
              <a:gd name="connsiteX11" fmla="*/ 4408766 w 4682084"/>
              <a:gd name="connsiteY11" fmla="*/ 2132694 h 2132694"/>
              <a:gd name="connsiteX12" fmla="*/ 1950868 w 4682084"/>
              <a:gd name="connsiteY12" fmla="*/ 2132694 h 2132694"/>
              <a:gd name="connsiteX13" fmla="*/ 780347 w 4682084"/>
              <a:gd name="connsiteY13" fmla="*/ 2132694 h 2132694"/>
              <a:gd name="connsiteX14" fmla="*/ 780347 w 4682084"/>
              <a:gd name="connsiteY14" fmla="*/ 2132694 h 2132694"/>
              <a:gd name="connsiteX15" fmla="*/ 273318 w 4682084"/>
              <a:gd name="connsiteY15" fmla="*/ 2132694 h 2132694"/>
              <a:gd name="connsiteX16" fmla="*/ 0 w 4682084"/>
              <a:gd name="connsiteY16" fmla="*/ 1859376 h 2132694"/>
              <a:gd name="connsiteX17" fmla="*/ 0 w 4682084"/>
              <a:gd name="connsiteY17" fmla="*/ 1176099 h 2132694"/>
              <a:gd name="connsiteX18" fmla="*/ 0 w 4682084"/>
              <a:gd name="connsiteY18" fmla="*/ 766129 h 2132694"/>
              <a:gd name="connsiteX19" fmla="*/ 0 w 4682084"/>
              <a:gd name="connsiteY19" fmla="*/ 766129 h 2132694"/>
              <a:gd name="connsiteX20" fmla="*/ 0 w 4682084"/>
              <a:gd name="connsiteY20" fmla="*/ 766134 h 21326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4682084" h="2132694">
                <a:moveTo>
                  <a:pt x="0" y="766134"/>
                </a:moveTo>
                <a:cubicBezTo>
                  <a:pt x="0" y="615185"/>
                  <a:pt x="122369" y="492816"/>
                  <a:pt x="273318" y="492816"/>
                </a:cubicBezTo>
                <a:lnTo>
                  <a:pt x="1352841" y="492816"/>
                </a:lnTo>
                <a:lnTo>
                  <a:pt x="880606" y="0"/>
                </a:lnTo>
                <a:lnTo>
                  <a:pt x="1950868" y="492816"/>
                </a:lnTo>
                <a:lnTo>
                  <a:pt x="4408766" y="492816"/>
                </a:lnTo>
                <a:cubicBezTo>
                  <a:pt x="4559715" y="492816"/>
                  <a:pt x="4682084" y="615185"/>
                  <a:pt x="4682084" y="766134"/>
                </a:cubicBezTo>
                <a:lnTo>
                  <a:pt x="4682084" y="766129"/>
                </a:lnTo>
                <a:lnTo>
                  <a:pt x="4682084" y="766129"/>
                </a:lnTo>
                <a:lnTo>
                  <a:pt x="4682084" y="1176099"/>
                </a:lnTo>
                <a:lnTo>
                  <a:pt x="4682084" y="1859376"/>
                </a:lnTo>
                <a:cubicBezTo>
                  <a:pt x="4682084" y="2010325"/>
                  <a:pt x="4559715" y="2132694"/>
                  <a:pt x="4408766" y="2132694"/>
                </a:cubicBezTo>
                <a:lnTo>
                  <a:pt x="1950868" y="2132694"/>
                </a:lnTo>
                <a:lnTo>
                  <a:pt x="780347" y="2132694"/>
                </a:lnTo>
                <a:lnTo>
                  <a:pt x="780347" y="2132694"/>
                </a:lnTo>
                <a:lnTo>
                  <a:pt x="273318" y="2132694"/>
                </a:lnTo>
                <a:cubicBezTo>
                  <a:pt x="122369" y="2132694"/>
                  <a:pt x="0" y="2010325"/>
                  <a:pt x="0" y="1859376"/>
                </a:cubicBezTo>
                <a:lnTo>
                  <a:pt x="0" y="1176099"/>
                </a:lnTo>
                <a:lnTo>
                  <a:pt x="0" y="766129"/>
                </a:lnTo>
                <a:lnTo>
                  <a:pt x="0" y="766129"/>
                </a:lnTo>
                <a:lnTo>
                  <a:pt x="0" y="766134"/>
                </a:lnTo>
                <a:close/>
              </a:path>
            </a:pathLst>
          </a:custGeom>
          <a:solidFill>
            <a:srgbClr val="A0C283"/>
          </a:solidFill>
          <a:ln>
            <a:noFill/>
          </a:ln>
        </p:spPr>
        <p:txBody>
          <a:bodyPr spcFirstLastPara="1" wrap="square" lIns="0" tIns="0" rIns="0" bIns="0" anchor="t" anchorCtr="0">
            <a:noAutofit/>
          </a:bodyPr>
          <a:lstStyle/>
          <a:p>
            <a:endParaRPr sz="964"/>
          </a:p>
        </p:txBody>
      </p:sp>
      <p:sp>
        <p:nvSpPr>
          <p:cNvPr id="298" name="Google Shape;298;p32"/>
          <p:cNvSpPr txBox="1"/>
          <p:nvPr/>
        </p:nvSpPr>
        <p:spPr>
          <a:xfrm>
            <a:off x="7398690" y="3519615"/>
            <a:ext cx="4443279" cy="1545366"/>
          </a:xfrm>
          <a:prstGeom prst="rect">
            <a:avLst/>
          </a:prstGeom>
          <a:noFill/>
          <a:ln>
            <a:noFill/>
          </a:ln>
        </p:spPr>
        <p:txBody>
          <a:bodyPr spcFirstLastPara="1" wrap="square" lIns="0" tIns="32652" rIns="0" bIns="0" anchor="t" anchorCtr="0">
            <a:noAutofit/>
          </a:bodyPr>
          <a:lstStyle/>
          <a:p>
            <a:pPr marL="6803" marR="2721" indent="-1360" algn="ctr">
              <a:lnSpc>
                <a:spcPct val="113506"/>
              </a:lnSpc>
            </a:pPr>
            <a:r>
              <a:rPr lang="en-US" sz="2800" b="1" dirty="0">
                <a:solidFill>
                  <a:srgbClr val="FFFFFF"/>
                </a:solidFill>
                <a:latin typeface="+mj-lt"/>
                <a:ea typeface="Trebuchet MS"/>
                <a:cs typeface="Trebuchet MS"/>
                <a:sym typeface="Trebuchet MS"/>
              </a:rPr>
              <a:t>one or more logical tests  </a:t>
            </a:r>
            <a:r>
              <a:rPr lang="en-US" sz="2800" dirty="0">
                <a:solidFill>
                  <a:srgbClr val="FFFFFF"/>
                </a:solidFill>
                <a:latin typeface="+mj-lt"/>
                <a:ea typeface="Calibri"/>
                <a:cs typeface="Calibri"/>
                <a:sym typeface="Calibri"/>
              </a:rPr>
              <a:t>(filter returns each row for  which the test is TRUE)</a:t>
            </a:r>
            <a:endParaRPr sz="2800" dirty="0">
              <a:latin typeface="+mj-lt"/>
              <a:ea typeface="Calibri"/>
              <a:cs typeface="Calibri"/>
              <a:sym typeface="Calibri"/>
            </a:endParaRPr>
          </a:p>
        </p:txBody>
      </p:sp>
      <p:sp>
        <p:nvSpPr>
          <p:cNvPr id="15" name="Google Shape;46;p7"/>
          <p:cNvSpPr>
            <a:spLocks noChangeAspect="1"/>
          </p:cNvSpPr>
          <p:nvPr/>
        </p:nvSpPr>
        <p:spPr>
          <a:xfrm>
            <a:off x="11152671" y="5805616"/>
            <a:ext cx="776274" cy="835671"/>
          </a:xfrm>
          <a:prstGeom prst="rect">
            <a:avLst/>
          </a:prstGeom>
          <a:blipFill rotWithShape="1">
            <a:blip r:embed="rId3">
              <a:alphaModFix/>
            </a:blip>
            <a:stretch>
              <a:fillRect/>
            </a:stretch>
          </a:blipFill>
          <a:ln>
            <a:noFill/>
          </a:ln>
        </p:spPr>
        <p:txBody>
          <a:bodyPr spcFirstLastPara="1" wrap="square" lIns="0" tIns="0" rIns="0" bIns="0" anchor="t" anchorCtr="0">
            <a:noAutofit/>
          </a:bodyPr>
          <a:lstStyle/>
          <a:p>
            <a:endParaRPr sz="964"/>
          </a:p>
        </p:txBody>
      </p:sp>
      <p:sp>
        <p:nvSpPr>
          <p:cNvPr id="16" name="Google Shape;293;p32"/>
          <p:cNvSpPr txBox="1">
            <a:spLocks/>
          </p:cNvSpPr>
          <p:nvPr/>
        </p:nvSpPr>
        <p:spPr>
          <a:xfrm>
            <a:off x="5143765" y="684400"/>
            <a:ext cx="1904470" cy="777536"/>
          </a:xfrm>
          <a:prstGeom prst="rect">
            <a:avLst/>
          </a:prstGeom>
          <a:noFill/>
          <a:ln>
            <a:noFill/>
          </a:ln>
        </p:spPr>
        <p:txBody>
          <a:bodyPr spcFirstLastPara="1" wrap="square" lIns="0" tIns="6455" rIns="0" bIns="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SzPts val="1400"/>
              <a:buFont typeface="Arial"/>
              <a:buNone/>
              <a:defRPr sz="5000" b="0" i="0" u="none" strike="noStrike" cap="none">
                <a:solidFill>
                  <a:srgbClr val="005493"/>
                </a:solidFill>
                <a:latin typeface="+mj-lt"/>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pPr marL="6803" algn="ctr"/>
            <a:r>
              <a:rPr lang="en-US" dirty="0">
                <a:solidFill>
                  <a:srgbClr val="000000"/>
                </a:solidFill>
              </a:rPr>
              <a:t>filter()</a:t>
            </a:r>
            <a:endParaRPr lang="en-US" dirty="0"/>
          </a:p>
        </p:txBody>
      </p:sp>
      <p:sp>
        <p:nvSpPr>
          <p:cNvPr id="17" name="Google Shape;296;p32"/>
          <p:cNvSpPr txBox="1"/>
          <p:nvPr/>
        </p:nvSpPr>
        <p:spPr>
          <a:xfrm>
            <a:off x="3377395" y="1789715"/>
            <a:ext cx="6232654" cy="575928"/>
          </a:xfrm>
          <a:prstGeom prst="rect">
            <a:avLst/>
          </a:prstGeom>
          <a:noFill/>
          <a:ln>
            <a:noFill/>
          </a:ln>
        </p:spPr>
        <p:txBody>
          <a:bodyPr spcFirstLastPara="1" wrap="square" lIns="0" tIns="6455" rIns="0" bIns="0" anchor="t" anchorCtr="0">
            <a:noAutofit/>
          </a:bodyPr>
          <a:lstStyle/>
          <a:p>
            <a:pPr marL="6803"/>
            <a:r>
              <a:rPr lang="en-US" sz="2800" dirty="0">
                <a:latin typeface="+mj-lt"/>
                <a:ea typeface="Calibri"/>
                <a:cs typeface="Calibri"/>
                <a:sym typeface="Calibri"/>
              </a:rPr>
              <a:t>Extract rows that meet logical criteria</a:t>
            </a:r>
            <a:endParaRPr sz="2800" dirty="0">
              <a:latin typeface="+mj-lt"/>
              <a:ea typeface="Calibri"/>
              <a:cs typeface="Calibri"/>
              <a:sym typeface="Calibri"/>
            </a:endParaRPr>
          </a:p>
        </p:txBody>
      </p:sp>
      <p:grpSp>
        <p:nvGrpSpPr>
          <p:cNvPr id="2" name="Group 1"/>
          <p:cNvGrpSpPr/>
          <p:nvPr/>
        </p:nvGrpSpPr>
        <p:grpSpPr>
          <a:xfrm>
            <a:off x="2832302" y="5230686"/>
            <a:ext cx="5134126" cy="1488613"/>
            <a:chOff x="2119507" y="3332057"/>
            <a:chExt cx="8028857" cy="3510011"/>
          </a:xfrm>
        </p:grpSpPr>
        <p:graphicFrame>
          <p:nvGraphicFramePr>
            <p:cNvPr id="19" name="Google Shape;154;p18"/>
            <p:cNvGraphicFramePr/>
            <p:nvPr/>
          </p:nvGraphicFramePr>
          <p:xfrm>
            <a:off x="2119507" y="3332057"/>
            <a:ext cx="2763514" cy="3510011"/>
          </p:xfrm>
          <a:graphic>
            <a:graphicData uri="http://schemas.openxmlformats.org/drawingml/2006/table">
              <a:tbl>
                <a:tblPr firstRow="1" bandRow="1">
                  <a:noFill/>
                </a:tblPr>
                <a:tblGrid>
                  <a:gridCol w="353440">
                    <a:extLst>
                      <a:ext uri="{9D8B030D-6E8A-4147-A177-3AD203B41FA5}">
                        <a16:colId xmlns:a16="http://schemas.microsoft.com/office/drawing/2014/main" val="20000"/>
                      </a:ext>
                    </a:extLst>
                  </a:gridCol>
                  <a:gridCol w="334346">
                    <a:extLst>
                      <a:ext uri="{9D8B030D-6E8A-4147-A177-3AD203B41FA5}">
                        <a16:colId xmlns:a16="http://schemas.microsoft.com/office/drawing/2014/main" val="20001"/>
                      </a:ext>
                    </a:extLst>
                  </a:gridCol>
                  <a:gridCol w="483967">
                    <a:extLst>
                      <a:ext uri="{9D8B030D-6E8A-4147-A177-3AD203B41FA5}">
                        <a16:colId xmlns:a16="http://schemas.microsoft.com/office/drawing/2014/main" val="20002"/>
                      </a:ext>
                    </a:extLst>
                  </a:gridCol>
                  <a:gridCol w="595401">
                    <a:extLst>
                      <a:ext uri="{9D8B030D-6E8A-4147-A177-3AD203B41FA5}">
                        <a16:colId xmlns:a16="http://schemas.microsoft.com/office/drawing/2014/main" val="20003"/>
                      </a:ext>
                    </a:extLst>
                  </a:gridCol>
                </a:tblGrid>
                <a:tr h="212659">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67C85"/>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67C85"/>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67C85"/>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67C85"/>
                      </a:solidFill>
                    </a:tcPr>
                  </a:tc>
                  <a:extLst>
                    <a:ext uri="{0D108BD9-81ED-4DB2-BD59-A6C34878D82A}">
                      <a16:rowId xmlns:a16="http://schemas.microsoft.com/office/drawing/2014/main" val="10000"/>
                    </a:ext>
                  </a:extLst>
                </a:tr>
                <a:tr h="212659">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ctr" rtl="0">
                          <a:lnSpc>
                            <a:spcPct val="100000"/>
                          </a:lnSpc>
                          <a:spcBef>
                            <a:spcPts val="0"/>
                          </a:spcBef>
                          <a:spcAft>
                            <a:spcPts val="0"/>
                          </a:spcAft>
                          <a:buNone/>
                        </a:pPr>
                        <a:r>
                          <a:rPr kumimoji="0" lang="en-US" sz="1100" b="0" i="0" u="none" strike="noStrike" kern="0" cap="none" spc="0" normalizeH="0" baseline="0" noProof="0" dirty="0">
                            <a:ln>
                              <a:noFill/>
                            </a:ln>
                            <a:solidFill>
                              <a:srgbClr val="FFFFFF"/>
                            </a:solidFill>
                            <a:effectLst/>
                            <a:uLnTx/>
                            <a:uFillTx/>
                            <a:latin typeface="Arial"/>
                            <a:ea typeface="Times New Roman"/>
                            <a:cs typeface="Times New Roman"/>
                            <a:sym typeface="Times New Roman"/>
                          </a:rPr>
                          <a:t>FALSE</a:t>
                        </a:r>
                        <a:endParaRPr sz="300" u="none" strike="noStrike" cap="none" dirty="0">
                          <a:solidFill>
                            <a:schemeClr val="bg1"/>
                          </a:solidFill>
                          <a:latin typeface="+mj-lt"/>
                          <a:ea typeface="Times New Roman"/>
                          <a:cs typeface="Times New Roman"/>
                          <a:sym typeface="Times New Roman"/>
                        </a:endParaRPr>
                      </a:p>
                    </a:txBody>
                    <a:tcPr marL="0" marR="0" marT="0" marB="0" anchor="ctr">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extLst>
                    <a:ext uri="{0D108BD9-81ED-4DB2-BD59-A6C34878D82A}">
                      <a16:rowId xmlns:a16="http://schemas.microsoft.com/office/drawing/2014/main" val="10001"/>
                    </a:ext>
                  </a:extLst>
                </a:tr>
                <a:tr h="212659">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ctr" rtl="0">
                          <a:lnSpc>
                            <a:spcPct val="100000"/>
                          </a:lnSpc>
                          <a:spcBef>
                            <a:spcPts val="0"/>
                          </a:spcBef>
                          <a:spcAft>
                            <a:spcPts val="0"/>
                          </a:spcAft>
                          <a:buNone/>
                        </a:pPr>
                        <a:r>
                          <a:rPr kumimoji="0" lang="en-US" sz="1100" b="0" i="0" u="none" strike="noStrike" kern="0" cap="none" spc="0" normalizeH="0" baseline="0" noProof="0" dirty="0">
                            <a:ln>
                              <a:noFill/>
                            </a:ln>
                            <a:solidFill>
                              <a:srgbClr val="FFFFFF"/>
                            </a:solidFill>
                            <a:effectLst/>
                            <a:uLnTx/>
                            <a:uFillTx/>
                            <a:latin typeface="Arial"/>
                            <a:ea typeface="Times New Roman"/>
                            <a:cs typeface="Times New Roman"/>
                            <a:sym typeface="Times New Roman"/>
                          </a:rPr>
                          <a:t>FALSE</a:t>
                        </a:r>
                        <a:endParaRPr sz="300" u="none" strike="noStrike" cap="none" dirty="0">
                          <a:latin typeface="Times New Roman"/>
                          <a:ea typeface="Times New Roman"/>
                          <a:cs typeface="Times New Roman"/>
                          <a:sym typeface="Times New Roman"/>
                        </a:endParaRPr>
                      </a:p>
                    </a:txBody>
                    <a:tcPr marL="0" marR="0" marT="0" marB="0" anchor="ctr">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extLst>
                    <a:ext uri="{0D108BD9-81ED-4DB2-BD59-A6C34878D82A}">
                      <a16:rowId xmlns:a16="http://schemas.microsoft.com/office/drawing/2014/main" val="10002"/>
                    </a:ext>
                  </a:extLst>
                </a:tr>
                <a:tr h="212659">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tc>
                    <a:txBody>
                      <a:bodyPr/>
                      <a:lstStyle/>
                      <a:p>
                        <a:pPr marL="0" marR="0" lvl="0" indent="0" algn="ctr" rtl="0">
                          <a:lnSpc>
                            <a:spcPct val="100000"/>
                          </a:lnSpc>
                          <a:spcBef>
                            <a:spcPts val="0"/>
                          </a:spcBef>
                          <a:spcAft>
                            <a:spcPts val="0"/>
                          </a:spcAft>
                          <a:buNone/>
                        </a:pPr>
                        <a:r>
                          <a:rPr kumimoji="0" lang="en-US" sz="1100" b="0" i="0" u="none" strike="noStrike" kern="0" cap="none" spc="0" normalizeH="0" baseline="0" noProof="0" dirty="0">
                            <a:ln>
                              <a:noFill/>
                            </a:ln>
                            <a:solidFill>
                              <a:srgbClr val="FFFFFF"/>
                            </a:solidFill>
                            <a:effectLst/>
                            <a:uLnTx/>
                            <a:uFillTx/>
                            <a:latin typeface="Arial"/>
                            <a:ea typeface="Times New Roman"/>
                            <a:cs typeface="Times New Roman"/>
                            <a:sym typeface="Times New Roman"/>
                          </a:rPr>
                          <a:t>TRUE</a:t>
                        </a:r>
                        <a:endParaRPr sz="300" u="none" strike="noStrike" cap="none" dirty="0">
                          <a:latin typeface="Times New Roman"/>
                          <a:ea typeface="Times New Roman"/>
                          <a:cs typeface="Times New Roman"/>
                          <a:sym typeface="Times New Roman"/>
                        </a:endParaRPr>
                      </a:p>
                    </a:txBody>
                    <a:tcPr marL="0" marR="0" marT="0" marB="0" anchor="ctr">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extLst>
                    <a:ext uri="{0D108BD9-81ED-4DB2-BD59-A6C34878D82A}">
                      <a16:rowId xmlns:a16="http://schemas.microsoft.com/office/drawing/2014/main" val="10003"/>
                    </a:ext>
                  </a:extLst>
                </a:tr>
                <a:tr h="212659">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ctr" rtl="0">
                          <a:lnSpc>
                            <a:spcPct val="100000"/>
                          </a:lnSpc>
                          <a:spcBef>
                            <a:spcPts val="0"/>
                          </a:spcBef>
                          <a:spcAft>
                            <a:spcPts val="0"/>
                          </a:spcAft>
                          <a:buNone/>
                        </a:pPr>
                        <a:r>
                          <a:rPr kumimoji="0" lang="en-US" sz="1100" b="0" i="0" u="none" strike="noStrike" kern="0" cap="none" spc="0" normalizeH="0" baseline="0" noProof="0" dirty="0">
                            <a:ln>
                              <a:noFill/>
                            </a:ln>
                            <a:solidFill>
                              <a:srgbClr val="FFFFFF"/>
                            </a:solidFill>
                            <a:effectLst/>
                            <a:uLnTx/>
                            <a:uFillTx/>
                            <a:latin typeface="Arial"/>
                            <a:ea typeface="Times New Roman"/>
                            <a:cs typeface="Times New Roman"/>
                            <a:sym typeface="Times New Roman"/>
                          </a:rPr>
                          <a:t>FALSE</a:t>
                        </a:r>
                        <a:endParaRPr sz="300" u="none" strike="noStrike" cap="none" dirty="0">
                          <a:latin typeface="Times New Roman"/>
                          <a:ea typeface="Times New Roman"/>
                          <a:cs typeface="Times New Roman"/>
                          <a:sym typeface="Times New Roman"/>
                        </a:endParaRPr>
                      </a:p>
                    </a:txBody>
                    <a:tcPr marL="0" marR="0" marT="0" marB="0" anchor="ctr">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extLst>
                    <a:ext uri="{0D108BD9-81ED-4DB2-BD59-A6C34878D82A}">
                      <a16:rowId xmlns:a16="http://schemas.microsoft.com/office/drawing/2014/main" val="10004"/>
                    </a:ext>
                  </a:extLst>
                </a:tr>
                <a:tr h="212659">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tc>
                    <a:txBody>
                      <a:bodyPr/>
                      <a:lstStyle/>
                      <a:p>
                        <a:pPr marL="0" marR="0" lvl="0" indent="0" algn="ctr" rtl="0">
                          <a:lnSpc>
                            <a:spcPct val="100000"/>
                          </a:lnSpc>
                          <a:spcBef>
                            <a:spcPts val="0"/>
                          </a:spcBef>
                          <a:spcAft>
                            <a:spcPts val="0"/>
                          </a:spcAft>
                          <a:buNone/>
                        </a:pPr>
                        <a:r>
                          <a:rPr kumimoji="0" lang="en-US" sz="1100" b="0" i="0" u="none" strike="noStrike" kern="0" cap="none" spc="0" normalizeH="0" baseline="0" noProof="0" dirty="0">
                            <a:ln>
                              <a:noFill/>
                            </a:ln>
                            <a:solidFill>
                              <a:srgbClr val="FFFFFF"/>
                            </a:solidFill>
                            <a:effectLst/>
                            <a:uLnTx/>
                            <a:uFillTx/>
                            <a:latin typeface="Arial"/>
                            <a:ea typeface="Times New Roman"/>
                            <a:cs typeface="Times New Roman"/>
                            <a:sym typeface="Times New Roman"/>
                          </a:rPr>
                          <a:t>TRUE</a:t>
                        </a:r>
                        <a:endParaRPr sz="300" u="none" strike="noStrike" cap="none" dirty="0">
                          <a:latin typeface="Times New Roman"/>
                          <a:ea typeface="Times New Roman"/>
                          <a:cs typeface="Times New Roman"/>
                          <a:sym typeface="Times New Roman"/>
                        </a:endParaRPr>
                      </a:p>
                    </a:txBody>
                    <a:tcPr marL="0" marR="0" marT="0" marB="0" anchor="ctr">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extLst>
                    <a:ext uri="{0D108BD9-81ED-4DB2-BD59-A6C34878D82A}">
                      <a16:rowId xmlns:a16="http://schemas.microsoft.com/office/drawing/2014/main" val="10005"/>
                    </a:ext>
                  </a:extLst>
                </a:tr>
                <a:tr h="212659">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ctr" rtl="0">
                          <a:lnSpc>
                            <a:spcPct val="100000"/>
                          </a:lnSpc>
                          <a:spcBef>
                            <a:spcPts val="0"/>
                          </a:spcBef>
                          <a:spcAft>
                            <a:spcPts val="0"/>
                          </a:spcAft>
                          <a:buNone/>
                        </a:pPr>
                        <a:r>
                          <a:rPr kumimoji="0" lang="en-US" sz="1100" b="0" i="0" u="none" strike="noStrike" kern="0" cap="none" spc="0" normalizeH="0" baseline="0" noProof="0" dirty="0">
                            <a:ln>
                              <a:noFill/>
                            </a:ln>
                            <a:solidFill>
                              <a:srgbClr val="FFFFFF"/>
                            </a:solidFill>
                            <a:effectLst/>
                            <a:uLnTx/>
                            <a:uFillTx/>
                            <a:latin typeface="Arial"/>
                            <a:ea typeface="Times New Roman"/>
                            <a:cs typeface="Times New Roman"/>
                            <a:sym typeface="Times New Roman"/>
                          </a:rPr>
                          <a:t>FALSE</a:t>
                        </a:r>
                        <a:endParaRPr sz="300" u="none" strike="noStrike" cap="none" dirty="0">
                          <a:latin typeface="Times New Roman"/>
                          <a:ea typeface="Times New Roman"/>
                          <a:cs typeface="Times New Roman"/>
                          <a:sym typeface="Times New Roman"/>
                        </a:endParaRPr>
                      </a:p>
                    </a:txBody>
                    <a:tcPr marL="0" marR="0" marT="0" marB="0" anchor="ctr">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extLst>
                    <a:ext uri="{0D108BD9-81ED-4DB2-BD59-A6C34878D82A}">
                      <a16:rowId xmlns:a16="http://schemas.microsoft.com/office/drawing/2014/main" val="10006"/>
                    </a:ext>
                  </a:extLst>
                </a:tr>
              </a:tbl>
            </a:graphicData>
          </a:graphic>
        </p:graphicFrame>
        <p:graphicFrame>
          <p:nvGraphicFramePr>
            <p:cNvPr id="20" name="Google Shape;156;p18"/>
            <p:cNvGraphicFramePr/>
            <p:nvPr/>
          </p:nvGraphicFramePr>
          <p:xfrm>
            <a:off x="7555398" y="3993070"/>
            <a:ext cx="2592966" cy="1748376"/>
          </p:xfrm>
          <a:graphic>
            <a:graphicData uri="http://schemas.openxmlformats.org/drawingml/2006/table">
              <a:tbl>
                <a:tblPr firstRow="1" bandRow="1">
                  <a:noFill/>
                </a:tblPr>
                <a:tblGrid>
                  <a:gridCol w="25400">
                    <a:extLst>
                      <a:ext uri="{9D8B030D-6E8A-4147-A177-3AD203B41FA5}">
                        <a16:colId xmlns:a16="http://schemas.microsoft.com/office/drawing/2014/main" val="20000"/>
                      </a:ext>
                    </a:extLst>
                  </a:gridCol>
                  <a:gridCol w="622601">
                    <a:extLst>
                      <a:ext uri="{9D8B030D-6E8A-4147-A177-3AD203B41FA5}">
                        <a16:colId xmlns:a16="http://schemas.microsoft.com/office/drawing/2014/main" val="20001"/>
                      </a:ext>
                    </a:extLst>
                  </a:gridCol>
                  <a:gridCol w="452906">
                    <a:extLst>
                      <a:ext uri="{9D8B030D-6E8A-4147-A177-3AD203B41FA5}">
                        <a16:colId xmlns:a16="http://schemas.microsoft.com/office/drawing/2014/main" val="20002"/>
                      </a:ext>
                    </a:extLst>
                  </a:gridCol>
                  <a:gridCol w="557189">
                    <a:extLst>
                      <a:ext uri="{9D8B030D-6E8A-4147-A177-3AD203B41FA5}">
                        <a16:colId xmlns:a16="http://schemas.microsoft.com/office/drawing/2014/main" val="20003"/>
                      </a:ext>
                    </a:extLst>
                  </a:gridCol>
                </a:tblGrid>
                <a:tr h="247165">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67C85"/>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67C85"/>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67C85"/>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67C85"/>
                      </a:solidFill>
                    </a:tcPr>
                  </a:tc>
                  <a:extLst>
                    <a:ext uri="{0D108BD9-81ED-4DB2-BD59-A6C34878D82A}">
                      <a16:rowId xmlns:a16="http://schemas.microsoft.com/office/drawing/2014/main" val="10000"/>
                    </a:ext>
                  </a:extLst>
                </a:tr>
                <a:tr h="247165">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extLst>
                    <a:ext uri="{0D108BD9-81ED-4DB2-BD59-A6C34878D82A}">
                      <a16:rowId xmlns:a16="http://schemas.microsoft.com/office/drawing/2014/main" val="10001"/>
                    </a:ext>
                  </a:extLst>
                </a:tr>
                <a:tr h="247165">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extLst>
                    <a:ext uri="{0D108BD9-81ED-4DB2-BD59-A6C34878D82A}">
                      <a16:rowId xmlns:a16="http://schemas.microsoft.com/office/drawing/2014/main" val="10002"/>
                    </a:ext>
                  </a:extLst>
                </a:tr>
              </a:tbl>
            </a:graphicData>
          </a:graphic>
        </p:graphicFrame>
        <p:sp>
          <p:nvSpPr>
            <p:cNvPr id="21" name="Right Arrow 20"/>
            <p:cNvSpPr/>
            <p:nvPr/>
          </p:nvSpPr>
          <p:spPr>
            <a:xfrm>
              <a:off x="5763072" y="4685272"/>
              <a:ext cx="658747" cy="803577"/>
            </a:xfrm>
            <a:prstGeom prst="rightArrow">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30090290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679713-5501-81FC-18BD-FA473CE863FB}"/>
              </a:ext>
            </a:extLst>
          </p:cNvPr>
          <p:cNvSpPr>
            <a:spLocks noGrp="1"/>
          </p:cNvSpPr>
          <p:nvPr>
            <p:ph type="title"/>
          </p:nvPr>
        </p:nvSpPr>
        <p:spPr>
          <a:xfrm>
            <a:off x="1012977" y="267629"/>
            <a:ext cx="9720072" cy="1499616"/>
          </a:xfrm>
        </p:spPr>
        <p:txBody>
          <a:bodyPr/>
          <a:lstStyle/>
          <a:p>
            <a:r>
              <a:rPr lang="en-US" dirty="0"/>
              <a:t>Lesson Prep</a:t>
            </a:r>
          </a:p>
        </p:txBody>
      </p:sp>
      <p:sp>
        <p:nvSpPr>
          <p:cNvPr id="3" name="Text Placeholder 2">
            <a:extLst>
              <a:ext uri="{FF2B5EF4-FFF2-40B4-BE49-F238E27FC236}">
                <a16:creationId xmlns:a16="http://schemas.microsoft.com/office/drawing/2014/main" id="{39A9551F-ACD4-D04B-B1D9-EE3A20CDA09E}"/>
              </a:ext>
            </a:extLst>
          </p:cNvPr>
          <p:cNvSpPr>
            <a:spLocks noGrp="1"/>
          </p:cNvSpPr>
          <p:nvPr>
            <p:ph type="body" sz="quarter" idx="13"/>
          </p:nvPr>
        </p:nvSpPr>
        <p:spPr>
          <a:xfrm>
            <a:off x="3233854" y="1767245"/>
            <a:ext cx="8798312" cy="4619625"/>
          </a:xfrm>
        </p:spPr>
        <p:txBody>
          <a:bodyPr>
            <a:normAutofit lnSpcReduction="10000"/>
          </a:bodyPr>
          <a:lstStyle/>
          <a:p>
            <a:pPr marL="914400" indent="-914400">
              <a:buFont typeface="+mj-lt"/>
              <a:buAutoNum type="arabicPeriod"/>
            </a:pPr>
            <a:r>
              <a:rPr lang="en-US" dirty="0"/>
              <a:t>Locate the “04 – Transform” </a:t>
            </a:r>
            <a:r>
              <a:rPr lang="en-US" dirty="0" err="1"/>
              <a:t>qmd</a:t>
            </a:r>
            <a:r>
              <a:rPr lang="en-US" dirty="0"/>
              <a:t> file on the course website.</a:t>
            </a:r>
          </a:p>
          <a:p>
            <a:pPr marL="914400" indent="-914400">
              <a:buFont typeface="+mj-lt"/>
              <a:buAutoNum type="arabicPeriod"/>
            </a:pPr>
            <a:r>
              <a:rPr lang="en-US" dirty="0"/>
              <a:t>Navigate to the file and use the menu on the top right to download.</a:t>
            </a:r>
          </a:p>
          <a:p>
            <a:pPr marL="914400" indent="-914400">
              <a:buFont typeface="+mj-lt"/>
              <a:buAutoNum type="arabicPeriod"/>
            </a:pPr>
            <a:r>
              <a:rPr lang="en-US" dirty="0"/>
              <a:t>Upload to your core folder on the RStudio server</a:t>
            </a:r>
          </a:p>
        </p:txBody>
      </p:sp>
      <p:pic>
        <p:nvPicPr>
          <p:cNvPr id="5" name="Picture 4" descr="A screenshot of a computer&#10;&#10;Description automatically generated with medium confidence">
            <a:extLst>
              <a:ext uri="{FF2B5EF4-FFF2-40B4-BE49-F238E27FC236}">
                <a16:creationId xmlns:a16="http://schemas.microsoft.com/office/drawing/2014/main" id="{EE99DEBA-F6E7-A6B7-28FD-0B3F60DAB014}"/>
              </a:ext>
            </a:extLst>
          </p:cNvPr>
          <p:cNvPicPr>
            <a:picLocks noChangeAspect="1"/>
          </p:cNvPicPr>
          <p:nvPr/>
        </p:nvPicPr>
        <p:blipFill>
          <a:blip r:embed="rId2"/>
          <a:stretch>
            <a:fillRect/>
          </a:stretch>
        </p:blipFill>
        <p:spPr>
          <a:xfrm>
            <a:off x="-3227969" y="1017437"/>
            <a:ext cx="6261100" cy="6057900"/>
          </a:xfrm>
          <a:prstGeom prst="rect">
            <a:avLst/>
          </a:prstGeom>
        </p:spPr>
      </p:pic>
    </p:spTree>
    <p:extLst>
      <p:ext uri="{BB962C8B-B14F-4D97-AF65-F5344CB8AC3E}">
        <p14:creationId xmlns:p14="http://schemas.microsoft.com/office/powerpoint/2010/main" val="400981150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291"/>
        <p:cNvGrpSpPr/>
        <p:nvPr/>
      </p:nvGrpSpPr>
      <p:grpSpPr>
        <a:xfrm>
          <a:off x="0" y="0"/>
          <a:ext cx="0" cy="0"/>
          <a:chOff x="0" y="0"/>
          <a:chExt cx="0" cy="0"/>
        </a:xfrm>
      </p:grpSpPr>
      <p:sp>
        <p:nvSpPr>
          <p:cNvPr id="13" name="Google Shape;131;p17"/>
          <p:cNvSpPr/>
          <p:nvPr/>
        </p:nvSpPr>
        <p:spPr>
          <a:xfrm>
            <a:off x="2732049" y="2201670"/>
            <a:ext cx="6668430" cy="809030"/>
          </a:xfrm>
          <a:custGeom>
            <a:avLst/>
            <a:gdLst/>
            <a:ahLst/>
            <a:cxnLst/>
            <a:rect l="l" t="t" r="r" b="b"/>
            <a:pathLst>
              <a:path w="14544040" h="1333500" extrusionOk="0">
                <a:moveTo>
                  <a:pt x="0" y="0"/>
                </a:moveTo>
                <a:lnTo>
                  <a:pt x="14543737" y="0"/>
                </a:lnTo>
                <a:lnTo>
                  <a:pt x="14543737" y="1333348"/>
                </a:lnTo>
                <a:lnTo>
                  <a:pt x="0" y="1333348"/>
                </a:lnTo>
                <a:lnTo>
                  <a:pt x="0" y="0"/>
                </a:lnTo>
                <a:close/>
              </a:path>
            </a:pathLst>
          </a:custGeom>
          <a:solidFill>
            <a:srgbClr val="F0F2F4"/>
          </a:solidFill>
          <a:ln>
            <a:solidFill>
              <a:schemeClr val="tx1">
                <a:lumMod val="85000"/>
                <a:lumOff val="15000"/>
              </a:schemeClr>
            </a:solidFill>
          </a:ln>
        </p:spPr>
        <p:txBody>
          <a:bodyPr spcFirstLastPara="1" wrap="square" lIns="0" tIns="0" rIns="0" bIns="0" anchor="t" anchorCtr="0">
            <a:noAutofit/>
          </a:bodyPr>
          <a:lstStyle/>
          <a:p>
            <a:endParaRPr sz="964"/>
          </a:p>
        </p:txBody>
      </p:sp>
      <p:sp>
        <p:nvSpPr>
          <p:cNvPr id="14" name="Rectangle 13"/>
          <p:cNvSpPr/>
          <p:nvPr/>
        </p:nvSpPr>
        <p:spPr>
          <a:xfrm>
            <a:off x="2952350" y="2340063"/>
            <a:ext cx="6287299" cy="584775"/>
          </a:xfrm>
          <a:prstGeom prst="rect">
            <a:avLst/>
          </a:prstGeom>
        </p:spPr>
        <p:txBody>
          <a:bodyPr wrap="none">
            <a:spAutoFit/>
          </a:bodyPr>
          <a:lstStyle/>
          <a:p>
            <a:r>
              <a:rPr lang="en-US" sz="3200" dirty="0">
                <a:latin typeface="Consolas" panose="020B0609020204030204" pitchFamily="49" charset="0"/>
                <a:ea typeface="Courier New"/>
                <a:cs typeface="Consolas" panose="020B0609020204030204" pitchFamily="49" charset="0"/>
                <a:sym typeface="Courier New"/>
              </a:rPr>
              <a:t>filter(</a:t>
            </a:r>
            <a:r>
              <a:rPr lang="en-US" sz="3200" dirty="0">
                <a:solidFill>
                  <a:srgbClr val="0365C0"/>
                </a:solidFill>
                <a:latin typeface="Consolas" panose="020B0609020204030204" pitchFamily="49" charset="0"/>
                <a:ea typeface="Courier New"/>
                <a:cs typeface="Consolas" panose="020B0609020204030204" pitchFamily="49" charset="0"/>
                <a:sym typeface="Courier New"/>
              </a:rPr>
              <a:t>chem, </a:t>
            </a:r>
            <a:r>
              <a:rPr lang="en-US" sz="3200" dirty="0" err="1">
                <a:solidFill>
                  <a:srgbClr val="9BBB59"/>
                </a:solidFill>
                <a:latin typeface="Consolas" panose="020B0609020204030204" pitchFamily="49" charset="0"/>
                <a:ea typeface="Courier New"/>
                <a:cs typeface="Consolas" panose="020B0609020204030204" pitchFamily="49" charset="0"/>
                <a:sym typeface="Courier New"/>
              </a:rPr>
              <a:t>mrn</a:t>
            </a:r>
            <a:r>
              <a:rPr lang="en-US" sz="3200" dirty="0">
                <a:solidFill>
                  <a:srgbClr val="9BBB59"/>
                </a:solidFill>
                <a:latin typeface="Consolas" panose="020B0609020204030204" pitchFamily="49" charset="0"/>
                <a:ea typeface="Courier New"/>
                <a:cs typeface="Consolas" panose="020B0609020204030204" pitchFamily="49" charset="0"/>
                <a:sym typeface="Courier New"/>
              </a:rPr>
              <a:t> == 111900</a:t>
            </a:r>
            <a:r>
              <a:rPr lang="en-US" sz="3200" dirty="0">
                <a:latin typeface="Consolas" panose="020B0609020204030204" pitchFamily="49" charset="0"/>
                <a:ea typeface="Courier New"/>
                <a:cs typeface="Consolas" panose="020B0609020204030204" pitchFamily="49" charset="0"/>
                <a:sym typeface="Courier New"/>
              </a:rPr>
              <a:t>)</a:t>
            </a:r>
            <a:endParaRPr lang="en-US" dirty="0"/>
          </a:p>
        </p:txBody>
      </p:sp>
      <p:sp>
        <p:nvSpPr>
          <p:cNvPr id="15" name="Google Shape;46;p7"/>
          <p:cNvSpPr>
            <a:spLocks noChangeAspect="1"/>
          </p:cNvSpPr>
          <p:nvPr/>
        </p:nvSpPr>
        <p:spPr>
          <a:xfrm>
            <a:off x="11152671" y="5805616"/>
            <a:ext cx="776274" cy="835671"/>
          </a:xfrm>
          <a:prstGeom prst="rect">
            <a:avLst/>
          </a:prstGeom>
          <a:blipFill rotWithShape="1">
            <a:blip r:embed="rId3">
              <a:alphaModFix/>
            </a:blip>
            <a:stretch>
              <a:fillRect/>
            </a:stretch>
          </a:blipFill>
          <a:ln>
            <a:noFill/>
          </a:ln>
        </p:spPr>
        <p:txBody>
          <a:bodyPr spcFirstLastPara="1" wrap="square" lIns="0" tIns="0" rIns="0" bIns="0" anchor="t" anchorCtr="0">
            <a:noAutofit/>
          </a:bodyPr>
          <a:lstStyle/>
          <a:p>
            <a:endParaRPr sz="964"/>
          </a:p>
        </p:txBody>
      </p:sp>
      <p:cxnSp>
        <p:nvCxnSpPr>
          <p:cNvPr id="4" name="Straight Arrow Connector 3"/>
          <p:cNvCxnSpPr/>
          <p:nvPr/>
        </p:nvCxnSpPr>
        <p:spPr>
          <a:xfrm>
            <a:off x="6074511" y="4651867"/>
            <a:ext cx="486241" cy="14570"/>
          </a:xfrm>
          <a:prstGeom prst="straightConnector1">
            <a:avLst/>
          </a:prstGeom>
          <a:ln w="76200">
            <a:solidFill>
              <a:schemeClr val="tx1">
                <a:lumMod val="75000"/>
                <a:lumOff val="2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16" name="Google Shape;293;p32"/>
          <p:cNvSpPr txBox="1">
            <a:spLocks/>
          </p:cNvSpPr>
          <p:nvPr/>
        </p:nvSpPr>
        <p:spPr>
          <a:xfrm>
            <a:off x="5143765" y="684400"/>
            <a:ext cx="1904470" cy="777536"/>
          </a:xfrm>
          <a:prstGeom prst="rect">
            <a:avLst/>
          </a:prstGeom>
          <a:noFill/>
          <a:ln>
            <a:noFill/>
          </a:ln>
        </p:spPr>
        <p:txBody>
          <a:bodyPr spcFirstLastPara="1" wrap="square" lIns="0" tIns="6455" rIns="0" bIns="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SzPts val="1400"/>
              <a:buFont typeface="Arial"/>
              <a:buNone/>
              <a:defRPr sz="5000" b="0" i="0" u="none" strike="noStrike" cap="none">
                <a:solidFill>
                  <a:srgbClr val="005493"/>
                </a:solidFill>
                <a:latin typeface="+mj-lt"/>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pPr marL="6803" algn="ctr"/>
            <a:r>
              <a:rPr lang="en-US">
                <a:solidFill>
                  <a:srgbClr val="000000"/>
                </a:solidFill>
              </a:rPr>
              <a:t>filter()</a:t>
            </a:r>
            <a:endParaRPr lang="en-US" dirty="0"/>
          </a:p>
        </p:txBody>
      </p:sp>
      <p:sp>
        <p:nvSpPr>
          <p:cNvPr id="17" name="Google Shape;296;p32"/>
          <p:cNvSpPr txBox="1"/>
          <p:nvPr/>
        </p:nvSpPr>
        <p:spPr>
          <a:xfrm>
            <a:off x="3377395" y="1789715"/>
            <a:ext cx="6232654" cy="575928"/>
          </a:xfrm>
          <a:prstGeom prst="rect">
            <a:avLst/>
          </a:prstGeom>
          <a:noFill/>
          <a:ln>
            <a:noFill/>
          </a:ln>
        </p:spPr>
        <p:txBody>
          <a:bodyPr spcFirstLastPara="1" wrap="square" lIns="0" tIns="6455" rIns="0" bIns="0" anchor="t" anchorCtr="0">
            <a:noAutofit/>
          </a:bodyPr>
          <a:lstStyle/>
          <a:p>
            <a:pPr marL="6803"/>
            <a:r>
              <a:rPr lang="en-US" sz="2800" dirty="0">
                <a:latin typeface="+mj-lt"/>
                <a:ea typeface="Calibri"/>
                <a:cs typeface="Calibri"/>
                <a:sym typeface="Calibri"/>
              </a:rPr>
              <a:t>Extract rows that meet logical criteria</a:t>
            </a:r>
            <a:endParaRPr sz="2800" dirty="0">
              <a:latin typeface="+mj-lt"/>
              <a:ea typeface="Calibri"/>
              <a:cs typeface="Calibri"/>
              <a:sym typeface="Calibri"/>
            </a:endParaRPr>
          </a:p>
        </p:txBody>
      </p:sp>
      <p:graphicFrame>
        <p:nvGraphicFramePr>
          <p:cNvPr id="7" name="Table 6"/>
          <p:cNvGraphicFramePr>
            <a:graphicFrameLocks noGrp="1"/>
          </p:cNvGraphicFramePr>
          <p:nvPr/>
        </p:nvGraphicFramePr>
        <p:xfrm>
          <a:off x="1409635" y="3807152"/>
          <a:ext cx="4544738" cy="2729332"/>
        </p:xfrm>
        <a:graphic>
          <a:graphicData uri="http://schemas.openxmlformats.org/drawingml/2006/table">
            <a:tbl>
              <a:tblPr firstRow="1">
                <a:tableStyleId>{5940675A-B579-460E-94D1-54222C63F5DA}</a:tableStyleId>
              </a:tblPr>
              <a:tblGrid>
                <a:gridCol w="1320431">
                  <a:extLst>
                    <a:ext uri="{9D8B030D-6E8A-4147-A177-3AD203B41FA5}">
                      <a16:colId xmlns:a16="http://schemas.microsoft.com/office/drawing/2014/main" val="3642991579"/>
                    </a:ext>
                  </a:extLst>
                </a:gridCol>
                <a:gridCol w="1688923">
                  <a:extLst>
                    <a:ext uri="{9D8B030D-6E8A-4147-A177-3AD203B41FA5}">
                      <a16:colId xmlns:a16="http://schemas.microsoft.com/office/drawing/2014/main" val="1650678772"/>
                    </a:ext>
                  </a:extLst>
                </a:gridCol>
                <a:gridCol w="1535384">
                  <a:extLst>
                    <a:ext uri="{9D8B030D-6E8A-4147-A177-3AD203B41FA5}">
                      <a16:colId xmlns:a16="http://schemas.microsoft.com/office/drawing/2014/main" val="412331866"/>
                    </a:ext>
                  </a:extLst>
                </a:gridCol>
              </a:tblGrid>
              <a:tr h="907164">
                <a:tc>
                  <a:txBody>
                    <a:bodyPr/>
                    <a:lstStyle/>
                    <a:p>
                      <a:pPr algn="ctr" rtl="0" fontAlgn="ctr"/>
                      <a:r>
                        <a:rPr lang="en-US" sz="2400" b="1" u="none" strike="noStrike" dirty="0" err="1">
                          <a:solidFill>
                            <a:sysClr val="windowText" lastClr="000000"/>
                          </a:solidFill>
                          <a:effectLst/>
                        </a:rPr>
                        <a:t>mrn</a:t>
                      </a:r>
                      <a:endParaRPr lang="en-US" sz="2400" b="1" i="0" u="none" strike="noStrike" dirty="0">
                        <a:solidFill>
                          <a:sysClr val="windowText" lastClr="000000"/>
                        </a:solidFill>
                        <a:effectLst/>
                        <a:latin typeface="Arial" panose="020B0604020202020204" pitchFamily="34" charset="0"/>
                      </a:endParaRPr>
                    </a:p>
                  </a:txBody>
                  <a:tcPr marL="3175" marR="3175" marT="3175" marB="0" anchor="ctr"/>
                </a:tc>
                <a:tc>
                  <a:txBody>
                    <a:bodyPr/>
                    <a:lstStyle/>
                    <a:p>
                      <a:pPr algn="ctr" rtl="0" fontAlgn="ctr"/>
                      <a:r>
                        <a:rPr lang="en-US" sz="2400" b="1" u="none" strike="noStrike" dirty="0">
                          <a:solidFill>
                            <a:sysClr val="windowText" lastClr="000000"/>
                          </a:solidFill>
                          <a:effectLst/>
                        </a:rPr>
                        <a:t>age</a:t>
                      </a:r>
                      <a:endParaRPr lang="en-US" sz="2400" b="1" i="0" u="none" strike="noStrike" dirty="0">
                        <a:solidFill>
                          <a:sysClr val="windowText" lastClr="000000"/>
                        </a:solidFill>
                        <a:effectLst/>
                        <a:latin typeface="Arial" panose="020B0604020202020204" pitchFamily="34" charset="0"/>
                      </a:endParaRPr>
                    </a:p>
                  </a:txBody>
                  <a:tcPr marL="3175" marR="3175" marT="3175" marB="0" anchor="ctr"/>
                </a:tc>
                <a:tc>
                  <a:txBody>
                    <a:bodyPr/>
                    <a:lstStyle/>
                    <a:p>
                      <a:pPr algn="ctr" rtl="0" fontAlgn="ctr"/>
                      <a:r>
                        <a:rPr lang="en-US" sz="2400" b="1" u="none" strike="noStrike" dirty="0" err="1">
                          <a:solidFill>
                            <a:sysClr val="windowText" lastClr="000000"/>
                          </a:solidFill>
                          <a:effectLst/>
                        </a:rPr>
                        <a:t>last_name</a:t>
                      </a:r>
                      <a:endParaRPr lang="en-US" sz="2400" b="1" i="0" u="none" strike="noStrike" dirty="0">
                        <a:solidFill>
                          <a:sysClr val="windowText" lastClr="000000"/>
                        </a:solidFill>
                        <a:effectLst/>
                        <a:latin typeface="Arial" panose="020B0604020202020204" pitchFamily="34" charset="0"/>
                      </a:endParaRPr>
                    </a:p>
                  </a:txBody>
                  <a:tcPr marL="3175" marR="3175" marT="3175" marB="0" anchor="ctr"/>
                </a:tc>
                <a:extLst>
                  <a:ext uri="{0D108BD9-81ED-4DB2-BD59-A6C34878D82A}">
                    <a16:rowId xmlns:a16="http://schemas.microsoft.com/office/drawing/2014/main" val="2889973772"/>
                  </a:ext>
                </a:extLst>
              </a:tr>
              <a:tr h="455542">
                <a:tc>
                  <a:txBody>
                    <a:bodyPr/>
                    <a:lstStyle/>
                    <a:p>
                      <a:pPr algn="ctr" rtl="0" fontAlgn="ctr"/>
                      <a:r>
                        <a:rPr lang="en-US" sz="2400" b="0" i="0" u="none" strike="noStrike" dirty="0">
                          <a:solidFill>
                            <a:srgbClr val="000000"/>
                          </a:solidFill>
                          <a:effectLst/>
                          <a:highlight>
                            <a:srgbClr val="C0C0C0"/>
                          </a:highlight>
                          <a:latin typeface="Arial" panose="020B0604020202020204" pitchFamily="34" charset="0"/>
                        </a:rPr>
                        <a:t>123858</a:t>
                      </a:r>
                    </a:p>
                  </a:txBody>
                  <a:tcPr marL="3175" marR="3175" marT="3175" marB="0" anchor="ctr"/>
                </a:tc>
                <a:tc>
                  <a:txBody>
                    <a:bodyPr/>
                    <a:lstStyle/>
                    <a:p>
                      <a:pPr algn="ctr" rtl="0" fontAlgn="ctr"/>
                      <a:r>
                        <a:rPr lang="en-US" sz="2400" b="0" i="0" u="none" strike="noStrike" dirty="0">
                          <a:solidFill>
                            <a:srgbClr val="000000"/>
                          </a:solidFill>
                          <a:effectLst/>
                          <a:highlight>
                            <a:srgbClr val="C0C0C0"/>
                          </a:highlight>
                          <a:latin typeface="Arial" panose="020B0604020202020204" pitchFamily="34" charset="0"/>
                        </a:rPr>
                        <a:t>24</a:t>
                      </a:r>
                    </a:p>
                  </a:txBody>
                  <a:tcPr marL="3175" marR="3175" marT="3175" marB="0" anchor="ctr"/>
                </a:tc>
                <a:tc>
                  <a:txBody>
                    <a:bodyPr/>
                    <a:lstStyle/>
                    <a:p>
                      <a:pPr algn="ctr" rtl="0" fontAlgn="ctr"/>
                      <a:r>
                        <a:rPr lang="en-US" sz="2400" b="0" i="0" u="none" strike="noStrike" dirty="0">
                          <a:solidFill>
                            <a:srgbClr val="000000"/>
                          </a:solidFill>
                          <a:effectLst/>
                          <a:highlight>
                            <a:srgbClr val="C0C0C0"/>
                          </a:highlight>
                          <a:latin typeface="Arial" panose="020B0604020202020204" pitchFamily="34" charset="0"/>
                        </a:rPr>
                        <a:t>maxwell</a:t>
                      </a:r>
                    </a:p>
                  </a:txBody>
                  <a:tcPr marL="3175" marR="3175" marT="3175" marB="0" anchor="ctr"/>
                </a:tc>
                <a:extLst>
                  <a:ext uri="{0D108BD9-81ED-4DB2-BD59-A6C34878D82A}">
                    <a16:rowId xmlns:a16="http://schemas.microsoft.com/office/drawing/2014/main" val="1843102304"/>
                  </a:ext>
                </a:extLst>
              </a:tr>
              <a:tr h="455542">
                <a:tc>
                  <a:txBody>
                    <a:bodyPr/>
                    <a:lstStyle/>
                    <a:p>
                      <a:pPr algn="ctr" rtl="0" fontAlgn="ctr"/>
                      <a:r>
                        <a:rPr lang="en-US" sz="2400" b="0" i="0" u="none" strike="noStrike" dirty="0">
                          <a:solidFill>
                            <a:srgbClr val="000000"/>
                          </a:solidFill>
                          <a:effectLst/>
                          <a:highlight>
                            <a:srgbClr val="C0C0C0"/>
                          </a:highlight>
                          <a:latin typeface="Arial" panose="020B0604020202020204" pitchFamily="34" charset="0"/>
                        </a:rPr>
                        <a:t>123858</a:t>
                      </a:r>
                    </a:p>
                  </a:txBody>
                  <a:tcPr marL="3175" marR="3175" marT="3175" marB="0" anchor="ctr"/>
                </a:tc>
                <a:tc>
                  <a:txBody>
                    <a:bodyPr/>
                    <a:lstStyle/>
                    <a:p>
                      <a:pPr algn="ctr" rtl="0" fontAlgn="ctr"/>
                      <a:r>
                        <a:rPr lang="en-US" sz="2400" b="0" i="0" u="none" strike="noStrike" dirty="0">
                          <a:solidFill>
                            <a:srgbClr val="000000"/>
                          </a:solidFill>
                          <a:effectLst/>
                          <a:highlight>
                            <a:srgbClr val="C0C0C0"/>
                          </a:highlight>
                          <a:latin typeface="Arial" panose="020B0604020202020204" pitchFamily="34" charset="0"/>
                        </a:rPr>
                        <a:t>24</a:t>
                      </a:r>
                    </a:p>
                  </a:txBody>
                  <a:tcPr marL="3175" marR="3175" marT="3175" marB="0" anchor="ctr"/>
                </a:tc>
                <a:tc>
                  <a:txBody>
                    <a:bodyPr/>
                    <a:lstStyle/>
                    <a:p>
                      <a:pPr algn="ctr" rtl="0" fontAlgn="ctr"/>
                      <a:r>
                        <a:rPr lang="en-US" sz="2400" b="0" i="0" u="none" strike="noStrike" dirty="0">
                          <a:solidFill>
                            <a:srgbClr val="000000"/>
                          </a:solidFill>
                          <a:effectLst/>
                          <a:highlight>
                            <a:srgbClr val="C0C0C0"/>
                          </a:highlight>
                          <a:latin typeface="Arial" panose="020B0604020202020204" pitchFamily="34" charset="0"/>
                        </a:rPr>
                        <a:t>maxwell</a:t>
                      </a:r>
                    </a:p>
                  </a:txBody>
                  <a:tcPr marL="3175" marR="3175" marT="3175" marB="0" anchor="ctr"/>
                </a:tc>
                <a:extLst>
                  <a:ext uri="{0D108BD9-81ED-4DB2-BD59-A6C34878D82A}">
                    <a16:rowId xmlns:a16="http://schemas.microsoft.com/office/drawing/2014/main" val="3563215883"/>
                  </a:ext>
                </a:extLst>
              </a:tr>
              <a:tr h="455542">
                <a:tc>
                  <a:txBody>
                    <a:bodyPr/>
                    <a:lstStyle/>
                    <a:p>
                      <a:pPr algn="ctr" rtl="0" fontAlgn="ctr"/>
                      <a:r>
                        <a:rPr lang="en-US" sz="2400" b="0" u="none" strike="noStrike" dirty="0">
                          <a:solidFill>
                            <a:srgbClr val="000000"/>
                          </a:solidFill>
                          <a:effectLst/>
                          <a:highlight>
                            <a:srgbClr val="C0C0C0"/>
                          </a:highlight>
                        </a:rPr>
                        <a:t>112927</a:t>
                      </a:r>
                      <a:endParaRPr lang="en-US" sz="2400" b="0" i="0" u="none" strike="noStrike" dirty="0">
                        <a:solidFill>
                          <a:srgbClr val="000000"/>
                        </a:solidFill>
                        <a:effectLst/>
                        <a:highlight>
                          <a:srgbClr val="C0C0C0"/>
                        </a:highlight>
                        <a:latin typeface="Arial" panose="020B0604020202020204" pitchFamily="34" charset="0"/>
                      </a:endParaRPr>
                    </a:p>
                  </a:txBody>
                  <a:tcPr marL="3175" marR="3175" marT="3175" marB="0" anchor="ctr"/>
                </a:tc>
                <a:tc>
                  <a:txBody>
                    <a:bodyPr/>
                    <a:lstStyle/>
                    <a:p>
                      <a:pPr algn="ctr" rtl="0" fontAlgn="ctr"/>
                      <a:r>
                        <a:rPr lang="en-US" sz="2400" b="0" u="none" strike="noStrike" dirty="0">
                          <a:solidFill>
                            <a:srgbClr val="000000"/>
                          </a:solidFill>
                          <a:effectLst/>
                          <a:highlight>
                            <a:srgbClr val="C0C0C0"/>
                          </a:highlight>
                        </a:rPr>
                        <a:t>64</a:t>
                      </a:r>
                      <a:endParaRPr lang="en-US" sz="2400" b="0" i="0" u="none" strike="noStrike" dirty="0">
                        <a:solidFill>
                          <a:srgbClr val="000000"/>
                        </a:solidFill>
                        <a:effectLst/>
                        <a:highlight>
                          <a:srgbClr val="C0C0C0"/>
                        </a:highlight>
                        <a:latin typeface="Arial" panose="020B0604020202020204" pitchFamily="34" charset="0"/>
                      </a:endParaRPr>
                    </a:p>
                  </a:txBody>
                  <a:tcPr marL="3175" marR="3175" marT="3175" marB="0" anchor="ctr"/>
                </a:tc>
                <a:tc>
                  <a:txBody>
                    <a:bodyPr/>
                    <a:lstStyle/>
                    <a:p>
                      <a:pPr algn="ctr" rtl="0" fontAlgn="ctr"/>
                      <a:r>
                        <a:rPr lang="en-US" sz="2400" b="0" u="none" strike="noStrike" dirty="0" err="1">
                          <a:solidFill>
                            <a:srgbClr val="000000"/>
                          </a:solidFill>
                          <a:effectLst/>
                          <a:highlight>
                            <a:srgbClr val="C0C0C0"/>
                          </a:highlight>
                        </a:rPr>
                        <a:t>harrington</a:t>
                      </a:r>
                      <a:endParaRPr lang="en-US" sz="2400" b="0" i="0" u="none" strike="noStrike" dirty="0">
                        <a:solidFill>
                          <a:srgbClr val="000000"/>
                        </a:solidFill>
                        <a:effectLst/>
                        <a:highlight>
                          <a:srgbClr val="C0C0C0"/>
                        </a:highlight>
                        <a:latin typeface="Arial" panose="020B0604020202020204" pitchFamily="34" charset="0"/>
                      </a:endParaRPr>
                    </a:p>
                  </a:txBody>
                  <a:tcPr marL="3175" marR="3175" marT="3175" marB="0" anchor="ctr"/>
                </a:tc>
                <a:extLst>
                  <a:ext uri="{0D108BD9-81ED-4DB2-BD59-A6C34878D82A}">
                    <a16:rowId xmlns:a16="http://schemas.microsoft.com/office/drawing/2014/main" val="4003288136"/>
                  </a:ext>
                </a:extLst>
              </a:tr>
              <a:tr h="455542">
                <a:tc>
                  <a:txBody>
                    <a:bodyPr/>
                    <a:lstStyle/>
                    <a:p>
                      <a:pPr algn="ctr" rtl="0" fontAlgn="ctr"/>
                      <a:r>
                        <a:rPr lang="en-US" sz="2400" b="0" u="none" strike="noStrike" dirty="0">
                          <a:solidFill>
                            <a:srgbClr val="000000"/>
                          </a:solidFill>
                          <a:effectLst/>
                          <a:highlight>
                            <a:srgbClr val="0365C0"/>
                          </a:highlight>
                        </a:rPr>
                        <a:t>111900</a:t>
                      </a:r>
                      <a:endParaRPr lang="en-US" sz="2400" b="0" i="0" u="none" strike="noStrike" dirty="0">
                        <a:solidFill>
                          <a:srgbClr val="000000"/>
                        </a:solidFill>
                        <a:effectLst/>
                        <a:highlight>
                          <a:srgbClr val="0365C0"/>
                        </a:highlight>
                        <a:latin typeface="Arial" panose="020B0604020202020204" pitchFamily="34" charset="0"/>
                      </a:endParaRPr>
                    </a:p>
                  </a:txBody>
                  <a:tcPr marL="3175" marR="3175" marT="3175" marB="0" anchor="ctr"/>
                </a:tc>
                <a:tc>
                  <a:txBody>
                    <a:bodyPr/>
                    <a:lstStyle/>
                    <a:p>
                      <a:pPr algn="ctr" rtl="0" fontAlgn="ctr"/>
                      <a:r>
                        <a:rPr lang="en-US" sz="2400" b="0" u="none" strike="noStrike" dirty="0">
                          <a:solidFill>
                            <a:srgbClr val="000000"/>
                          </a:solidFill>
                          <a:effectLst/>
                          <a:highlight>
                            <a:srgbClr val="0365C0"/>
                          </a:highlight>
                        </a:rPr>
                        <a:t>55</a:t>
                      </a:r>
                      <a:endParaRPr lang="en-US" sz="2400" b="0" i="0" u="none" strike="noStrike" dirty="0">
                        <a:solidFill>
                          <a:srgbClr val="000000"/>
                        </a:solidFill>
                        <a:effectLst/>
                        <a:highlight>
                          <a:srgbClr val="0365C0"/>
                        </a:highlight>
                        <a:latin typeface="Arial" panose="020B0604020202020204" pitchFamily="34" charset="0"/>
                      </a:endParaRPr>
                    </a:p>
                  </a:txBody>
                  <a:tcPr marL="3175" marR="3175" marT="3175" marB="0" anchor="ctr"/>
                </a:tc>
                <a:tc>
                  <a:txBody>
                    <a:bodyPr/>
                    <a:lstStyle/>
                    <a:p>
                      <a:pPr algn="ctr" rtl="0" fontAlgn="ctr"/>
                      <a:r>
                        <a:rPr lang="en-US" sz="2400" b="0" u="none" strike="noStrike" dirty="0" err="1">
                          <a:solidFill>
                            <a:srgbClr val="000000"/>
                          </a:solidFill>
                          <a:effectLst/>
                          <a:highlight>
                            <a:srgbClr val="0365C0"/>
                          </a:highlight>
                        </a:rPr>
                        <a:t>simmons</a:t>
                      </a:r>
                      <a:endParaRPr lang="en-US" sz="2400" b="0" i="0" u="none" strike="noStrike" dirty="0">
                        <a:solidFill>
                          <a:srgbClr val="000000"/>
                        </a:solidFill>
                        <a:effectLst/>
                        <a:highlight>
                          <a:srgbClr val="0365C0"/>
                        </a:highlight>
                        <a:latin typeface="Arial" panose="020B0604020202020204" pitchFamily="34" charset="0"/>
                      </a:endParaRPr>
                    </a:p>
                  </a:txBody>
                  <a:tcPr marL="3175" marR="3175" marT="3175" marB="0" anchor="ctr"/>
                </a:tc>
                <a:extLst>
                  <a:ext uri="{0D108BD9-81ED-4DB2-BD59-A6C34878D82A}">
                    <a16:rowId xmlns:a16="http://schemas.microsoft.com/office/drawing/2014/main" val="2004892004"/>
                  </a:ext>
                </a:extLst>
              </a:tr>
            </a:tbl>
          </a:graphicData>
        </a:graphic>
      </p:graphicFrame>
      <p:graphicFrame>
        <p:nvGraphicFramePr>
          <p:cNvPr id="18" name="Table 17"/>
          <p:cNvGraphicFramePr>
            <a:graphicFrameLocks noGrp="1"/>
          </p:cNvGraphicFramePr>
          <p:nvPr/>
        </p:nvGraphicFramePr>
        <p:xfrm>
          <a:off x="6680890" y="4282932"/>
          <a:ext cx="4705577" cy="737870"/>
        </p:xfrm>
        <a:graphic>
          <a:graphicData uri="http://schemas.openxmlformats.org/drawingml/2006/table">
            <a:tbl>
              <a:tblPr>
                <a:tableStyleId>{5940675A-B579-460E-94D1-54222C63F5DA}</a:tableStyleId>
              </a:tblPr>
              <a:tblGrid>
                <a:gridCol w="1367161">
                  <a:extLst>
                    <a:ext uri="{9D8B030D-6E8A-4147-A177-3AD203B41FA5}">
                      <a16:colId xmlns:a16="http://schemas.microsoft.com/office/drawing/2014/main" val="3642991579"/>
                    </a:ext>
                  </a:extLst>
                </a:gridCol>
                <a:gridCol w="1748694">
                  <a:extLst>
                    <a:ext uri="{9D8B030D-6E8A-4147-A177-3AD203B41FA5}">
                      <a16:colId xmlns:a16="http://schemas.microsoft.com/office/drawing/2014/main" val="1650678772"/>
                    </a:ext>
                  </a:extLst>
                </a:gridCol>
                <a:gridCol w="1589722">
                  <a:extLst>
                    <a:ext uri="{9D8B030D-6E8A-4147-A177-3AD203B41FA5}">
                      <a16:colId xmlns:a16="http://schemas.microsoft.com/office/drawing/2014/main" val="412331866"/>
                    </a:ext>
                  </a:extLst>
                </a:gridCol>
              </a:tblGrid>
              <a:tr h="301625">
                <a:tc>
                  <a:txBody>
                    <a:bodyPr/>
                    <a:lstStyle/>
                    <a:p>
                      <a:pPr algn="ctr" rtl="0" fontAlgn="ctr"/>
                      <a:r>
                        <a:rPr lang="en-US" sz="2400" b="1" u="none" strike="noStrike" dirty="0" err="1">
                          <a:solidFill>
                            <a:sysClr val="windowText" lastClr="000000"/>
                          </a:solidFill>
                          <a:effectLst/>
                        </a:rPr>
                        <a:t>mrn</a:t>
                      </a:r>
                      <a:endParaRPr lang="en-US" sz="2400" b="1" i="0" u="none" strike="noStrike" dirty="0">
                        <a:solidFill>
                          <a:sysClr val="windowText" lastClr="000000"/>
                        </a:solidFill>
                        <a:effectLst/>
                        <a:latin typeface="Arial" panose="020B0604020202020204" pitchFamily="34" charset="0"/>
                      </a:endParaRPr>
                    </a:p>
                  </a:txBody>
                  <a:tcPr marL="3175" marR="3175" marT="3175" marB="0" anchor="ctr"/>
                </a:tc>
                <a:tc>
                  <a:txBody>
                    <a:bodyPr/>
                    <a:lstStyle/>
                    <a:p>
                      <a:pPr algn="ctr" rtl="0" fontAlgn="ctr"/>
                      <a:r>
                        <a:rPr lang="en-US" sz="2400" b="1" u="none" strike="noStrike" dirty="0">
                          <a:solidFill>
                            <a:sysClr val="windowText" lastClr="000000"/>
                          </a:solidFill>
                          <a:effectLst/>
                        </a:rPr>
                        <a:t>age</a:t>
                      </a:r>
                      <a:endParaRPr lang="en-US" sz="2400" b="1" i="0" u="none" strike="noStrike" dirty="0">
                        <a:solidFill>
                          <a:sysClr val="windowText" lastClr="000000"/>
                        </a:solidFill>
                        <a:effectLst/>
                        <a:latin typeface="Arial" panose="020B0604020202020204" pitchFamily="34" charset="0"/>
                      </a:endParaRPr>
                    </a:p>
                  </a:txBody>
                  <a:tcPr marL="3175" marR="3175" marT="3175" marB="0" anchor="ctr"/>
                </a:tc>
                <a:tc>
                  <a:txBody>
                    <a:bodyPr/>
                    <a:lstStyle/>
                    <a:p>
                      <a:pPr algn="ctr" rtl="0" fontAlgn="ctr"/>
                      <a:r>
                        <a:rPr lang="en-US" sz="2400" b="1" u="none" strike="noStrike" dirty="0" err="1">
                          <a:solidFill>
                            <a:sysClr val="windowText" lastClr="000000"/>
                          </a:solidFill>
                          <a:effectLst/>
                        </a:rPr>
                        <a:t>last_name</a:t>
                      </a:r>
                      <a:endParaRPr lang="en-US" sz="2400" b="1" i="0" u="none" strike="noStrike" dirty="0">
                        <a:solidFill>
                          <a:sysClr val="windowText" lastClr="000000"/>
                        </a:solidFill>
                        <a:effectLst/>
                        <a:latin typeface="Arial" panose="020B0604020202020204" pitchFamily="34" charset="0"/>
                      </a:endParaRPr>
                    </a:p>
                  </a:txBody>
                  <a:tcPr marL="3175" marR="3175" marT="3175" marB="0" anchor="ctr"/>
                </a:tc>
                <a:extLst>
                  <a:ext uri="{0D108BD9-81ED-4DB2-BD59-A6C34878D82A}">
                    <a16:rowId xmlns:a16="http://schemas.microsoft.com/office/drawing/2014/main" val="2889973772"/>
                  </a:ext>
                </a:extLst>
              </a:tr>
              <a:tr h="0">
                <a:tc>
                  <a:txBody>
                    <a:bodyPr/>
                    <a:lstStyle/>
                    <a:p>
                      <a:pPr algn="ctr" rtl="0" fontAlgn="ctr"/>
                      <a:r>
                        <a:rPr lang="en-US" sz="2400" b="0" u="none" strike="noStrike" dirty="0">
                          <a:solidFill>
                            <a:srgbClr val="000000"/>
                          </a:solidFill>
                          <a:effectLst/>
                          <a:highlight>
                            <a:srgbClr val="0365C0"/>
                          </a:highlight>
                        </a:rPr>
                        <a:t>111900</a:t>
                      </a:r>
                      <a:endParaRPr lang="en-US" sz="2400" b="0" i="0" u="none" strike="noStrike" dirty="0">
                        <a:solidFill>
                          <a:srgbClr val="000000"/>
                        </a:solidFill>
                        <a:effectLst/>
                        <a:highlight>
                          <a:srgbClr val="0365C0"/>
                        </a:highlight>
                        <a:latin typeface="Arial" panose="020B0604020202020204" pitchFamily="34" charset="0"/>
                      </a:endParaRPr>
                    </a:p>
                  </a:txBody>
                  <a:tcPr marL="3175" marR="3175" marT="3175" marB="0" anchor="ctr"/>
                </a:tc>
                <a:tc>
                  <a:txBody>
                    <a:bodyPr/>
                    <a:lstStyle/>
                    <a:p>
                      <a:pPr algn="ctr" rtl="0" fontAlgn="ctr"/>
                      <a:r>
                        <a:rPr lang="en-US" sz="2400" b="0" u="none" strike="noStrike" dirty="0">
                          <a:solidFill>
                            <a:srgbClr val="000000"/>
                          </a:solidFill>
                          <a:effectLst/>
                          <a:highlight>
                            <a:srgbClr val="0365C0"/>
                          </a:highlight>
                        </a:rPr>
                        <a:t>55</a:t>
                      </a:r>
                      <a:endParaRPr lang="en-US" sz="2400" b="0" i="0" u="none" strike="noStrike" dirty="0">
                        <a:solidFill>
                          <a:srgbClr val="000000"/>
                        </a:solidFill>
                        <a:effectLst/>
                        <a:highlight>
                          <a:srgbClr val="0365C0"/>
                        </a:highlight>
                        <a:latin typeface="Arial" panose="020B0604020202020204" pitchFamily="34" charset="0"/>
                      </a:endParaRPr>
                    </a:p>
                  </a:txBody>
                  <a:tcPr marL="3175" marR="3175" marT="3175" marB="0" anchor="ctr"/>
                </a:tc>
                <a:tc>
                  <a:txBody>
                    <a:bodyPr/>
                    <a:lstStyle/>
                    <a:p>
                      <a:pPr algn="ctr" rtl="0" fontAlgn="ctr"/>
                      <a:r>
                        <a:rPr lang="en-US" sz="2400" b="0" u="none" strike="noStrike" dirty="0" err="1">
                          <a:solidFill>
                            <a:srgbClr val="000000"/>
                          </a:solidFill>
                          <a:effectLst/>
                          <a:highlight>
                            <a:srgbClr val="0365C0"/>
                          </a:highlight>
                        </a:rPr>
                        <a:t>simmons</a:t>
                      </a:r>
                      <a:endParaRPr lang="en-US" sz="2400" b="0" i="0" u="none" strike="noStrike" dirty="0">
                        <a:solidFill>
                          <a:srgbClr val="000000"/>
                        </a:solidFill>
                        <a:effectLst/>
                        <a:highlight>
                          <a:srgbClr val="0365C0"/>
                        </a:highlight>
                        <a:latin typeface="Arial" panose="020B0604020202020204" pitchFamily="34" charset="0"/>
                      </a:endParaRPr>
                    </a:p>
                  </a:txBody>
                  <a:tcPr marL="3175" marR="3175" marT="3175" marB="0" anchor="ctr"/>
                </a:tc>
                <a:extLst>
                  <a:ext uri="{0D108BD9-81ED-4DB2-BD59-A6C34878D82A}">
                    <a16:rowId xmlns:a16="http://schemas.microsoft.com/office/drawing/2014/main" val="2004892004"/>
                  </a:ext>
                </a:extLst>
              </a:tr>
            </a:tbl>
          </a:graphicData>
        </a:graphic>
      </p:graphicFrame>
      <p:sp>
        <p:nvSpPr>
          <p:cNvPr id="9" name="Rectangle 8"/>
          <p:cNvSpPr/>
          <p:nvPr/>
        </p:nvSpPr>
        <p:spPr>
          <a:xfrm>
            <a:off x="407730" y="4748072"/>
            <a:ext cx="941283" cy="369332"/>
          </a:xfrm>
          <a:prstGeom prst="rect">
            <a:avLst/>
          </a:prstGeom>
        </p:spPr>
        <p:txBody>
          <a:bodyPr wrap="none">
            <a:spAutoFit/>
          </a:bodyPr>
          <a:lstStyle/>
          <a:p>
            <a:r>
              <a:rPr lang="en-US" sz="1800" b="1" dirty="0">
                <a:solidFill>
                  <a:srgbClr val="A6A6A6"/>
                </a:solidFill>
              </a:rPr>
              <a:t>FALSE</a:t>
            </a:r>
          </a:p>
        </p:txBody>
      </p:sp>
      <p:sp>
        <p:nvSpPr>
          <p:cNvPr id="21" name="Rectangle 20"/>
          <p:cNvSpPr/>
          <p:nvPr/>
        </p:nvSpPr>
        <p:spPr>
          <a:xfrm>
            <a:off x="407729" y="5205669"/>
            <a:ext cx="941283" cy="369332"/>
          </a:xfrm>
          <a:prstGeom prst="rect">
            <a:avLst/>
          </a:prstGeom>
        </p:spPr>
        <p:txBody>
          <a:bodyPr wrap="none">
            <a:spAutoFit/>
          </a:bodyPr>
          <a:lstStyle/>
          <a:p>
            <a:r>
              <a:rPr lang="en-US" sz="1800" b="1" dirty="0">
                <a:solidFill>
                  <a:srgbClr val="A6A6A6"/>
                </a:solidFill>
              </a:rPr>
              <a:t>FALSE</a:t>
            </a:r>
          </a:p>
        </p:txBody>
      </p:sp>
      <p:sp>
        <p:nvSpPr>
          <p:cNvPr id="22" name="Rectangle 21"/>
          <p:cNvSpPr/>
          <p:nvPr/>
        </p:nvSpPr>
        <p:spPr>
          <a:xfrm>
            <a:off x="407728" y="5663266"/>
            <a:ext cx="941283" cy="369332"/>
          </a:xfrm>
          <a:prstGeom prst="rect">
            <a:avLst/>
          </a:prstGeom>
        </p:spPr>
        <p:txBody>
          <a:bodyPr wrap="none">
            <a:spAutoFit/>
          </a:bodyPr>
          <a:lstStyle/>
          <a:p>
            <a:r>
              <a:rPr lang="en-US" sz="1800" b="1" dirty="0">
                <a:solidFill>
                  <a:srgbClr val="A6A6A6"/>
                </a:solidFill>
              </a:rPr>
              <a:t>FALSE</a:t>
            </a:r>
          </a:p>
        </p:txBody>
      </p:sp>
      <p:sp>
        <p:nvSpPr>
          <p:cNvPr id="23" name="Rectangle 22"/>
          <p:cNvSpPr/>
          <p:nvPr/>
        </p:nvSpPr>
        <p:spPr>
          <a:xfrm>
            <a:off x="437464" y="6120862"/>
            <a:ext cx="941283" cy="369332"/>
          </a:xfrm>
          <a:prstGeom prst="rect">
            <a:avLst/>
          </a:prstGeom>
        </p:spPr>
        <p:txBody>
          <a:bodyPr wrap="square">
            <a:spAutoFit/>
          </a:bodyPr>
          <a:lstStyle/>
          <a:p>
            <a:r>
              <a:rPr lang="en-US" sz="1800" b="1" dirty="0">
                <a:solidFill>
                  <a:schemeClr val="accent1"/>
                </a:solidFill>
              </a:rPr>
              <a:t>TRUE</a:t>
            </a:r>
          </a:p>
        </p:txBody>
      </p:sp>
    </p:spTree>
    <p:extLst>
      <p:ext uri="{BB962C8B-B14F-4D97-AF65-F5344CB8AC3E}">
        <p14:creationId xmlns:p14="http://schemas.microsoft.com/office/powerpoint/2010/main" val="298513392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21"/>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22"/>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23"/>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4"/>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1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21" grpId="0"/>
      <p:bldP spid="22" grpId="0"/>
      <p:bldP spid="23"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291"/>
        <p:cNvGrpSpPr/>
        <p:nvPr/>
      </p:nvGrpSpPr>
      <p:grpSpPr>
        <a:xfrm>
          <a:off x="0" y="0"/>
          <a:ext cx="0" cy="0"/>
          <a:chOff x="0" y="0"/>
          <a:chExt cx="0" cy="0"/>
        </a:xfrm>
      </p:grpSpPr>
      <p:sp>
        <p:nvSpPr>
          <p:cNvPr id="13" name="Google Shape;131;p17"/>
          <p:cNvSpPr/>
          <p:nvPr/>
        </p:nvSpPr>
        <p:spPr>
          <a:xfrm>
            <a:off x="2408662" y="2201670"/>
            <a:ext cx="7201387" cy="809030"/>
          </a:xfrm>
          <a:custGeom>
            <a:avLst/>
            <a:gdLst/>
            <a:ahLst/>
            <a:cxnLst/>
            <a:rect l="l" t="t" r="r" b="b"/>
            <a:pathLst>
              <a:path w="14544040" h="1333500" extrusionOk="0">
                <a:moveTo>
                  <a:pt x="0" y="0"/>
                </a:moveTo>
                <a:lnTo>
                  <a:pt x="14543737" y="0"/>
                </a:lnTo>
                <a:lnTo>
                  <a:pt x="14543737" y="1333348"/>
                </a:lnTo>
                <a:lnTo>
                  <a:pt x="0" y="1333348"/>
                </a:lnTo>
                <a:lnTo>
                  <a:pt x="0" y="0"/>
                </a:lnTo>
                <a:close/>
              </a:path>
            </a:pathLst>
          </a:custGeom>
          <a:solidFill>
            <a:srgbClr val="F0F2F4"/>
          </a:solidFill>
          <a:ln>
            <a:solidFill>
              <a:schemeClr val="tx1">
                <a:lumMod val="85000"/>
                <a:lumOff val="15000"/>
              </a:schemeClr>
            </a:solidFill>
          </a:ln>
        </p:spPr>
        <p:txBody>
          <a:bodyPr spcFirstLastPara="1" wrap="square" lIns="0" tIns="0" rIns="0" bIns="0" anchor="t" anchorCtr="0">
            <a:noAutofit/>
          </a:bodyPr>
          <a:lstStyle/>
          <a:p>
            <a:endParaRPr sz="964"/>
          </a:p>
        </p:txBody>
      </p:sp>
      <p:sp>
        <p:nvSpPr>
          <p:cNvPr id="14" name="Rectangle 13"/>
          <p:cNvSpPr/>
          <p:nvPr/>
        </p:nvSpPr>
        <p:spPr>
          <a:xfrm>
            <a:off x="2952350" y="2326273"/>
            <a:ext cx="6287299" cy="584775"/>
          </a:xfrm>
          <a:prstGeom prst="rect">
            <a:avLst/>
          </a:prstGeom>
        </p:spPr>
        <p:txBody>
          <a:bodyPr wrap="none">
            <a:spAutoFit/>
          </a:bodyPr>
          <a:lstStyle/>
          <a:p>
            <a:r>
              <a:rPr lang="en-US" sz="3200" dirty="0">
                <a:latin typeface="Consolas" panose="020B0609020204030204" pitchFamily="49" charset="0"/>
                <a:ea typeface="Courier New"/>
                <a:cs typeface="Consolas" panose="020B0609020204030204" pitchFamily="49" charset="0"/>
                <a:sym typeface="Courier New"/>
              </a:rPr>
              <a:t>filter(</a:t>
            </a:r>
            <a:r>
              <a:rPr lang="en-US" sz="3200" dirty="0">
                <a:solidFill>
                  <a:srgbClr val="0365C0"/>
                </a:solidFill>
                <a:latin typeface="Consolas" panose="020B0609020204030204" pitchFamily="49" charset="0"/>
                <a:ea typeface="Courier New"/>
                <a:cs typeface="Consolas" panose="020B0609020204030204" pitchFamily="49" charset="0"/>
                <a:sym typeface="Courier New"/>
              </a:rPr>
              <a:t>chem, </a:t>
            </a:r>
            <a:r>
              <a:rPr lang="en-US" sz="3200" dirty="0" err="1">
                <a:solidFill>
                  <a:srgbClr val="9BBB59"/>
                </a:solidFill>
                <a:latin typeface="Consolas" panose="020B0609020204030204" pitchFamily="49" charset="0"/>
                <a:ea typeface="Courier New"/>
                <a:cs typeface="Consolas" panose="020B0609020204030204" pitchFamily="49" charset="0"/>
                <a:sym typeface="Courier New"/>
              </a:rPr>
              <a:t>mrn</a:t>
            </a:r>
            <a:r>
              <a:rPr lang="en-US" sz="3200" dirty="0">
                <a:solidFill>
                  <a:srgbClr val="9BBB59"/>
                </a:solidFill>
                <a:latin typeface="Consolas" panose="020B0609020204030204" pitchFamily="49" charset="0"/>
                <a:ea typeface="Courier New"/>
                <a:cs typeface="Consolas" panose="020B0609020204030204" pitchFamily="49" charset="0"/>
                <a:sym typeface="Courier New"/>
              </a:rPr>
              <a:t> == 111900</a:t>
            </a:r>
            <a:r>
              <a:rPr lang="en-US" sz="3200" dirty="0">
                <a:latin typeface="Consolas" panose="020B0609020204030204" pitchFamily="49" charset="0"/>
                <a:ea typeface="Courier New"/>
                <a:cs typeface="Consolas" panose="020B0609020204030204" pitchFamily="49" charset="0"/>
                <a:sym typeface="Courier New"/>
              </a:rPr>
              <a:t>)</a:t>
            </a:r>
            <a:endParaRPr lang="en-US" dirty="0"/>
          </a:p>
        </p:txBody>
      </p:sp>
      <p:sp>
        <p:nvSpPr>
          <p:cNvPr id="15" name="Google Shape;46;p7"/>
          <p:cNvSpPr>
            <a:spLocks noChangeAspect="1"/>
          </p:cNvSpPr>
          <p:nvPr/>
        </p:nvSpPr>
        <p:spPr>
          <a:xfrm>
            <a:off x="11152671" y="5805616"/>
            <a:ext cx="776274" cy="835671"/>
          </a:xfrm>
          <a:prstGeom prst="rect">
            <a:avLst/>
          </a:prstGeom>
          <a:blipFill rotWithShape="1">
            <a:blip r:embed="rId3">
              <a:alphaModFix/>
            </a:blip>
            <a:stretch>
              <a:fillRect/>
            </a:stretch>
          </a:blipFill>
          <a:ln>
            <a:noFill/>
          </a:ln>
        </p:spPr>
        <p:txBody>
          <a:bodyPr spcFirstLastPara="1" wrap="square" lIns="0" tIns="0" rIns="0" bIns="0" anchor="t" anchorCtr="0">
            <a:noAutofit/>
          </a:bodyPr>
          <a:lstStyle/>
          <a:p>
            <a:endParaRPr sz="964"/>
          </a:p>
        </p:txBody>
      </p:sp>
      <p:sp>
        <p:nvSpPr>
          <p:cNvPr id="16" name="Google Shape;293;p32"/>
          <p:cNvSpPr txBox="1">
            <a:spLocks/>
          </p:cNvSpPr>
          <p:nvPr/>
        </p:nvSpPr>
        <p:spPr>
          <a:xfrm>
            <a:off x="5143765" y="684400"/>
            <a:ext cx="1904470" cy="777536"/>
          </a:xfrm>
          <a:prstGeom prst="rect">
            <a:avLst/>
          </a:prstGeom>
          <a:noFill/>
          <a:ln>
            <a:noFill/>
          </a:ln>
        </p:spPr>
        <p:txBody>
          <a:bodyPr spcFirstLastPara="1" wrap="square" lIns="0" tIns="6455" rIns="0" bIns="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SzPts val="1400"/>
              <a:buFont typeface="Arial"/>
              <a:buNone/>
              <a:defRPr sz="5000" b="0" i="0" u="none" strike="noStrike" cap="none">
                <a:solidFill>
                  <a:srgbClr val="005493"/>
                </a:solidFill>
                <a:latin typeface="+mj-lt"/>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pPr marL="6803" algn="ctr"/>
            <a:r>
              <a:rPr lang="en-US">
                <a:solidFill>
                  <a:srgbClr val="000000"/>
                </a:solidFill>
              </a:rPr>
              <a:t>filter()</a:t>
            </a:r>
            <a:endParaRPr lang="en-US" dirty="0"/>
          </a:p>
        </p:txBody>
      </p:sp>
      <p:sp>
        <p:nvSpPr>
          <p:cNvPr id="17" name="Google Shape;296;p32"/>
          <p:cNvSpPr txBox="1"/>
          <p:nvPr/>
        </p:nvSpPr>
        <p:spPr>
          <a:xfrm>
            <a:off x="3377395" y="1789715"/>
            <a:ext cx="6232654" cy="575928"/>
          </a:xfrm>
          <a:prstGeom prst="rect">
            <a:avLst/>
          </a:prstGeom>
          <a:noFill/>
          <a:ln>
            <a:noFill/>
          </a:ln>
        </p:spPr>
        <p:txBody>
          <a:bodyPr spcFirstLastPara="1" wrap="square" lIns="0" tIns="6455" rIns="0" bIns="0" anchor="t" anchorCtr="0">
            <a:noAutofit/>
          </a:bodyPr>
          <a:lstStyle/>
          <a:p>
            <a:pPr marL="6803"/>
            <a:r>
              <a:rPr lang="en-US" sz="2800" dirty="0">
                <a:latin typeface="+mj-lt"/>
                <a:ea typeface="Calibri"/>
                <a:cs typeface="Calibri"/>
                <a:sym typeface="Calibri"/>
              </a:rPr>
              <a:t>Extract rows that meet logical criteria</a:t>
            </a:r>
            <a:endParaRPr sz="2800" dirty="0">
              <a:latin typeface="+mj-lt"/>
              <a:ea typeface="Calibri"/>
              <a:cs typeface="Calibri"/>
              <a:sym typeface="Calibri"/>
            </a:endParaRPr>
          </a:p>
        </p:txBody>
      </p:sp>
      <p:sp>
        <p:nvSpPr>
          <p:cNvPr id="11" name="Rounded Rectangular Callout 2"/>
          <p:cNvSpPr/>
          <p:nvPr/>
        </p:nvSpPr>
        <p:spPr>
          <a:xfrm>
            <a:off x="7048071" y="2750816"/>
            <a:ext cx="2928396" cy="2552214"/>
          </a:xfrm>
          <a:custGeom>
            <a:avLst/>
            <a:gdLst>
              <a:gd name="connsiteX0" fmla="*/ 0 w 2928396"/>
              <a:gd name="connsiteY0" fmla="*/ 285509 h 1713022"/>
              <a:gd name="connsiteX1" fmla="*/ 285509 w 2928396"/>
              <a:gd name="connsiteY1" fmla="*/ 0 h 1713022"/>
              <a:gd name="connsiteX2" fmla="*/ 488066 w 2928396"/>
              <a:gd name="connsiteY2" fmla="*/ 0 h 1713022"/>
              <a:gd name="connsiteX3" fmla="*/ 1050884 w 2928396"/>
              <a:gd name="connsiteY3" fmla="*/ -839192 h 1713022"/>
              <a:gd name="connsiteX4" fmla="*/ 1220165 w 2928396"/>
              <a:gd name="connsiteY4" fmla="*/ 0 h 1713022"/>
              <a:gd name="connsiteX5" fmla="*/ 2642887 w 2928396"/>
              <a:gd name="connsiteY5" fmla="*/ 0 h 1713022"/>
              <a:gd name="connsiteX6" fmla="*/ 2928396 w 2928396"/>
              <a:gd name="connsiteY6" fmla="*/ 285509 h 1713022"/>
              <a:gd name="connsiteX7" fmla="*/ 2928396 w 2928396"/>
              <a:gd name="connsiteY7" fmla="*/ 285504 h 1713022"/>
              <a:gd name="connsiteX8" fmla="*/ 2928396 w 2928396"/>
              <a:gd name="connsiteY8" fmla="*/ 285504 h 1713022"/>
              <a:gd name="connsiteX9" fmla="*/ 2928396 w 2928396"/>
              <a:gd name="connsiteY9" fmla="*/ 713759 h 1713022"/>
              <a:gd name="connsiteX10" fmla="*/ 2928396 w 2928396"/>
              <a:gd name="connsiteY10" fmla="*/ 1427513 h 1713022"/>
              <a:gd name="connsiteX11" fmla="*/ 2642887 w 2928396"/>
              <a:gd name="connsiteY11" fmla="*/ 1713022 h 1713022"/>
              <a:gd name="connsiteX12" fmla="*/ 1220165 w 2928396"/>
              <a:gd name="connsiteY12" fmla="*/ 1713022 h 1713022"/>
              <a:gd name="connsiteX13" fmla="*/ 488066 w 2928396"/>
              <a:gd name="connsiteY13" fmla="*/ 1713022 h 1713022"/>
              <a:gd name="connsiteX14" fmla="*/ 488066 w 2928396"/>
              <a:gd name="connsiteY14" fmla="*/ 1713022 h 1713022"/>
              <a:gd name="connsiteX15" fmla="*/ 285509 w 2928396"/>
              <a:gd name="connsiteY15" fmla="*/ 1713022 h 1713022"/>
              <a:gd name="connsiteX16" fmla="*/ 0 w 2928396"/>
              <a:gd name="connsiteY16" fmla="*/ 1427513 h 1713022"/>
              <a:gd name="connsiteX17" fmla="*/ 0 w 2928396"/>
              <a:gd name="connsiteY17" fmla="*/ 713759 h 1713022"/>
              <a:gd name="connsiteX18" fmla="*/ 0 w 2928396"/>
              <a:gd name="connsiteY18" fmla="*/ 285504 h 1713022"/>
              <a:gd name="connsiteX19" fmla="*/ 0 w 2928396"/>
              <a:gd name="connsiteY19" fmla="*/ 285504 h 1713022"/>
              <a:gd name="connsiteX20" fmla="*/ 0 w 2928396"/>
              <a:gd name="connsiteY20" fmla="*/ 285509 h 1713022"/>
              <a:gd name="connsiteX0" fmla="*/ 0 w 2928396"/>
              <a:gd name="connsiteY0" fmla="*/ 1124701 h 2552214"/>
              <a:gd name="connsiteX1" fmla="*/ 285509 w 2928396"/>
              <a:gd name="connsiteY1" fmla="*/ 839192 h 2552214"/>
              <a:gd name="connsiteX2" fmla="*/ 904754 w 2928396"/>
              <a:gd name="connsiteY2" fmla="*/ 862342 h 2552214"/>
              <a:gd name="connsiteX3" fmla="*/ 1050884 w 2928396"/>
              <a:gd name="connsiteY3" fmla="*/ 0 h 2552214"/>
              <a:gd name="connsiteX4" fmla="*/ 1220165 w 2928396"/>
              <a:gd name="connsiteY4" fmla="*/ 839192 h 2552214"/>
              <a:gd name="connsiteX5" fmla="*/ 2642887 w 2928396"/>
              <a:gd name="connsiteY5" fmla="*/ 839192 h 2552214"/>
              <a:gd name="connsiteX6" fmla="*/ 2928396 w 2928396"/>
              <a:gd name="connsiteY6" fmla="*/ 1124701 h 2552214"/>
              <a:gd name="connsiteX7" fmla="*/ 2928396 w 2928396"/>
              <a:gd name="connsiteY7" fmla="*/ 1124696 h 2552214"/>
              <a:gd name="connsiteX8" fmla="*/ 2928396 w 2928396"/>
              <a:gd name="connsiteY8" fmla="*/ 1124696 h 2552214"/>
              <a:gd name="connsiteX9" fmla="*/ 2928396 w 2928396"/>
              <a:gd name="connsiteY9" fmla="*/ 1552951 h 2552214"/>
              <a:gd name="connsiteX10" fmla="*/ 2928396 w 2928396"/>
              <a:gd name="connsiteY10" fmla="*/ 2266705 h 2552214"/>
              <a:gd name="connsiteX11" fmla="*/ 2642887 w 2928396"/>
              <a:gd name="connsiteY11" fmla="*/ 2552214 h 2552214"/>
              <a:gd name="connsiteX12" fmla="*/ 1220165 w 2928396"/>
              <a:gd name="connsiteY12" fmla="*/ 2552214 h 2552214"/>
              <a:gd name="connsiteX13" fmla="*/ 488066 w 2928396"/>
              <a:gd name="connsiteY13" fmla="*/ 2552214 h 2552214"/>
              <a:gd name="connsiteX14" fmla="*/ 488066 w 2928396"/>
              <a:gd name="connsiteY14" fmla="*/ 2552214 h 2552214"/>
              <a:gd name="connsiteX15" fmla="*/ 285509 w 2928396"/>
              <a:gd name="connsiteY15" fmla="*/ 2552214 h 2552214"/>
              <a:gd name="connsiteX16" fmla="*/ 0 w 2928396"/>
              <a:gd name="connsiteY16" fmla="*/ 2266705 h 2552214"/>
              <a:gd name="connsiteX17" fmla="*/ 0 w 2928396"/>
              <a:gd name="connsiteY17" fmla="*/ 1552951 h 2552214"/>
              <a:gd name="connsiteX18" fmla="*/ 0 w 2928396"/>
              <a:gd name="connsiteY18" fmla="*/ 1124696 h 2552214"/>
              <a:gd name="connsiteX19" fmla="*/ 0 w 2928396"/>
              <a:gd name="connsiteY19" fmla="*/ 1124696 h 2552214"/>
              <a:gd name="connsiteX20" fmla="*/ 0 w 2928396"/>
              <a:gd name="connsiteY20" fmla="*/ 1124701 h 25522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928396" h="2552214">
                <a:moveTo>
                  <a:pt x="0" y="1124701"/>
                </a:moveTo>
                <a:cubicBezTo>
                  <a:pt x="0" y="967019"/>
                  <a:pt x="127827" y="839192"/>
                  <a:pt x="285509" y="839192"/>
                </a:cubicBezTo>
                <a:lnTo>
                  <a:pt x="904754" y="862342"/>
                </a:lnTo>
                <a:lnTo>
                  <a:pt x="1050884" y="0"/>
                </a:lnTo>
                <a:lnTo>
                  <a:pt x="1220165" y="839192"/>
                </a:lnTo>
                <a:lnTo>
                  <a:pt x="2642887" y="839192"/>
                </a:lnTo>
                <a:cubicBezTo>
                  <a:pt x="2800569" y="839192"/>
                  <a:pt x="2928396" y="967019"/>
                  <a:pt x="2928396" y="1124701"/>
                </a:cubicBezTo>
                <a:lnTo>
                  <a:pt x="2928396" y="1124696"/>
                </a:lnTo>
                <a:lnTo>
                  <a:pt x="2928396" y="1124696"/>
                </a:lnTo>
                <a:lnTo>
                  <a:pt x="2928396" y="1552951"/>
                </a:lnTo>
                <a:lnTo>
                  <a:pt x="2928396" y="2266705"/>
                </a:lnTo>
                <a:cubicBezTo>
                  <a:pt x="2928396" y="2424387"/>
                  <a:pt x="2800569" y="2552214"/>
                  <a:pt x="2642887" y="2552214"/>
                </a:cubicBezTo>
                <a:lnTo>
                  <a:pt x="1220165" y="2552214"/>
                </a:lnTo>
                <a:lnTo>
                  <a:pt x="488066" y="2552214"/>
                </a:lnTo>
                <a:lnTo>
                  <a:pt x="488066" y="2552214"/>
                </a:lnTo>
                <a:lnTo>
                  <a:pt x="285509" y="2552214"/>
                </a:lnTo>
                <a:cubicBezTo>
                  <a:pt x="127827" y="2552214"/>
                  <a:pt x="0" y="2424387"/>
                  <a:pt x="0" y="2266705"/>
                </a:cubicBezTo>
                <a:lnTo>
                  <a:pt x="0" y="1552951"/>
                </a:lnTo>
                <a:lnTo>
                  <a:pt x="0" y="1124696"/>
                </a:lnTo>
                <a:lnTo>
                  <a:pt x="0" y="1124696"/>
                </a:lnTo>
                <a:lnTo>
                  <a:pt x="0" y="1124701"/>
                </a:lnTo>
                <a:close/>
              </a:path>
            </a:pathLst>
          </a:custGeom>
          <a:solidFill>
            <a:schemeClr val="tx1">
              <a:lumMod val="75000"/>
              <a:lumOff val="25000"/>
            </a:schemeClr>
          </a:solidFill>
          <a:ln>
            <a:solidFill>
              <a:schemeClr val="tx1">
                <a:lumMod val="75000"/>
                <a:lumOff val="25000"/>
              </a:schemeClr>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19" name="Google Shape;324;p34"/>
          <p:cNvSpPr txBox="1"/>
          <p:nvPr/>
        </p:nvSpPr>
        <p:spPr>
          <a:xfrm>
            <a:off x="7203250" y="3601619"/>
            <a:ext cx="2618036" cy="1510232"/>
          </a:xfrm>
          <a:prstGeom prst="rect">
            <a:avLst/>
          </a:prstGeom>
          <a:noFill/>
          <a:ln>
            <a:noFill/>
          </a:ln>
        </p:spPr>
        <p:txBody>
          <a:bodyPr spcFirstLastPara="1" wrap="square" lIns="0" tIns="8504" rIns="0" bIns="0" anchor="t" anchorCtr="0">
            <a:noAutofit/>
          </a:bodyPr>
          <a:lstStyle/>
          <a:p>
            <a:pPr marL="8164" algn="ctr">
              <a:lnSpc>
                <a:spcPct val="116753"/>
              </a:lnSpc>
            </a:pPr>
            <a:r>
              <a:rPr lang="en-US" sz="2062" b="1" dirty="0">
                <a:solidFill>
                  <a:srgbClr val="FFFFFF"/>
                </a:solidFill>
                <a:latin typeface="Trebuchet MS"/>
                <a:ea typeface="Trebuchet MS"/>
                <a:cs typeface="Trebuchet MS"/>
                <a:sym typeface="Trebuchet MS"/>
              </a:rPr>
              <a:t>= sets</a:t>
            </a:r>
            <a:endParaRPr sz="2062" dirty="0">
              <a:latin typeface="Trebuchet MS"/>
              <a:ea typeface="Trebuchet MS"/>
              <a:cs typeface="Trebuchet MS"/>
              <a:sym typeface="Trebuchet MS"/>
            </a:endParaRPr>
          </a:p>
          <a:p>
            <a:pPr marL="7484" algn="ctr">
              <a:lnSpc>
                <a:spcPct val="116753"/>
              </a:lnSpc>
            </a:pPr>
            <a:r>
              <a:rPr lang="en-US" sz="2062" dirty="0">
                <a:solidFill>
                  <a:srgbClr val="FFFFFF"/>
                </a:solidFill>
                <a:latin typeface="Calibri"/>
                <a:ea typeface="Calibri"/>
                <a:cs typeface="Calibri"/>
                <a:sym typeface="Calibri"/>
              </a:rPr>
              <a:t>(returns nothing)</a:t>
            </a:r>
            <a:endParaRPr sz="2062" dirty="0">
              <a:latin typeface="Calibri"/>
              <a:ea typeface="Calibri"/>
              <a:cs typeface="Calibri"/>
              <a:sym typeface="Calibri"/>
            </a:endParaRPr>
          </a:p>
          <a:p>
            <a:pPr marL="7823" algn="ctr">
              <a:lnSpc>
                <a:spcPct val="116753"/>
              </a:lnSpc>
              <a:spcBef>
                <a:spcPts val="747"/>
              </a:spcBef>
            </a:pPr>
            <a:r>
              <a:rPr lang="en-US" sz="2062" b="1" dirty="0">
                <a:solidFill>
                  <a:srgbClr val="FFFFFF"/>
                </a:solidFill>
                <a:latin typeface="Trebuchet MS"/>
                <a:ea typeface="Trebuchet MS"/>
                <a:cs typeface="Trebuchet MS"/>
                <a:sym typeface="Trebuchet MS"/>
              </a:rPr>
              <a:t>== tests if equal</a:t>
            </a:r>
            <a:endParaRPr sz="2062" dirty="0">
              <a:latin typeface="Trebuchet MS"/>
              <a:ea typeface="Trebuchet MS"/>
              <a:cs typeface="Trebuchet MS"/>
              <a:sym typeface="Trebuchet MS"/>
            </a:endParaRPr>
          </a:p>
          <a:p>
            <a:pPr algn="ctr">
              <a:lnSpc>
                <a:spcPct val="116753"/>
              </a:lnSpc>
            </a:pPr>
            <a:r>
              <a:rPr lang="en-US" sz="2062" dirty="0">
                <a:solidFill>
                  <a:srgbClr val="FFFFFF"/>
                </a:solidFill>
                <a:latin typeface="Calibri"/>
                <a:ea typeface="Calibri"/>
                <a:cs typeface="Calibri"/>
                <a:sym typeface="Calibri"/>
              </a:rPr>
              <a:t>(returns TRUE or FALSE)</a:t>
            </a:r>
            <a:endParaRPr sz="2062" dirty="0">
              <a:latin typeface="Calibri"/>
              <a:ea typeface="Calibri"/>
              <a:cs typeface="Calibri"/>
              <a:sym typeface="Calibri"/>
            </a:endParaRPr>
          </a:p>
        </p:txBody>
      </p:sp>
      <p:graphicFrame>
        <p:nvGraphicFramePr>
          <p:cNvPr id="5" name="Table 4">
            <a:extLst>
              <a:ext uri="{FF2B5EF4-FFF2-40B4-BE49-F238E27FC236}">
                <a16:creationId xmlns:a16="http://schemas.microsoft.com/office/drawing/2014/main" id="{A0F6C692-7123-9F7D-F42E-A81463A5E521}"/>
              </a:ext>
            </a:extLst>
          </p:cNvPr>
          <p:cNvGraphicFramePr>
            <a:graphicFrameLocks noGrp="1"/>
          </p:cNvGraphicFramePr>
          <p:nvPr/>
        </p:nvGraphicFramePr>
        <p:xfrm>
          <a:off x="1661160" y="3422655"/>
          <a:ext cx="4544738" cy="2729332"/>
        </p:xfrm>
        <a:graphic>
          <a:graphicData uri="http://schemas.openxmlformats.org/drawingml/2006/table">
            <a:tbl>
              <a:tblPr firstRow="1">
                <a:tableStyleId>{5940675A-B579-460E-94D1-54222C63F5DA}</a:tableStyleId>
              </a:tblPr>
              <a:tblGrid>
                <a:gridCol w="1320431">
                  <a:extLst>
                    <a:ext uri="{9D8B030D-6E8A-4147-A177-3AD203B41FA5}">
                      <a16:colId xmlns:a16="http://schemas.microsoft.com/office/drawing/2014/main" val="3642991579"/>
                    </a:ext>
                  </a:extLst>
                </a:gridCol>
                <a:gridCol w="1688923">
                  <a:extLst>
                    <a:ext uri="{9D8B030D-6E8A-4147-A177-3AD203B41FA5}">
                      <a16:colId xmlns:a16="http://schemas.microsoft.com/office/drawing/2014/main" val="1650678772"/>
                    </a:ext>
                  </a:extLst>
                </a:gridCol>
                <a:gridCol w="1535384">
                  <a:extLst>
                    <a:ext uri="{9D8B030D-6E8A-4147-A177-3AD203B41FA5}">
                      <a16:colId xmlns:a16="http://schemas.microsoft.com/office/drawing/2014/main" val="412331866"/>
                    </a:ext>
                  </a:extLst>
                </a:gridCol>
              </a:tblGrid>
              <a:tr h="907164">
                <a:tc>
                  <a:txBody>
                    <a:bodyPr/>
                    <a:lstStyle/>
                    <a:p>
                      <a:pPr algn="ctr" rtl="0" fontAlgn="ctr"/>
                      <a:r>
                        <a:rPr lang="en-US" sz="2400" b="1" u="none" strike="noStrike" dirty="0" err="1">
                          <a:solidFill>
                            <a:sysClr val="windowText" lastClr="000000"/>
                          </a:solidFill>
                          <a:effectLst/>
                        </a:rPr>
                        <a:t>mrn</a:t>
                      </a:r>
                      <a:endParaRPr lang="en-US" sz="2400" b="1" i="0" u="none" strike="noStrike" dirty="0">
                        <a:solidFill>
                          <a:sysClr val="windowText" lastClr="000000"/>
                        </a:solidFill>
                        <a:effectLst/>
                        <a:latin typeface="Arial" panose="020B0604020202020204" pitchFamily="34" charset="0"/>
                      </a:endParaRPr>
                    </a:p>
                  </a:txBody>
                  <a:tcPr marL="3175" marR="3175" marT="3175" marB="0" anchor="ctr"/>
                </a:tc>
                <a:tc>
                  <a:txBody>
                    <a:bodyPr/>
                    <a:lstStyle/>
                    <a:p>
                      <a:pPr algn="ctr" rtl="0" fontAlgn="ctr"/>
                      <a:r>
                        <a:rPr lang="en-US" sz="2400" b="1" u="none" strike="noStrike" dirty="0">
                          <a:solidFill>
                            <a:sysClr val="windowText" lastClr="000000"/>
                          </a:solidFill>
                          <a:effectLst/>
                        </a:rPr>
                        <a:t>age</a:t>
                      </a:r>
                      <a:endParaRPr lang="en-US" sz="2400" b="1" i="0" u="none" strike="noStrike" dirty="0">
                        <a:solidFill>
                          <a:sysClr val="windowText" lastClr="000000"/>
                        </a:solidFill>
                        <a:effectLst/>
                        <a:latin typeface="Arial" panose="020B0604020202020204" pitchFamily="34" charset="0"/>
                      </a:endParaRPr>
                    </a:p>
                  </a:txBody>
                  <a:tcPr marL="3175" marR="3175" marT="3175" marB="0" anchor="ctr"/>
                </a:tc>
                <a:tc>
                  <a:txBody>
                    <a:bodyPr/>
                    <a:lstStyle/>
                    <a:p>
                      <a:pPr algn="ctr" rtl="0" fontAlgn="ctr"/>
                      <a:r>
                        <a:rPr lang="en-US" sz="2400" b="1" u="none" strike="noStrike" dirty="0" err="1">
                          <a:solidFill>
                            <a:sysClr val="windowText" lastClr="000000"/>
                          </a:solidFill>
                          <a:effectLst/>
                        </a:rPr>
                        <a:t>last_name</a:t>
                      </a:r>
                      <a:endParaRPr lang="en-US" sz="2400" b="1" i="0" u="none" strike="noStrike" dirty="0">
                        <a:solidFill>
                          <a:sysClr val="windowText" lastClr="000000"/>
                        </a:solidFill>
                        <a:effectLst/>
                        <a:latin typeface="Arial" panose="020B0604020202020204" pitchFamily="34" charset="0"/>
                      </a:endParaRPr>
                    </a:p>
                  </a:txBody>
                  <a:tcPr marL="3175" marR="3175" marT="3175" marB="0" anchor="ctr"/>
                </a:tc>
                <a:extLst>
                  <a:ext uri="{0D108BD9-81ED-4DB2-BD59-A6C34878D82A}">
                    <a16:rowId xmlns:a16="http://schemas.microsoft.com/office/drawing/2014/main" val="2889973772"/>
                  </a:ext>
                </a:extLst>
              </a:tr>
              <a:tr h="455542">
                <a:tc>
                  <a:txBody>
                    <a:bodyPr/>
                    <a:lstStyle/>
                    <a:p>
                      <a:pPr algn="ctr" rtl="0" fontAlgn="ctr"/>
                      <a:r>
                        <a:rPr lang="en-US" sz="2400" b="0" i="0" u="none" strike="noStrike" dirty="0">
                          <a:solidFill>
                            <a:srgbClr val="000000"/>
                          </a:solidFill>
                          <a:effectLst/>
                          <a:highlight>
                            <a:srgbClr val="C0C0C0"/>
                          </a:highlight>
                          <a:latin typeface="Arial" panose="020B0604020202020204" pitchFamily="34" charset="0"/>
                        </a:rPr>
                        <a:t>123858</a:t>
                      </a:r>
                    </a:p>
                  </a:txBody>
                  <a:tcPr marL="3175" marR="3175" marT="3175" marB="0" anchor="ctr"/>
                </a:tc>
                <a:tc>
                  <a:txBody>
                    <a:bodyPr/>
                    <a:lstStyle/>
                    <a:p>
                      <a:pPr algn="ctr" rtl="0" fontAlgn="ctr"/>
                      <a:r>
                        <a:rPr lang="en-US" sz="2400" b="0" i="0" u="none" strike="noStrike" dirty="0">
                          <a:solidFill>
                            <a:srgbClr val="000000"/>
                          </a:solidFill>
                          <a:effectLst/>
                          <a:highlight>
                            <a:srgbClr val="C0C0C0"/>
                          </a:highlight>
                          <a:latin typeface="Arial" panose="020B0604020202020204" pitchFamily="34" charset="0"/>
                        </a:rPr>
                        <a:t>24</a:t>
                      </a:r>
                    </a:p>
                  </a:txBody>
                  <a:tcPr marL="3175" marR="3175" marT="3175" marB="0" anchor="ctr"/>
                </a:tc>
                <a:tc>
                  <a:txBody>
                    <a:bodyPr/>
                    <a:lstStyle/>
                    <a:p>
                      <a:pPr algn="ctr" rtl="0" fontAlgn="ctr"/>
                      <a:r>
                        <a:rPr lang="en-US" sz="2400" b="0" i="0" u="none" strike="noStrike" dirty="0">
                          <a:solidFill>
                            <a:srgbClr val="000000"/>
                          </a:solidFill>
                          <a:effectLst/>
                          <a:highlight>
                            <a:srgbClr val="C0C0C0"/>
                          </a:highlight>
                          <a:latin typeface="Arial" panose="020B0604020202020204" pitchFamily="34" charset="0"/>
                        </a:rPr>
                        <a:t>maxwell</a:t>
                      </a:r>
                    </a:p>
                  </a:txBody>
                  <a:tcPr marL="3175" marR="3175" marT="3175" marB="0" anchor="ctr"/>
                </a:tc>
                <a:extLst>
                  <a:ext uri="{0D108BD9-81ED-4DB2-BD59-A6C34878D82A}">
                    <a16:rowId xmlns:a16="http://schemas.microsoft.com/office/drawing/2014/main" val="1843102304"/>
                  </a:ext>
                </a:extLst>
              </a:tr>
              <a:tr h="455542">
                <a:tc>
                  <a:txBody>
                    <a:bodyPr/>
                    <a:lstStyle/>
                    <a:p>
                      <a:pPr algn="ctr" rtl="0" fontAlgn="ctr"/>
                      <a:r>
                        <a:rPr lang="en-US" sz="2400" b="0" i="0" u="none" strike="noStrike" dirty="0">
                          <a:solidFill>
                            <a:srgbClr val="000000"/>
                          </a:solidFill>
                          <a:effectLst/>
                          <a:highlight>
                            <a:srgbClr val="C0C0C0"/>
                          </a:highlight>
                          <a:latin typeface="Arial" panose="020B0604020202020204" pitchFamily="34" charset="0"/>
                        </a:rPr>
                        <a:t>123858</a:t>
                      </a:r>
                    </a:p>
                  </a:txBody>
                  <a:tcPr marL="3175" marR="3175" marT="3175" marB="0" anchor="ctr"/>
                </a:tc>
                <a:tc>
                  <a:txBody>
                    <a:bodyPr/>
                    <a:lstStyle/>
                    <a:p>
                      <a:pPr algn="ctr" rtl="0" fontAlgn="ctr"/>
                      <a:r>
                        <a:rPr lang="en-US" sz="2400" b="0" i="0" u="none" strike="noStrike" dirty="0">
                          <a:solidFill>
                            <a:srgbClr val="000000"/>
                          </a:solidFill>
                          <a:effectLst/>
                          <a:highlight>
                            <a:srgbClr val="C0C0C0"/>
                          </a:highlight>
                          <a:latin typeface="Arial" panose="020B0604020202020204" pitchFamily="34" charset="0"/>
                        </a:rPr>
                        <a:t>24</a:t>
                      </a:r>
                    </a:p>
                  </a:txBody>
                  <a:tcPr marL="3175" marR="3175" marT="3175" marB="0" anchor="ctr"/>
                </a:tc>
                <a:tc>
                  <a:txBody>
                    <a:bodyPr/>
                    <a:lstStyle/>
                    <a:p>
                      <a:pPr algn="ctr" rtl="0" fontAlgn="ctr"/>
                      <a:r>
                        <a:rPr lang="en-US" sz="2400" b="0" i="0" u="none" strike="noStrike" dirty="0">
                          <a:solidFill>
                            <a:srgbClr val="000000"/>
                          </a:solidFill>
                          <a:effectLst/>
                          <a:highlight>
                            <a:srgbClr val="C0C0C0"/>
                          </a:highlight>
                          <a:latin typeface="Arial" panose="020B0604020202020204" pitchFamily="34" charset="0"/>
                        </a:rPr>
                        <a:t>maxwell</a:t>
                      </a:r>
                    </a:p>
                  </a:txBody>
                  <a:tcPr marL="3175" marR="3175" marT="3175" marB="0" anchor="ctr"/>
                </a:tc>
                <a:extLst>
                  <a:ext uri="{0D108BD9-81ED-4DB2-BD59-A6C34878D82A}">
                    <a16:rowId xmlns:a16="http://schemas.microsoft.com/office/drawing/2014/main" val="3563215883"/>
                  </a:ext>
                </a:extLst>
              </a:tr>
              <a:tr h="455542">
                <a:tc>
                  <a:txBody>
                    <a:bodyPr/>
                    <a:lstStyle/>
                    <a:p>
                      <a:pPr algn="ctr" rtl="0" fontAlgn="ctr"/>
                      <a:r>
                        <a:rPr lang="en-US" sz="2400" b="0" u="none" strike="noStrike" dirty="0">
                          <a:solidFill>
                            <a:srgbClr val="000000"/>
                          </a:solidFill>
                          <a:effectLst/>
                          <a:highlight>
                            <a:srgbClr val="C0C0C0"/>
                          </a:highlight>
                        </a:rPr>
                        <a:t>112927</a:t>
                      </a:r>
                      <a:endParaRPr lang="en-US" sz="2400" b="0" i="0" u="none" strike="noStrike" dirty="0">
                        <a:solidFill>
                          <a:srgbClr val="000000"/>
                        </a:solidFill>
                        <a:effectLst/>
                        <a:highlight>
                          <a:srgbClr val="C0C0C0"/>
                        </a:highlight>
                        <a:latin typeface="Arial" panose="020B0604020202020204" pitchFamily="34" charset="0"/>
                      </a:endParaRPr>
                    </a:p>
                  </a:txBody>
                  <a:tcPr marL="3175" marR="3175" marT="3175" marB="0" anchor="ctr"/>
                </a:tc>
                <a:tc>
                  <a:txBody>
                    <a:bodyPr/>
                    <a:lstStyle/>
                    <a:p>
                      <a:pPr algn="ctr" rtl="0" fontAlgn="ctr"/>
                      <a:r>
                        <a:rPr lang="en-US" sz="2400" b="0" u="none" strike="noStrike" dirty="0">
                          <a:solidFill>
                            <a:srgbClr val="000000"/>
                          </a:solidFill>
                          <a:effectLst/>
                          <a:highlight>
                            <a:srgbClr val="C0C0C0"/>
                          </a:highlight>
                        </a:rPr>
                        <a:t>64</a:t>
                      </a:r>
                      <a:endParaRPr lang="en-US" sz="2400" b="0" i="0" u="none" strike="noStrike" dirty="0">
                        <a:solidFill>
                          <a:srgbClr val="000000"/>
                        </a:solidFill>
                        <a:effectLst/>
                        <a:highlight>
                          <a:srgbClr val="C0C0C0"/>
                        </a:highlight>
                        <a:latin typeface="Arial" panose="020B0604020202020204" pitchFamily="34" charset="0"/>
                      </a:endParaRPr>
                    </a:p>
                  </a:txBody>
                  <a:tcPr marL="3175" marR="3175" marT="3175" marB="0" anchor="ctr"/>
                </a:tc>
                <a:tc>
                  <a:txBody>
                    <a:bodyPr/>
                    <a:lstStyle/>
                    <a:p>
                      <a:pPr algn="ctr" rtl="0" fontAlgn="ctr"/>
                      <a:r>
                        <a:rPr lang="en-US" sz="2400" b="0" u="none" strike="noStrike" dirty="0" err="1">
                          <a:solidFill>
                            <a:srgbClr val="000000"/>
                          </a:solidFill>
                          <a:effectLst/>
                          <a:highlight>
                            <a:srgbClr val="C0C0C0"/>
                          </a:highlight>
                        </a:rPr>
                        <a:t>harrington</a:t>
                      </a:r>
                      <a:endParaRPr lang="en-US" sz="2400" b="0" i="0" u="none" strike="noStrike" dirty="0">
                        <a:solidFill>
                          <a:srgbClr val="000000"/>
                        </a:solidFill>
                        <a:effectLst/>
                        <a:highlight>
                          <a:srgbClr val="C0C0C0"/>
                        </a:highlight>
                        <a:latin typeface="Arial" panose="020B0604020202020204" pitchFamily="34" charset="0"/>
                      </a:endParaRPr>
                    </a:p>
                  </a:txBody>
                  <a:tcPr marL="3175" marR="3175" marT="3175" marB="0" anchor="ctr"/>
                </a:tc>
                <a:extLst>
                  <a:ext uri="{0D108BD9-81ED-4DB2-BD59-A6C34878D82A}">
                    <a16:rowId xmlns:a16="http://schemas.microsoft.com/office/drawing/2014/main" val="4003288136"/>
                  </a:ext>
                </a:extLst>
              </a:tr>
              <a:tr h="455542">
                <a:tc>
                  <a:txBody>
                    <a:bodyPr/>
                    <a:lstStyle/>
                    <a:p>
                      <a:pPr algn="ctr" rtl="0" fontAlgn="ctr"/>
                      <a:r>
                        <a:rPr lang="en-US" sz="2400" b="0" u="none" strike="noStrike" dirty="0">
                          <a:solidFill>
                            <a:srgbClr val="000000"/>
                          </a:solidFill>
                          <a:effectLst/>
                          <a:highlight>
                            <a:srgbClr val="0365C0"/>
                          </a:highlight>
                        </a:rPr>
                        <a:t>111900</a:t>
                      </a:r>
                      <a:endParaRPr lang="en-US" sz="2400" b="0" i="0" u="none" strike="noStrike" dirty="0">
                        <a:solidFill>
                          <a:srgbClr val="000000"/>
                        </a:solidFill>
                        <a:effectLst/>
                        <a:highlight>
                          <a:srgbClr val="0365C0"/>
                        </a:highlight>
                        <a:latin typeface="Arial" panose="020B0604020202020204" pitchFamily="34" charset="0"/>
                      </a:endParaRPr>
                    </a:p>
                  </a:txBody>
                  <a:tcPr marL="3175" marR="3175" marT="3175" marB="0" anchor="ctr"/>
                </a:tc>
                <a:tc>
                  <a:txBody>
                    <a:bodyPr/>
                    <a:lstStyle/>
                    <a:p>
                      <a:pPr algn="ctr" rtl="0" fontAlgn="ctr"/>
                      <a:r>
                        <a:rPr lang="en-US" sz="2400" b="0" u="none" strike="noStrike" dirty="0">
                          <a:solidFill>
                            <a:srgbClr val="000000"/>
                          </a:solidFill>
                          <a:effectLst/>
                          <a:highlight>
                            <a:srgbClr val="0365C0"/>
                          </a:highlight>
                        </a:rPr>
                        <a:t>55</a:t>
                      </a:r>
                      <a:endParaRPr lang="en-US" sz="2400" b="0" i="0" u="none" strike="noStrike" dirty="0">
                        <a:solidFill>
                          <a:srgbClr val="000000"/>
                        </a:solidFill>
                        <a:effectLst/>
                        <a:highlight>
                          <a:srgbClr val="0365C0"/>
                        </a:highlight>
                        <a:latin typeface="Arial" panose="020B0604020202020204" pitchFamily="34" charset="0"/>
                      </a:endParaRPr>
                    </a:p>
                  </a:txBody>
                  <a:tcPr marL="3175" marR="3175" marT="3175" marB="0" anchor="ctr"/>
                </a:tc>
                <a:tc>
                  <a:txBody>
                    <a:bodyPr/>
                    <a:lstStyle/>
                    <a:p>
                      <a:pPr algn="ctr" rtl="0" fontAlgn="ctr"/>
                      <a:r>
                        <a:rPr lang="en-US" sz="2400" b="0" u="none" strike="noStrike" dirty="0" err="1">
                          <a:solidFill>
                            <a:srgbClr val="000000"/>
                          </a:solidFill>
                          <a:effectLst/>
                          <a:highlight>
                            <a:srgbClr val="0365C0"/>
                          </a:highlight>
                        </a:rPr>
                        <a:t>simmons</a:t>
                      </a:r>
                      <a:endParaRPr lang="en-US" sz="2400" b="0" i="0" u="none" strike="noStrike" dirty="0">
                        <a:solidFill>
                          <a:srgbClr val="000000"/>
                        </a:solidFill>
                        <a:effectLst/>
                        <a:highlight>
                          <a:srgbClr val="0365C0"/>
                        </a:highlight>
                        <a:latin typeface="Arial" panose="020B0604020202020204" pitchFamily="34" charset="0"/>
                      </a:endParaRPr>
                    </a:p>
                  </a:txBody>
                  <a:tcPr marL="3175" marR="3175" marT="3175" marB="0" anchor="ctr"/>
                </a:tc>
                <a:extLst>
                  <a:ext uri="{0D108BD9-81ED-4DB2-BD59-A6C34878D82A}">
                    <a16:rowId xmlns:a16="http://schemas.microsoft.com/office/drawing/2014/main" val="2004892004"/>
                  </a:ext>
                </a:extLst>
              </a:tr>
            </a:tbl>
          </a:graphicData>
        </a:graphic>
      </p:graphicFrame>
    </p:spTree>
    <p:extLst>
      <p:ext uri="{BB962C8B-B14F-4D97-AF65-F5344CB8AC3E}">
        <p14:creationId xmlns:p14="http://schemas.microsoft.com/office/powerpoint/2010/main" val="279242722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291"/>
        <p:cNvGrpSpPr/>
        <p:nvPr/>
      </p:nvGrpSpPr>
      <p:grpSpPr>
        <a:xfrm>
          <a:off x="0" y="0"/>
          <a:ext cx="0" cy="0"/>
          <a:chOff x="0" y="0"/>
          <a:chExt cx="0" cy="0"/>
        </a:xfrm>
      </p:grpSpPr>
      <p:sp>
        <p:nvSpPr>
          <p:cNvPr id="13" name="Google Shape;131;p17"/>
          <p:cNvSpPr/>
          <p:nvPr/>
        </p:nvSpPr>
        <p:spPr>
          <a:xfrm>
            <a:off x="1482750" y="2228296"/>
            <a:ext cx="9750923" cy="809030"/>
          </a:xfrm>
          <a:custGeom>
            <a:avLst/>
            <a:gdLst/>
            <a:ahLst/>
            <a:cxnLst/>
            <a:rect l="l" t="t" r="r" b="b"/>
            <a:pathLst>
              <a:path w="14544040" h="1333500" extrusionOk="0">
                <a:moveTo>
                  <a:pt x="0" y="0"/>
                </a:moveTo>
                <a:lnTo>
                  <a:pt x="14543737" y="0"/>
                </a:lnTo>
                <a:lnTo>
                  <a:pt x="14543737" y="1333348"/>
                </a:lnTo>
                <a:lnTo>
                  <a:pt x="0" y="1333348"/>
                </a:lnTo>
                <a:lnTo>
                  <a:pt x="0" y="0"/>
                </a:lnTo>
                <a:close/>
              </a:path>
            </a:pathLst>
          </a:custGeom>
          <a:solidFill>
            <a:srgbClr val="F0F2F4"/>
          </a:solidFill>
          <a:ln>
            <a:solidFill>
              <a:schemeClr val="tx1">
                <a:lumMod val="85000"/>
                <a:lumOff val="15000"/>
              </a:schemeClr>
            </a:solidFill>
          </a:ln>
        </p:spPr>
        <p:txBody>
          <a:bodyPr spcFirstLastPara="1" wrap="square" lIns="0" tIns="0" rIns="0" bIns="0" anchor="t" anchorCtr="0">
            <a:noAutofit/>
          </a:bodyPr>
          <a:lstStyle/>
          <a:p>
            <a:endParaRPr sz="964"/>
          </a:p>
        </p:txBody>
      </p:sp>
      <p:sp>
        <p:nvSpPr>
          <p:cNvPr id="293" name="Google Shape;293;p32"/>
          <p:cNvSpPr txBox="1">
            <a:spLocks noGrp="1"/>
          </p:cNvSpPr>
          <p:nvPr>
            <p:ph type="title"/>
          </p:nvPr>
        </p:nvSpPr>
        <p:spPr>
          <a:xfrm>
            <a:off x="4927600" y="684400"/>
            <a:ext cx="1904470" cy="777536"/>
          </a:xfrm>
          <a:prstGeom prst="rect">
            <a:avLst/>
          </a:prstGeom>
          <a:noFill/>
          <a:ln>
            <a:noFill/>
          </a:ln>
        </p:spPr>
        <p:txBody>
          <a:bodyPr spcFirstLastPara="1" wrap="square" lIns="0" tIns="6455" rIns="0" bIns="0" anchor="t" anchorCtr="0">
            <a:noAutofit/>
          </a:bodyPr>
          <a:lstStyle/>
          <a:p>
            <a:pPr marL="6803"/>
            <a:r>
              <a:rPr lang="en-US" dirty="0">
                <a:solidFill>
                  <a:srgbClr val="000000"/>
                </a:solidFill>
              </a:rPr>
              <a:t>filter()</a:t>
            </a:r>
            <a:endParaRPr dirty="0"/>
          </a:p>
        </p:txBody>
      </p:sp>
      <p:sp>
        <p:nvSpPr>
          <p:cNvPr id="296" name="Google Shape;296;p32"/>
          <p:cNvSpPr txBox="1"/>
          <p:nvPr/>
        </p:nvSpPr>
        <p:spPr>
          <a:xfrm>
            <a:off x="2190655" y="1713022"/>
            <a:ext cx="6159054" cy="1167589"/>
          </a:xfrm>
          <a:prstGeom prst="rect">
            <a:avLst/>
          </a:prstGeom>
          <a:noFill/>
          <a:ln>
            <a:noFill/>
          </a:ln>
        </p:spPr>
        <p:txBody>
          <a:bodyPr spcFirstLastPara="1" wrap="square" lIns="0" tIns="6455" rIns="0" bIns="0" anchor="t" anchorCtr="0">
            <a:noAutofit/>
          </a:bodyPr>
          <a:lstStyle/>
          <a:p>
            <a:pPr marL="6803"/>
            <a:r>
              <a:rPr lang="en-US" sz="2652" dirty="0">
                <a:latin typeface="Calibri"/>
                <a:ea typeface="Calibri"/>
                <a:cs typeface="Calibri"/>
                <a:sym typeface="Calibri"/>
              </a:rPr>
              <a:t>Extract rows that meet logical criteria.</a:t>
            </a:r>
            <a:endParaRPr sz="2652" dirty="0">
              <a:latin typeface="Calibri"/>
              <a:ea typeface="Calibri"/>
              <a:cs typeface="Calibri"/>
              <a:sym typeface="Calibri"/>
            </a:endParaRPr>
          </a:p>
        </p:txBody>
      </p:sp>
      <p:sp>
        <p:nvSpPr>
          <p:cNvPr id="14" name="Rectangle 13"/>
          <p:cNvSpPr/>
          <p:nvPr/>
        </p:nvSpPr>
        <p:spPr>
          <a:xfrm>
            <a:off x="1935245" y="2339968"/>
            <a:ext cx="8321509" cy="584775"/>
          </a:xfrm>
          <a:prstGeom prst="rect">
            <a:avLst/>
          </a:prstGeom>
        </p:spPr>
        <p:txBody>
          <a:bodyPr wrap="none">
            <a:spAutoFit/>
          </a:bodyPr>
          <a:lstStyle/>
          <a:p>
            <a:r>
              <a:rPr lang="en-US" sz="3200" dirty="0">
                <a:latin typeface="Consolas" panose="020B0609020204030204" pitchFamily="49" charset="0"/>
                <a:ea typeface="Courier New"/>
                <a:cs typeface="Consolas" panose="020B0609020204030204" pitchFamily="49" charset="0"/>
                <a:sym typeface="Courier New"/>
              </a:rPr>
              <a:t>filter(</a:t>
            </a:r>
            <a:r>
              <a:rPr lang="en-US" sz="3200" dirty="0">
                <a:solidFill>
                  <a:srgbClr val="0365C0"/>
                </a:solidFill>
                <a:latin typeface="Consolas" panose="020B0609020204030204" pitchFamily="49" charset="0"/>
                <a:ea typeface="Courier New"/>
                <a:cs typeface="Consolas" panose="020B0609020204030204" pitchFamily="49" charset="0"/>
                <a:sym typeface="Courier New"/>
              </a:rPr>
              <a:t>chem, </a:t>
            </a:r>
            <a:r>
              <a:rPr lang="en-US" sz="3200" dirty="0" err="1">
                <a:solidFill>
                  <a:srgbClr val="9BBB59"/>
                </a:solidFill>
                <a:latin typeface="Consolas" panose="020B0609020204030204" pitchFamily="49" charset="0"/>
                <a:ea typeface="Courier New"/>
                <a:cs typeface="Consolas" panose="020B0609020204030204" pitchFamily="49" charset="0"/>
                <a:sym typeface="Courier New"/>
              </a:rPr>
              <a:t>last_name</a:t>
            </a:r>
            <a:r>
              <a:rPr lang="en-US" sz="3200" dirty="0">
                <a:solidFill>
                  <a:srgbClr val="9BBB59"/>
                </a:solidFill>
                <a:latin typeface="Consolas" panose="020B0609020204030204" pitchFamily="49" charset="0"/>
                <a:ea typeface="Courier New"/>
                <a:cs typeface="Consolas" panose="020B0609020204030204" pitchFamily="49" charset="0"/>
                <a:sym typeface="Courier New"/>
              </a:rPr>
              <a:t> == “maxwell"</a:t>
            </a:r>
            <a:r>
              <a:rPr lang="en-US" sz="3200" dirty="0">
                <a:latin typeface="Consolas" panose="020B0609020204030204" pitchFamily="49" charset="0"/>
                <a:ea typeface="Courier New"/>
                <a:cs typeface="Consolas" panose="020B0609020204030204" pitchFamily="49" charset="0"/>
                <a:sym typeface="Courier New"/>
              </a:rPr>
              <a:t>)</a:t>
            </a:r>
            <a:endParaRPr lang="en-US" dirty="0"/>
          </a:p>
        </p:txBody>
      </p:sp>
      <p:sp>
        <p:nvSpPr>
          <p:cNvPr id="15" name="Google Shape;46;p7"/>
          <p:cNvSpPr>
            <a:spLocks noChangeAspect="1"/>
          </p:cNvSpPr>
          <p:nvPr/>
        </p:nvSpPr>
        <p:spPr>
          <a:xfrm>
            <a:off x="11152671" y="5805616"/>
            <a:ext cx="776274" cy="835671"/>
          </a:xfrm>
          <a:prstGeom prst="rect">
            <a:avLst/>
          </a:prstGeom>
          <a:blipFill rotWithShape="1">
            <a:blip r:embed="rId3">
              <a:alphaModFix/>
            </a:blip>
            <a:stretch>
              <a:fillRect/>
            </a:stretch>
          </a:blipFill>
          <a:ln>
            <a:noFill/>
          </a:ln>
        </p:spPr>
        <p:txBody>
          <a:bodyPr spcFirstLastPara="1" wrap="square" lIns="0" tIns="0" rIns="0" bIns="0" anchor="t" anchorCtr="0">
            <a:noAutofit/>
          </a:bodyPr>
          <a:lstStyle/>
          <a:p>
            <a:endParaRPr sz="964"/>
          </a:p>
        </p:txBody>
      </p:sp>
      <p:sp>
        <p:nvSpPr>
          <p:cNvPr id="12" name="Rounded Rectangular Callout 2"/>
          <p:cNvSpPr/>
          <p:nvPr/>
        </p:nvSpPr>
        <p:spPr>
          <a:xfrm rot="10800000" flipH="1">
            <a:off x="7523750" y="381000"/>
            <a:ext cx="3220449" cy="1785377"/>
          </a:xfrm>
          <a:custGeom>
            <a:avLst/>
            <a:gdLst>
              <a:gd name="connsiteX0" fmla="*/ 0 w 2928396"/>
              <a:gd name="connsiteY0" fmla="*/ 285509 h 1713022"/>
              <a:gd name="connsiteX1" fmla="*/ 285509 w 2928396"/>
              <a:gd name="connsiteY1" fmla="*/ 0 h 1713022"/>
              <a:gd name="connsiteX2" fmla="*/ 488066 w 2928396"/>
              <a:gd name="connsiteY2" fmla="*/ 0 h 1713022"/>
              <a:gd name="connsiteX3" fmla="*/ 1050884 w 2928396"/>
              <a:gd name="connsiteY3" fmla="*/ -839192 h 1713022"/>
              <a:gd name="connsiteX4" fmla="*/ 1220165 w 2928396"/>
              <a:gd name="connsiteY4" fmla="*/ 0 h 1713022"/>
              <a:gd name="connsiteX5" fmla="*/ 2642887 w 2928396"/>
              <a:gd name="connsiteY5" fmla="*/ 0 h 1713022"/>
              <a:gd name="connsiteX6" fmla="*/ 2928396 w 2928396"/>
              <a:gd name="connsiteY6" fmla="*/ 285509 h 1713022"/>
              <a:gd name="connsiteX7" fmla="*/ 2928396 w 2928396"/>
              <a:gd name="connsiteY7" fmla="*/ 285504 h 1713022"/>
              <a:gd name="connsiteX8" fmla="*/ 2928396 w 2928396"/>
              <a:gd name="connsiteY8" fmla="*/ 285504 h 1713022"/>
              <a:gd name="connsiteX9" fmla="*/ 2928396 w 2928396"/>
              <a:gd name="connsiteY9" fmla="*/ 713759 h 1713022"/>
              <a:gd name="connsiteX10" fmla="*/ 2928396 w 2928396"/>
              <a:gd name="connsiteY10" fmla="*/ 1427513 h 1713022"/>
              <a:gd name="connsiteX11" fmla="*/ 2642887 w 2928396"/>
              <a:gd name="connsiteY11" fmla="*/ 1713022 h 1713022"/>
              <a:gd name="connsiteX12" fmla="*/ 1220165 w 2928396"/>
              <a:gd name="connsiteY12" fmla="*/ 1713022 h 1713022"/>
              <a:gd name="connsiteX13" fmla="*/ 488066 w 2928396"/>
              <a:gd name="connsiteY13" fmla="*/ 1713022 h 1713022"/>
              <a:gd name="connsiteX14" fmla="*/ 488066 w 2928396"/>
              <a:gd name="connsiteY14" fmla="*/ 1713022 h 1713022"/>
              <a:gd name="connsiteX15" fmla="*/ 285509 w 2928396"/>
              <a:gd name="connsiteY15" fmla="*/ 1713022 h 1713022"/>
              <a:gd name="connsiteX16" fmla="*/ 0 w 2928396"/>
              <a:gd name="connsiteY16" fmla="*/ 1427513 h 1713022"/>
              <a:gd name="connsiteX17" fmla="*/ 0 w 2928396"/>
              <a:gd name="connsiteY17" fmla="*/ 713759 h 1713022"/>
              <a:gd name="connsiteX18" fmla="*/ 0 w 2928396"/>
              <a:gd name="connsiteY18" fmla="*/ 285504 h 1713022"/>
              <a:gd name="connsiteX19" fmla="*/ 0 w 2928396"/>
              <a:gd name="connsiteY19" fmla="*/ 285504 h 1713022"/>
              <a:gd name="connsiteX20" fmla="*/ 0 w 2928396"/>
              <a:gd name="connsiteY20" fmla="*/ 285509 h 1713022"/>
              <a:gd name="connsiteX0" fmla="*/ 0 w 2928396"/>
              <a:gd name="connsiteY0" fmla="*/ 1124701 h 2552214"/>
              <a:gd name="connsiteX1" fmla="*/ 285509 w 2928396"/>
              <a:gd name="connsiteY1" fmla="*/ 839192 h 2552214"/>
              <a:gd name="connsiteX2" fmla="*/ 904754 w 2928396"/>
              <a:gd name="connsiteY2" fmla="*/ 862342 h 2552214"/>
              <a:gd name="connsiteX3" fmla="*/ 1050884 w 2928396"/>
              <a:gd name="connsiteY3" fmla="*/ 0 h 2552214"/>
              <a:gd name="connsiteX4" fmla="*/ 1220165 w 2928396"/>
              <a:gd name="connsiteY4" fmla="*/ 839192 h 2552214"/>
              <a:gd name="connsiteX5" fmla="*/ 2642887 w 2928396"/>
              <a:gd name="connsiteY5" fmla="*/ 839192 h 2552214"/>
              <a:gd name="connsiteX6" fmla="*/ 2928396 w 2928396"/>
              <a:gd name="connsiteY6" fmla="*/ 1124701 h 2552214"/>
              <a:gd name="connsiteX7" fmla="*/ 2928396 w 2928396"/>
              <a:gd name="connsiteY7" fmla="*/ 1124696 h 2552214"/>
              <a:gd name="connsiteX8" fmla="*/ 2928396 w 2928396"/>
              <a:gd name="connsiteY8" fmla="*/ 1124696 h 2552214"/>
              <a:gd name="connsiteX9" fmla="*/ 2928396 w 2928396"/>
              <a:gd name="connsiteY9" fmla="*/ 1552951 h 2552214"/>
              <a:gd name="connsiteX10" fmla="*/ 2928396 w 2928396"/>
              <a:gd name="connsiteY10" fmla="*/ 2266705 h 2552214"/>
              <a:gd name="connsiteX11" fmla="*/ 2642887 w 2928396"/>
              <a:gd name="connsiteY11" fmla="*/ 2552214 h 2552214"/>
              <a:gd name="connsiteX12" fmla="*/ 1220165 w 2928396"/>
              <a:gd name="connsiteY12" fmla="*/ 2552214 h 2552214"/>
              <a:gd name="connsiteX13" fmla="*/ 488066 w 2928396"/>
              <a:gd name="connsiteY13" fmla="*/ 2552214 h 2552214"/>
              <a:gd name="connsiteX14" fmla="*/ 488066 w 2928396"/>
              <a:gd name="connsiteY14" fmla="*/ 2552214 h 2552214"/>
              <a:gd name="connsiteX15" fmla="*/ 285509 w 2928396"/>
              <a:gd name="connsiteY15" fmla="*/ 2552214 h 2552214"/>
              <a:gd name="connsiteX16" fmla="*/ 0 w 2928396"/>
              <a:gd name="connsiteY16" fmla="*/ 2266705 h 2552214"/>
              <a:gd name="connsiteX17" fmla="*/ 0 w 2928396"/>
              <a:gd name="connsiteY17" fmla="*/ 1552951 h 2552214"/>
              <a:gd name="connsiteX18" fmla="*/ 0 w 2928396"/>
              <a:gd name="connsiteY18" fmla="*/ 1124696 h 2552214"/>
              <a:gd name="connsiteX19" fmla="*/ 0 w 2928396"/>
              <a:gd name="connsiteY19" fmla="*/ 1124696 h 2552214"/>
              <a:gd name="connsiteX20" fmla="*/ 0 w 2928396"/>
              <a:gd name="connsiteY20" fmla="*/ 1124701 h 25522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928396" h="2552214">
                <a:moveTo>
                  <a:pt x="0" y="1124701"/>
                </a:moveTo>
                <a:cubicBezTo>
                  <a:pt x="0" y="967019"/>
                  <a:pt x="127827" y="839192"/>
                  <a:pt x="285509" y="839192"/>
                </a:cubicBezTo>
                <a:lnTo>
                  <a:pt x="904754" y="862342"/>
                </a:lnTo>
                <a:lnTo>
                  <a:pt x="1050884" y="0"/>
                </a:lnTo>
                <a:lnTo>
                  <a:pt x="1220165" y="839192"/>
                </a:lnTo>
                <a:lnTo>
                  <a:pt x="2642887" y="839192"/>
                </a:lnTo>
                <a:cubicBezTo>
                  <a:pt x="2800569" y="839192"/>
                  <a:pt x="2928396" y="967019"/>
                  <a:pt x="2928396" y="1124701"/>
                </a:cubicBezTo>
                <a:lnTo>
                  <a:pt x="2928396" y="1124696"/>
                </a:lnTo>
                <a:lnTo>
                  <a:pt x="2928396" y="1124696"/>
                </a:lnTo>
                <a:lnTo>
                  <a:pt x="2928396" y="1552951"/>
                </a:lnTo>
                <a:lnTo>
                  <a:pt x="2928396" y="2266705"/>
                </a:lnTo>
                <a:cubicBezTo>
                  <a:pt x="2928396" y="2424387"/>
                  <a:pt x="2800569" y="2552214"/>
                  <a:pt x="2642887" y="2552214"/>
                </a:cubicBezTo>
                <a:lnTo>
                  <a:pt x="1220165" y="2552214"/>
                </a:lnTo>
                <a:lnTo>
                  <a:pt x="488066" y="2552214"/>
                </a:lnTo>
                <a:lnTo>
                  <a:pt x="488066" y="2552214"/>
                </a:lnTo>
                <a:lnTo>
                  <a:pt x="285509" y="2552214"/>
                </a:lnTo>
                <a:cubicBezTo>
                  <a:pt x="127827" y="2552214"/>
                  <a:pt x="0" y="2424387"/>
                  <a:pt x="0" y="2266705"/>
                </a:cubicBezTo>
                <a:lnTo>
                  <a:pt x="0" y="1552951"/>
                </a:lnTo>
                <a:lnTo>
                  <a:pt x="0" y="1124696"/>
                </a:lnTo>
                <a:lnTo>
                  <a:pt x="0" y="1124696"/>
                </a:lnTo>
                <a:lnTo>
                  <a:pt x="0" y="1124701"/>
                </a:lnTo>
                <a:close/>
              </a:path>
            </a:pathLst>
          </a:custGeom>
          <a:solidFill>
            <a:schemeClr val="tx1">
              <a:lumMod val="75000"/>
              <a:lumOff val="25000"/>
            </a:schemeClr>
          </a:solidFill>
          <a:ln>
            <a:solidFill>
              <a:schemeClr val="tx1">
                <a:lumMod val="75000"/>
                <a:lumOff val="25000"/>
              </a:schemeClr>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18" name="Google Shape;324;p34"/>
          <p:cNvSpPr txBox="1"/>
          <p:nvPr/>
        </p:nvSpPr>
        <p:spPr>
          <a:xfrm>
            <a:off x="7659240" y="423343"/>
            <a:ext cx="2949467" cy="1043052"/>
          </a:xfrm>
          <a:prstGeom prst="rect">
            <a:avLst/>
          </a:prstGeom>
          <a:noFill/>
          <a:ln>
            <a:noFill/>
          </a:ln>
        </p:spPr>
        <p:txBody>
          <a:bodyPr spcFirstLastPara="1" wrap="square" lIns="0" tIns="8504" rIns="0" bIns="0" anchor="t" anchorCtr="0">
            <a:noAutofit/>
          </a:bodyPr>
          <a:lstStyle/>
          <a:p>
            <a:pPr marL="8164" algn="ctr">
              <a:lnSpc>
                <a:spcPct val="116753"/>
              </a:lnSpc>
            </a:pPr>
            <a:r>
              <a:rPr lang="en-US" sz="2062" dirty="0">
                <a:solidFill>
                  <a:schemeClr val="bg1"/>
                </a:solidFill>
                <a:latin typeface="Calibri"/>
                <a:ea typeface="Calibri"/>
                <a:cs typeface="Calibri"/>
                <a:sym typeface="Calibri"/>
              </a:rPr>
              <a:t>Values coded as character strings must be surrounded by quotes</a:t>
            </a:r>
            <a:endParaRPr sz="2062" dirty="0">
              <a:solidFill>
                <a:schemeClr val="bg1"/>
              </a:solidFill>
              <a:latin typeface="Calibri"/>
              <a:ea typeface="Calibri"/>
              <a:cs typeface="Calibri"/>
              <a:sym typeface="Calibri"/>
            </a:endParaRPr>
          </a:p>
        </p:txBody>
      </p:sp>
      <p:cxnSp>
        <p:nvCxnSpPr>
          <p:cNvPr id="19" name="Straight Arrow Connector 18"/>
          <p:cNvCxnSpPr/>
          <p:nvPr/>
        </p:nvCxnSpPr>
        <p:spPr>
          <a:xfrm>
            <a:off x="5227289" y="4327928"/>
            <a:ext cx="548640" cy="0"/>
          </a:xfrm>
          <a:prstGeom prst="straightConnector1">
            <a:avLst/>
          </a:prstGeom>
          <a:ln w="76200">
            <a:solidFill>
              <a:schemeClr val="tx1">
                <a:lumMod val="75000"/>
                <a:lumOff val="25000"/>
              </a:schemeClr>
            </a:solidFill>
            <a:tailEnd type="triangle"/>
          </a:ln>
        </p:spPr>
        <p:style>
          <a:lnRef idx="1">
            <a:schemeClr val="accent1"/>
          </a:lnRef>
          <a:fillRef idx="0">
            <a:schemeClr val="accent1"/>
          </a:fillRef>
          <a:effectRef idx="0">
            <a:schemeClr val="accent1"/>
          </a:effectRef>
          <a:fontRef idx="minor">
            <a:schemeClr val="tx1"/>
          </a:fontRef>
        </p:style>
      </p:cxnSp>
      <p:graphicFrame>
        <p:nvGraphicFramePr>
          <p:cNvPr id="21" name="Table 20"/>
          <p:cNvGraphicFramePr>
            <a:graphicFrameLocks noGrp="1"/>
          </p:cNvGraphicFramePr>
          <p:nvPr/>
        </p:nvGraphicFramePr>
        <p:xfrm>
          <a:off x="6358212" y="3807152"/>
          <a:ext cx="4544738" cy="1818248"/>
        </p:xfrm>
        <a:graphic>
          <a:graphicData uri="http://schemas.openxmlformats.org/drawingml/2006/table">
            <a:tbl>
              <a:tblPr>
                <a:tableStyleId>{5940675A-B579-460E-94D1-54222C63F5DA}</a:tableStyleId>
              </a:tblPr>
              <a:tblGrid>
                <a:gridCol w="1320431">
                  <a:extLst>
                    <a:ext uri="{9D8B030D-6E8A-4147-A177-3AD203B41FA5}">
                      <a16:colId xmlns:a16="http://schemas.microsoft.com/office/drawing/2014/main" val="3642991579"/>
                    </a:ext>
                  </a:extLst>
                </a:gridCol>
                <a:gridCol w="1688923">
                  <a:extLst>
                    <a:ext uri="{9D8B030D-6E8A-4147-A177-3AD203B41FA5}">
                      <a16:colId xmlns:a16="http://schemas.microsoft.com/office/drawing/2014/main" val="1650678772"/>
                    </a:ext>
                  </a:extLst>
                </a:gridCol>
                <a:gridCol w="1535384">
                  <a:extLst>
                    <a:ext uri="{9D8B030D-6E8A-4147-A177-3AD203B41FA5}">
                      <a16:colId xmlns:a16="http://schemas.microsoft.com/office/drawing/2014/main" val="412331866"/>
                    </a:ext>
                  </a:extLst>
                </a:gridCol>
              </a:tblGrid>
              <a:tr h="907164">
                <a:tc>
                  <a:txBody>
                    <a:bodyPr/>
                    <a:lstStyle/>
                    <a:p>
                      <a:pPr algn="ctr" rtl="0" fontAlgn="ctr"/>
                      <a:r>
                        <a:rPr lang="en-US" sz="2400" b="1" u="none" strike="noStrike" dirty="0" err="1">
                          <a:solidFill>
                            <a:sysClr val="windowText" lastClr="000000"/>
                          </a:solidFill>
                          <a:effectLst/>
                        </a:rPr>
                        <a:t>mrn</a:t>
                      </a:r>
                      <a:endParaRPr lang="en-US" sz="2400" b="1" i="0" u="none" strike="noStrike" dirty="0">
                        <a:solidFill>
                          <a:sysClr val="windowText" lastClr="000000"/>
                        </a:solidFill>
                        <a:effectLst/>
                        <a:latin typeface="Arial" panose="020B0604020202020204" pitchFamily="34" charset="0"/>
                      </a:endParaRPr>
                    </a:p>
                  </a:txBody>
                  <a:tcPr marL="3175" marR="3175" marT="3175" marB="0" anchor="ctr"/>
                </a:tc>
                <a:tc>
                  <a:txBody>
                    <a:bodyPr/>
                    <a:lstStyle/>
                    <a:p>
                      <a:pPr algn="ctr" rtl="0" fontAlgn="ctr"/>
                      <a:r>
                        <a:rPr lang="en-US" sz="2400" b="1" u="none" strike="noStrike" dirty="0" err="1">
                          <a:solidFill>
                            <a:sysClr val="windowText" lastClr="000000"/>
                          </a:solidFill>
                          <a:effectLst/>
                        </a:rPr>
                        <a:t>first_name</a:t>
                      </a:r>
                      <a:endParaRPr lang="en-US" sz="2400" b="1" i="0" u="none" strike="noStrike" dirty="0">
                        <a:solidFill>
                          <a:sysClr val="windowText" lastClr="000000"/>
                        </a:solidFill>
                        <a:effectLst/>
                        <a:latin typeface="Arial" panose="020B0604020202020204" pitchFamily="34" charset="0"/>
                      </a:endParaRPr>
                    </a:p>
                  </a:txBody>
                  <a:tcPr marL="3175" marR="3175" marT="3175" marB="0" anchor="ctr"/>
                </a:tc>
                <a:tc>
                  <a:txBody>
                    <a:bodyPr/>
                    <a:lstStyle/>
                    <a:p>
                      <a:pPr algn="ctr" rtl="0" fontAlgn="ctr"/>
                      <a:r>
                        <a:rPr lang="en-US" sz="2400" b="1" u="none" strike="noStrike" dirty="0" err="1">
                          <a:solidFill>
                            <a:sysClr val="windowText" lastClr="000000"/>
                          </a:solidFill>
                          <a:effectLst/>
                        </a:rPr>
                        <a:t>last_name</a:t>
                      </a:r>
                      <a:endParaRPr lang="en-US" sz="2400" b="1" i="0" u="none" strike="noStrike" dirty="0">
                        <a:solidFill>
                          <a:sysClr val="windowText" lastClr="000000"/>
                        </a:solidFill>
                        <a:effectLst/>
                        <a:latin typeface="Arial" panose="020B0604020202020204" pitchFamily="34" charset="0"/>
                      </a:endParaRPr>
                    </a:p>
                  </a:txBody>
                  <a:tcPr marL="3175" marR="3175" marT="3175" marB="0" anchor="ctr"/>
                </a:tc>
                <a:extLst>
                  <a:ext uri="{0D108BD9-81ED-4DB2-BD59-A6C34878D82A}">
                    <a16:rowId xmlns:a16="http://schemas.microsoft.com/office/drawing/2014/main" val="2889973772"/>
                  </a:ext>
                </a:extLst>
              </a:tr>
              <a:tr h="455542">
                <a:tc>
                  <a:txBody>
                    <a:bodyPr/>
                    <a:lstStyle/>
                    <a:p>
                      <a:pPr algn="ctr" rtl="0" fontAlgn="ctr"/>
                      <a:r>
                        <a:rPr lang="en-US" sz="2400" b="0" i="0" u="none" strike="noStrike" dirty="0">
                          <a:solidFill>
                            <a:srgbClr val="000000"/>
                          </a:solidFill>
                          <a:effectLst/>
                          <a:highlight>
                            <a:srgbClr val="0365C0"/>
                          </a:highlight>
                          <a:latin typeface="Arial" panose="020B0604020202020204" pitchFamily="34" charset="0"/>
                        </a:rPr>
                        <a:t>123858</a:t>
                      </a:r>
                    </a:p>
                  </a:txBody>
                  <a:tcPr marL="3175" marR="3175" marT="3175" marB="0" anchor="ctr"/>
                </a:tc>
                <a:tc>
                  <a:txBody>
                    <a:bodyPr/>
                    <a:lstStyle/>
                    <a:p>
                      <a:pPr algn="ctr" rtl="0" fontAlgn="ctr"/>
                      <a:r>
                        <a:rPr lang="en-US" sz="2400" b="0" i="0" u="none" strike="noStrike" dirty="0">
                          <a:solidFill>
                            <a:srgbClr val="000000"/>
                          </a:solidFill>
                          <a:effectLst/>
                          <a:highlight>
                            <a:srgbClr val="0365C0"/>
                          </a:highlight>
                          <a:latin typeface="Arial" panose="020B0604020202020204" pitchFamily="34" charset="0"/>
                        </a:rPr>
                        <a:t>24</a:t>
                      </a:r>
                    </a:p>
                  </a:txBody>
                  <a:tcPr marL="3175" marR="3175" marT="3175" marB="0" anchor="ctr"/>
                </a:tc>
                <a:tc>
                  <a:txBody>
                    <a:bodyPr/>
                    <a:lstStyle/>
                    <a:p>
                      <a:pPr algn="ctr" rtl="0" fontAlgn="ctr"/>
                      <a:r>
                        <a:rPr lang="en-US" sz="2400" b="0" i="0" u="none" strike="noStrike" dirty="0">
                          <a:solidFill>
                            <a:srgbClr val="000000"/>
                          </a:solidFill>
                          <a:effectLst/>
                          <a:highlight>
                            <a:srgbClr val="0365C0"/>
                          </a:highlight>
                          <a:latin typeface="Arial" panose="020B0604020202020204" pitchFamily="34" charset="0"/>
                        </a:rPr>
                        <a:t>maxwell</a:t>
                      </a:r>
                    </a:p>
                  </a:txBody>
                  <a:tcPr marL="3175" marR="3175" marT="3175" marB="0" anchor="ctr"/>
                </a:tc>
                <a:extLst>
                  <a:ext uri="{0D108BD9-81ED-4DB2-BD59-A6C34878D82A}">
                    <a16:rowId xmlns:a16="http://schemas.microsoft.com/office/drawing/2014/main" val="1843102304"/>
                  </a:ext>
                </a:extLst>
              </a:tr>
              <a:tr h="455542">
                <a:tc>
                  <a:txBody>
                    <a:bodyPr/>
                    <a:lstStyle/>
                    <a:p>
                      <a:pPr algn="ctr" rtl="0" fontAlgn="ctr"/>
                      <a:r>
                        <a:rPr lang="en-US" sz="2400" b="0" i="0" u="none" strike="noStrike" dirty="0">
                          <a:solidFill>
                            <a:srgbClr val="000000"/>
                          </a:solidFill>
                          <a:effectLst/>
                          <a:highlight>
                            <a:srgbClr val="0365C0"/>
                          </a:highlight>
                          <a:latin typeface="Arial" panose="020B0604020202020204" pitchFamily="34" charset="0"/>
                        </a:rPr>
                        <a:t>123858</a:t>
                      </a:r>
                    </a:p>
                  </a:txBody>
                  <a:tcPr marL="3175" marR="3175" marT="3175" marB="0" anchor="ctr"/>
                </a:tc>
                <a:tc>
                  <a:txBody>
                    <a:bodyPr/>
                    <a:lstStyle/>
                    <a:p>
                      <a:pPr algn="ctr" rtl="0" fontAlgn="ctr"/>
                      <a:r>
                        <a:rPr lang="en-US" sz="2400" b="0" i="0" u="none" strike="noStrike" dirty="0">
                          <a:solidFill>
                            <a:srgbClr val="000000"/>
                          </a:solidFill>
                          <a:effectLst/>
                          <a:highlight>
                            <a:srgbClr val="0365C0"/>
                          </a:highlight>
                          <a:latin typeface="Arial" panose="020B0604020202020204" pitchFamily="34" charset="0"/>
                        </a:rPr>
                        <a:t>24</a:t>
                      </a:r>
                    </a:p>
                  </a:txBody>
                  <a:tcPr marL="3175" marR="3175" marT="3175" marB="0" anchor="ctr"/>
                </a:tc>
                <a:tc>
                  <a:txBody>
                    <a:bodyPr/>
                    <a:lstStyle/>
                    <a:p>
                      <a:pPr algn="ctr" rtl="0" fontAlgn="ctr"/>
                      <a:r>
                        <a:rPr lang="en-US" sz="2400" b="0" i="0" u="none" strike="noStrike" dirty="0">
                          <a:solidFill>
                            <a:srgbClr val="000000"/>
                          </a:solidFill>
                          <a:effectLst/>
                          <a:highlight>
                            <a:srgbClr val="0365C0"/>
                          </a:highlight>
                          <a:latin typeface="Arial" panose="020B0604020202020204" pitchFamily="34" charset="0"/>
                        </a:rPr>
                        <a:t>maxwell</a:t>
                      </a:r>
                    </a:p>
                  </a:txBody>
                  <a:tcPr marL="3175" marR="3175" marT="3175" marB="0" anchor="ctr"/>
                </a:tc>
                <a:extLst>
                  <a:ext uri="{0D108BD9-81ED-4DB2-BD59-A6C34878D82A}">
                    <a16:rowId xmlns:a16="http://schemas.microsoft.com/office/drawing/2014/main" val="3563215883"/>
                  </a:ext>
                </a:extLst>
              </a:tr>
            </a:tbl>
          </a:graphicData>
        </a:graphic>
      </p:graphicFrame>
      <p:sp>
        <p:nvSpPr>
          <p:cNvPr id="22" name="Rectangle 21"/>
          <p:cNvSpPr/>
          <p:nvPr/>
        </p:nvSpPr>
        <p:spPr>
          <a:xfrm>
            <a:off x="4751217" y="4794362"/>
            <a:ext cx="813043" cy="369332"/>
          </a:xfrm>
          <a:prstGeom prst="rect">
            <a:avLst/>
          </a:prstGeom>
        </p:spPr>
        <p:txBody>
          <a:bodyPr wrap="none">
            <a:spAutoFit/>
          </a:bodyPr>
          <a:lstStyle/>
          <a:p>
            <a:r>
              <a:rPr lang="en-US" sz="1800" b="1" dirty="0">
                <a:solidFill>
                  <a:schemeClr val="accent1"/>
                </a:solidFill>
              </a:rPr>
              <a:t>TRUE</a:t>
            </a:r>
            <a:endParaRPr lang="en-US" sz="1800" b="1" dirty="0">
              <a:solidFill>
                <a:srgbClr val="A6A6A6"/>
              </a:solidFill>
            </a:endParaRPr>
          </a:p>
        </p:txBody>
      </p:sp>
      <p:sp>
        <p:nvSpPr>
          <p:cNvPr id="23" name="Rectangle 22"/>
          <p:cNvSpPr/>
          <p:nvPr/>
        </p:nvSpPr>
        <p:spPr>
          <a:xfrm>
            <a:off x="4751216" y="5251959"/>
            <a:ext cx="813043" cy="369332"/>
          </a:xfrm>
          <a:prstGeom prst="rect">
            <a:avLst/>
          </a:prstGeom>
        </p:spPr>
        <p:txBody>
          <a:bodyPr wrap="none">
            <a:spAutoFit/>
          </a:bodyPr>
          <a:lstStyle/>
          <a:p>
            <a:r>
              <a:rPr lang="en-US" sz="1800" b="1" dirty="0">
                <a:solidFill>
                  <a:schemeClr val="accent1"/>
                </a:solidFill>
              </a:rPr>
              <a:t>TRUE</a:t>
            </a:r>
            <a:endParaRPr lang="en-US" sz="1800" b="1" dirty="0">
              <a:solidFill>
                <a:srgbClr val="A6A6A6"/>
              </a:solidFill>
            </a:endParaRPr>
          </a:p>
        </p:txBody>
      </p:sp>
      <p:sp>
        <p:nvSpPr>
          <p:cNvPr id="24" name="Rectangle 23"/>
          <p:cNvSpPr/>
          <p:nvPr/>
        </p:nvSpPr>
        <p:spPr>
          <a:xfrm>
            <a:off x="4751215" y="5709556"/>
            <a:ext cx="941283" cy="369332"/>
          </a:xfrm>
          <a:prstGeom prst="rect">
            <a:avLst/>
          </a:prstGeom>
        </p:spPr>
        <p:txBody>
          <a:bodyPr wrap="none">
            <a:spAutoFit/>
          </a:bodyPr>
          <a:lstStyle/>
          <a:p>
            <a:r>
              <a:rPr lang="en-US" sz="1800" b="1" dirty="0">
                <a:solidFill>
                  <a:srgbClr val="A6A6A6"/>
                </a:solidFill>
              </a:rPr>
              <a:t>FALSE</a:t>
            </a:r>
          </a:p>
        </p:txBody>
      </p:sp>
      <p:sp>
        <p:nvSpPr>
          <p:cNvPr id="25" name="Rectangle 24"/>
          <p:cNvSpPr/>
          <p:nvPr/>
        </p:nvSpPr>
        <p:spPr>
          <a:xfrm>
            <a:off x="4780951" y="6167152"/>
            <a:ext cx="941283" cy="369332"/>
          </a:xfrm>
          <a:prstGeom prst="rect">
            <a:avLst/>
          </a:prstGeom>
        </p:spPr>
        <p:txBody>
          <a:bodyPr wrap="square">
            <a:spAutoFit/>
          </a:bodyPr>
          <a:lstStyle/>
          <a:p>
            <a:r>
              <a:rPr lang="en-US" sz="1800" b="1" dirty="0">
                <a:solidFill>
                  <a:srgbClr val="A6A6A6"/>
                </a:solidFill>
              </a:rPr>
              <a:t>FALSE</a:t>
            </a:r>
          </a:p>
        </p:txBody>
      </p:sp>
      <p:graphicFrame>
        <p:nvGraphicFramePr>
          <p:cNvPr id="2" name="Table 1">
            <a:extLst>
              <a:ext uri="{FF2B5EF4-FFF2-40B4-BE49-F238E27FC236}">
                <a16:creationId xmlns:a16="http://schemas.microsoft.com/office/drawing/2014/main" id="{28630D60-6F28-3E2D-4664-EA8F85FB3F75}"/>
              </a:ext>
            </a:extLst>
          </p:cNvPr>
          <p:cNvGraphicFramePr>
            <a:graphicFrameLocks noGrp="1"/>
          </p:cNvGraphicFramePr>
          <p:nvPr/>
        </p:nvGraphicFramePr>
        <p:xfrm>
          <a:off x="206477" y="3812771"/>
          <a:ext cx="4544738" cy="2729332"/>
        </p:xfrm>
        <a:graphic>
          <a:graphicData uri="http://schemas.openxmlformats.org/drawingml/2006/table">
            <a:tbl>
              <a:tblPr firstRow="1">
                <a:tableStyleId>{5940675A-B579-460E-94D1-54222C63F5DA}</a:tableStyleId>
              </a:tblPr>
              <a:tblGrid>
                <a:gridCol w="1320431">
                  <a:extLst>
                    <a:ext uri="{9D8B030D-6E8A-4147-A177-3AD203B41FA5}">
                      <a16:colId xmlns:a16="http://schemas.microsoft.com/office/drawing/2014/main" val="3642991579"/>
                    </a:ext>
                  </a:extLst>
                </a:gridCol>
                <a:gridCol w="1688923">
                  <a:extLst>
                    <a:ext uri="{9D8B030D-6E8A-4147-A177-3AD203B41FA5}">
                      <a16:colId xmlns:a16="http://schemas.microsoft.com/office/drawing/2014/main" val="1650678772"/>
                    </a:ext>
                  </a:extLst>
                </a:gridCol>
                <a:gridCol w="1535384">
                  <a:extLst>
                    <a:ext uri="{9D8B030D-6E8A-4147-A177-3AD203B41FA5}">
                      <a16:colId xmlns:a16="http://schemas.microsoft.com/office/drawing/2014/main" val="412331866"/>
                    </a:ext>
                  </a:extLst>
                </a:gridCol>
              </a:tblGrid>
              <a:tr h="907164">
                <a:tc>
                  <a:txBody>
                    <a:bodyPr/>
                    <a:lstStyle/>
                    <a:p>
                      <a:pPr algn="ctr" rtl="0" fontAlgn="ctr"/>
                      <a:r>
                        <a:rPr lang="en-US" sz="2400" b="1" u="none" strike="noStrike" dirty="0" err="1">
                          <a:solidFill>
                            <a:sysClr val="windowText" lastClr="000000"/>
                          </a:solidFill>
                          <a:effectLst/>
                        </a:rPr>
                        <a:t>mrn</a:t>
                      </a:r>
                      <a:endParaRPr lang="en-US" sz="2400" b="1" i="0" u="none" strike="noStrike" dirty="0">
                        <a:solidFill>
                          <a:sysClr val="windowText" lastClr="000000"/>
                        </a:solidFill>
                        <a:effectLst/>
                        <a:latin typeface="Arial" panose="020B0604020202020204" pitchFamily="34" charset="0"/>
                      </a:endParaRPr>
                    </a:p>
                  </a:txBody>
                  <a:tcPr marL="3175" marR="3175" marT="3175" marB="0" anchor="ctr"/>
                </a:tc>
                <a:tc>
                  <a:txBody>
                    <a:bodyPr/>
                    <a:lstStyle/>
                    <a:p>
                      <a:pPr algn="ctr" rtl="0" fontAlgn="ctr"/>
                      <a:r>
                        <a:rPr lang="en-US" sz="2400" b="1" u="none" strike="noStrike" dirty="0">
                          <a:solidFill>
                            <a:sysClr val="windowText" lastClr="000000"/>
                          </a:solidFill>
                          <a:effectLst/>
                        </a:rPr>
                        <a:t>age</a:t>
                      </a:r>
                      <a:endParaRPr lang="en-US" sz="2400" b="1" i="0" u="none" strike="noStrike" dirty="0">
                        <a:solidFill>
                          <a:sysClr val="windowText" lastClr="000000"/>
                        </a:solidFill>
                        <a:effectLst/>
                        <a:latin typeface="Arial" panose="020B0604020202020204" pitchFamily="34" charset="0"/>
                      </a:endParaRPr>
                    </a:p>
                  </a:txBody>
                  <a:tcPr marL="3175" marR="3175" marT="3175" marB="0" anchor="ctr"/>
                </a:tc>
                <a:tc>
                  <a:txBody>
                    <a:bodyPr/>
                    <a:lstStyle/>
                    <a:p>
                      <a:pPr algn="ctr" rtl="0" fontAlgn="ctr"/>
                      <a:r>
                        <a:rPr lang="en-US" sz="2400" b="1" u="none" strike="noStrike" dirty="0" err="1">
                          <a:solidFill>
                            <a:sysClr val="windowText" lastClr="000000"/>
                          </a:solidFill>
                          <a:effectLst/>
                        </a:rPr>
                        <a:t>last_name</a:t>
                      </a:r>
                      <a:endParaRPr lang="en-US" sz="2400" b="1" i="0" u="none" strike="noStrike" dirty="0">
                        <a:solidFill>
                          <a:sysClr val="windowText" lastClr="000000"/>
                        </a:solidFill>
                        <a:effectLst/>
                        <a:latin typeface="Arial" panose="020B0604020202020204" pitchFamily="34" charset="0"/>
                      </a:endParaRPr>
                    </a:p>
                  </a:txBody>
                  <a:tcPr marL="3175" marR="3175" marT="3175" marB="0" anchor="ctr"/>
                </a:tc>
                <a:extLst>
                  <a:ext uri="{0D108BD9-81ED-4DB2-BD59-A6C34878D82A}">
                    <a16:rowId xmlns:a16="http://schemas.microsoft.com/office/drawing/2014/main" val="2889973772"/>
                  </a:ext>
                </a:extLst>
              </a:tr>
              <a:tr h="455542">
                <a:tc>
                  <a:txBody>
                    <a:bodyPr/>
                    <a:lstStyle/>
                    <a:p>
                      <a:pPr algn="ctr" rtl="0" fontAlgn="ctr"/>
                      <a:r>
                        <a:rPr lang="en-US" sz="2400" b="0" i="0" u="none" strike="noStrike" dirty="0">
                          <a:solidFill>
                            <a:srgbClr val="000000"/>
                          </a:solidFill>
                          <a:effectLst/>
                          <a:highlight>
                            <a:srgbClr val="0365C0"/>
                          </a:highlight>
                          <a:latin typeface="Arial" panose="020B0604020202020204" pitchFamily="34" charset="0"/>
                        </a:rPr>
                        <a:t>123858</a:t>
                      </a:r>
                    </a:p>
                  </a:txBody>
                  <a:tcPr marL="3175" marR="3175" marT="3175" marB="0" anchor="ctr"/>
                </a:tc>
                <a:tc>
                  <a:txBody>
                    <a:bodyPr/>
                    <a:lstStyle/>
                    <a:p>
                      <a:pPr algn="ctr" rtl="0" fontAlgn="ctr"/>
                      <a:r>
                        <a:rPr lang="en-US" sz="2400" b="0" i="0" u="none" strike="noStrike" dirty="0">
                          <a:solidFill>
                            <a:srgbClr val="000000"/>
                          </a:solidFill>
                          <a:effectLst/>
                          <a:highlight>
                            <a:srgbClr val="0365C0"/>
                          </a:highlight>
                          <a:latin typeface="Arial" panose="020B0604020202020204" pitchFamily="34" charset="0"/>
                        </a:rPr>
                        <a:t>24</a:t>
                      </a:r>
                    </a:p>
                  </a:txBody>
                  <a:tcPr marL="3175" marR="3175" marT="3175" marB="0" anchor="ctr"/>
                </a:tc>
                <a:tc>
                  <a:txBody>
                    <a:bodyPr/>
                    <a:lstStyle/>
                    <a:p>
                      <a:pPr algn="ctr" rtl="0" fontAlgn="ctr"/>
                      <a:r>
                        <a:rPr lang="en-US" sz="2400" b="0" i="0" u="none" strike="noStrike" dirty="0">
                          <a:solidFill>
                            <a:srgbClr val="000000"/>
                          </a:solidFill>
                          <a:effectLst/>
                          <a:highlight>
                            <a:srgbClr val="0365C0"/>
                          </a:highlight>
                          <a:latin typeface="Arial" panose="020B0604020202020204" pitchFamily="34" charset="0"/>
                        </a:rPr>
                        <a:t>maxwell</a:t>
                      </a:r>
                    </a:p>
                  </a:txBody>
                  <a:tcPr marL="3175" marR="3175" marT="3175" marB="0" anchor="ctr"/>
                </a:tc>
                <a:extLst>
                  <a:ext uri="{0D108BD9-81ED-4DB2-BD59-A6C34878D82A}">
                    <a16:rowId xmlns:a16="http://schemas.microsoft.com/office/drawing/2014/main" val="1843102304"/>
                  </a:ext>
                </a:extLst>
              </a:tr>
              <a:tr h="455542">
                <a:tc>
                  <a:txBody>
                    <a:bodyPr/>
                    <a:lstStyle/>
                    <a:p>
                      <a:pPr algn="ctr" rtl="0" fontAlgn="ctr"/>
                      <a:r>
                        <a:rPr lang="en-US" sz="2400" b="0" i="0" u="none" strike="noStrike" dirty="0">
                          <a:solidFill>
                            <a:srgbClr val="000000"/>
                          </a:solidFill>
                          <a:effectLst/>
                          <a:highlight>
                            <a:srgbClr val="0365C0"/>
                          </a:highlight>
                          <a:latin typeface="Arial" panose="020B0604020202020204" pitchFamily="34" charset="0"/>
                        </a:rPr>
                        <a:t>123858</a:t>
                      </a:r>
                    </a:p>
                  </a:txBody>
                  <a:tcPr marL="3175" marR="3175" marT="3175" marB="0" anchor="ctr"/>
                </a:tc>
                <a:tc>
                  <a:txBody>
                    <a:bodyPr/>
                    <a:lstStyle/>
                    <a:p>
                      <a:pPr algn="ctr" rtl="0" fontAlgn="ctr"/>
                      <a:r>
                        <a:rPr lang="en-US" sz="2400" b="0" i="0" u="none" strike="noStrike" dirty="0">
                          <a:solidFill>
                            <a:srgbClr val="000000"/>
                          </a:solidFill>
                          <a:effectLst/>
                          <a:highlight>
                            <a:srgbClr val="0365C0"/>
                          </a:highlight>
                          <a:latin typeface="Arial" panose="020B0604020202020204" pitchFamily="34" charset="0"/>
                        </a:rPr>
                        <a:t>24</a:t>
                      </a:r>
                    </a:p>
                  </a:txBody>
                  <a:tcPr marL="3175" marR="3175" marT="3175" marB="0" anchor="ctr"/>
                </a:tc>
                <a:tc>
                  <a:txBody>
                    <a:bodyPr/>
                    <a:lstStyle/>
                    <a:p>
                      <a:pPr algn="ctr" rtl="0" fontAlgn="ctr"/>
                      <a:r>
                        <a:rPr lang="en-US" sz="2400" b="0" i="0" u="none" strike="noStrike" dirty="0">
                          <a:solidFill>
                            <a:srgbClr val="000000"/>
                          </a:solidFill>
                          <a:effectLst/>
                          <a:highlight>
                            <a:srgbClr val="0365C0"/>
                          </a:highlight>
                          <a:latin typeface="Arial" panose="020B0604020202020204" pitchFamily="34" charset="0"/>
                        </a:rPr>
                        <a:t>maxwell</a:t>
                      </a:r>
                    </a:p>
                  </a:txBody>
                  <a:tcPr marL="3175" marR="3175" marT="3175" marB="0" anchor="ctr"/>
                </a:tc>
                <a:extLst>
                  <a:ext uri="{0D108BD9-81ED-4DB2-BD59-A6C34878D82A}">
                    <a16:rowId xmlns:a16="http://schemas.microsoft.com/office/drawing/2014/main" val="3563215883"/>
                  </a:ext>
                </a:extLst>
              </a:tr>
              <a:tr h="455542">
                <a:tc>
                  <a:txBody>
                    <a:bodyPr/>
                    <a:lstStyle/>
                    <a:p>
                      <a:pPr algn="ctr" rtl="0" fontAlgn="ctr"/>
                      <a:r>
                        <a:rPr lang="en-US" sz="2400" b="0" u="none" strike="noStrike" dirty="0">
                          <a:solidFill>
                            <a:srgbClr val="000000"/>
                          </a:solidFill>
                          <a:effectLst/>
                          <a:highlight>
                            <a:srgbClr val="C0C0C0"/>
                          </a:highlight>
                        </a:rPr>
                        <a:t>112927</a:t>
                      </a:r>
                      <a:endParaRPr lang="en-US" sz="2400" b="0" i="0" u="none" strike="noStrike" dirty="0">
                        <a:solidFill>
                          <a:srgbClr val="000000"/>
                        </a:solidFill>
                        <a:effectLst/>
                        <a:highlight>
                          <a:srgbClr val="C0C0C0"/>
                        </a:highlight>
                        <a:latin typeface="Arial" panose="020B0604020202020204" pitchFamily="34" charset="0"/>
                      </a:endParaRPr>
                    </a:p>
                  </a:txBody>
                  <a:tcPr marL="3175" marR="3175" marT="3175" marB="0" anchor="ctr"/>
                </a:tc>
                <a:tc>
                  <a:txBody>
                    <a:bodyPr/>
                    <a:lstStyle/>
                    <a:p>
                      <a:pPr algn="ctr" rtl="0" fontAlgn="ctr"/>
                      <a:r>
                        <a:rPr lang="en-US" sz="2400" b="0" u="none" strike="noStrike" dirty="0">
                          <a:solidFill>
                            <a:srgbClr val="000000"/>
                          </a:solidFill>
                          <a:effectLst/>
                          <a:highlight>
                            <a:srgbClr val="C0C0C0"/>
                          </a:highlight>
                        </a:rPr>
                        <a:t>64</a:t>
                      </a:r>
                      <a:endParaRPr lang="en-US" sz="2400" b="0" i="0" u="none" strike="noStrike" dirty="0">
                        <a:solidFill>
                          <a:srgbClr val="000000"/>
                        </a:solidFill>
                        <a:effectLst/>
                        <a:highlight>
                          <a:srgbClr val="C0C0C0"/>
                        </a:highlight>
                        <a:latin typeface="Arial" panose="020B0604020202020204" pitchFamily="34" charset="0"/>
                      </a:endParaRPr>
                    </a:p>
                  </a:txBody>
                  <a:tcPr marL="3175" marR="3175" marT="3175" marB="0" anchor="ctr"/>
                </a:tc>
                <a:tc>
                  <a:txBody>
                    <a:bodyPr/>
                    <a:lstStyle/>
                    <a:p>
                      <a:pPr algn="ctr" rtl="0" fontAlgn="ctr"/>
                      <a:r>
                        <a:rPr lang="en-US" sz="2400" b="0" u="none" strike="noStrike" dirty="0" err="1">
                          <a:solidFill>
                            <a:srgbClr val="000000"/>
                          </a:solidFill>
                          <a:effectLst/>
                          <a:highlight>
                            <a:srgbClr val="C0C0C0"/>
                          </a:highlight>
                        </a:rPr>
                        <a:t>harrington</a:t>
                      </a:r>
                      <a:endParaRPr lang="en-US" sz="2400" b="0" i="0" u="none" strike="noStrike" dirty="0">
                        <a:solidFill>
                          <a:srgbClr val="000000"/>
                        </a:solidFill>
                        <a:effectLst/>
                        <a:highlight>
                          <a:srgbClr val="C0C0C0"/>
                        </a:highlight>
                        <a:latin typeface="Arial" panose="020B0604020202020204" pitchFamily="34" charset="0"/>
                      </a:endParaRPr>
                    </a:p>
                  </a:txBody>
                  <a:tcPr marL="3175" marR="3175" marT="3175" marB="0" anchor="ctr"/>
                </a:tc>
                <a:extLst>
                  <a:ext uri="{0D108BD9-81ED-4DB2-BD59-A6C34878D82A}">
                    <a16:rowId xmlns:a16="http://schemas.microsoft.com/office/drawing/2014/main" val="4003288136"/>
                  </a:ext>
                </a:extLst>
              </a:tr>
              <a:tr h="455542">
                <a:tc>
                  <a:txBody>
                    <a:bodyPr/>
                    <a:lstStyle/>
                    <a:p>
                      <a:pPr algn="ctr" rtl="0" fontAlgn="ctr"/>
                      <a:r>
                        <a:rPr lang="en-US" sz="2400" b="0" u="none" strike="noStrike" dirty="0">
                          <a:solidFill>
                            <a:srgbClr val="000000"/>
                          </a:solidFill>
                          <a:effectLst/>
                          <a:highlight>
                            <a:srgbClr val="C0C0C0"/>
                          </a:highlight>
                        </a:rPr>
                        <a:t>111900</a:t>
                      </a:r>
                      <a:endParaRPr lang="en-US" sz="2400" b="0" i="0" u="none" strike="noStrike" dirty="0">
                        <a:solidFill>
                          <a:srgbClr val="000000"/>
                        </a:solidFill>
                        <a:effectLst/>
                        <a:highlight>
                          <a:srgbClr val="C0C0C0"/>
                        </a:highlight>
                        <a:latin typeface="Arial" panose="020B0604020202020204" pitchFamily="34" charset="0"/>
                      </a:endParaRPr>
                    </a:p>
                  </a:txBody>
                  <a:tcPr marL="3175" marR="3175" marT="3175" marB="0" anchor="ctr"/>
                </a:tc>
                <a:tc>
                  <a:txBody>
                    <a:bodyPr/>
                    <a:lstStyle/>
                    <a:p>
                      <a:pPr algn="ctr" rtl="0" fontAlgn="ctr"/>
                      <a:r>
                        <a:rPr lang="en-US" sz="2400" b="0" u="none" strike="noStrike" dirty="0">
                          <a:solidFill>
                            <a:srgbClr val="000000"/>
                          </a:solidFill>
                          <a:effectLst/>
                          <a:highlight>
                            <a:srgbClr val="C0C0C0"/>
                          </a:highlight>
                        </a:rPr>
                        <a:t>55</a:t>
                      </a:r>
                      <a:endParaRPr lang="en-US" sz="2400" b="0" i="0" u="none" strike="noStrike" dirty="0">
                        <a:solidFill>
                          <a:srgbClr val="000000"/>
                        </a:solidFill>
                        <a:effectLst/>
                        <a:highlight>
                          <a:srgbClr val="C0C0C0"/>
                        </a:highlight>
                        <a:latin typeface="Arial" panose="020B0604020202020204" pitchFamily="34" charset="0"/>
                      </a:endParaRPr>
                    </a:p>
                  </a:txBody>
                  <a:tcPr marL="3175" marR="3175" marT="3175" marB="0" anchor="ctr"/>
                </a:tc>
                <a:tc>
                  <a:txBody>
                    <a:bodyPr/>
                    <a:lstStyle/>
                    <a:p>
                      <a:pPr algn="ctr" rtl="0" fontAlgn="ctr"/>
                      <a:r>
                        <a:rPr lang="en-US" sz="2400" b="0" u="none" strike="noStrike" dirty="0" err="1">
                          <a:solidFill>
                            <a:srgbClr val="000000"/>
                          </a:solidFill>
                          <a:effectLst/>
                          <a:highlight>
                            <a:srgbClr val="C0C0C0"/>
                          </a:highlight>
                        </a:rPr>
                        <a:t>simmons</a:t>
                      </a:r>
                      <a:endParaRPr lang="en-US" sz="2400" b="0" i="0" u="none" strike="noStrike" dirty="0">
                        <a:solidFill>
                          <a:srgbClr val="000000"/>
                        </a:solidFill>
                        <a:effectLst/>
                        <a:highlight>
                          <a:srgbClr val="C0C0C0"/>
                        </a:highlight>
                        <a:latin typeface="Arial" panose="020B0604020202020204" pitchFamily="34" charset="0"/>
                      </a:endParaRPr>
                    </a:p>
                  </a:txBody>
                  <a:tcPr marL="3175" marR="3175" marT="3175" marB="0" anchor="ctr"/>
                </a:tc>
                <a:extLst>
                  <a:ext uri="{0D108BD9-81ED-4DB2-BD59-A6C34878D82A}">
                    <a16:rowId xmlns:a16="http://schemas.microsoft.com/office/drawing/2014/main" val="2004892004"/>
                  </a:ext>
                </a:extLst>
              </a:tr>
            </a:tbl>
          </a:graphicData>
        </a:graphic>
      </p:graphicFrame>
    </p:spTree>
    <p:extLst>
      <p:ext uri="{BB962C8B-B14F-4D97-AF65-F5344CB8AC3E}">
        <p14:creationId xmlns:p14="http://schemas.microsoft.com/office/powerpoint/2010/main" val="151026269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291"/>
        <p:cNvGrpSpPr/>
        <p:nvPr/>
      </p:nvGrpSpPr>
      <p:grpSpPr>
        <a:xfrm>
          <a:off x="0" y="0"/>
          <a:ext cx="0" cy="0"/>
          <a:chOff x="0" y="0"/>
          <a:chExt cx="0" cy="0"/>
        </a:xfrm>
      </p:grpSpPr>
      <p:sp>
        <p:nvSpPr>
          <p:cNvPr id="13" name="Google Shape;131;p17"/>
          <p:cNvSpPr/>
          <p:nvPr/>
        </p:nvSpPr>
        <p:spPr>
          <a:xfrm>
            <a:off x="1758718" y="2201670"/>
            <a:ext cx="8869680" cy="809030"/>
          </a:xfrm>
          <a:custGeom>
            <a:avLst/>
            <a:gdLst/>
            <a:ahLst/>
            <a:cxnLst/>
            <a:rect l="l" t="t" r="r" b="b"/>
            <a:pathLst>
              <a:path w="14544040" h="1333500" extrusionOk="0">
                <a:moveTo>
                  <a:pt x="0" y="0"/>
                </a:moveTo>
                <a:lnTo>
                  <a:pt x="14543737" y="0"/>
                </a:lnTo>
                <a:lnTo>
                  <a:pt x="14543737" y="1333348"/>
                </a:lnTo>
                <a:lnTo>
                  <a:pt x="0" y="1333348"/>
                </a:lnTo>
                <a:lnTo>
                  <a:pt x="0" y="0"/>
                </a:lnTo>
                <a:close/>
              </a:path>
            </a:pathLst>
          </a:custGeom>
          <a:solidFill>
            <a:srgbClr val="F0F2F4"/>
          </a:solidFill>
          <a:ln>
            <a:solidFill>
              <a:schemeClr val="tx1">
                <a:lumMod val="85000"/>
                <a:lumOff val="15000"/>
              </a:schemeClr>
            </a:solidFill>
          </a:ln>
        </p:spPr>
        <p:txBody>
          <a:bodyPr spcFirstLastPara="1" wrap="square" lIns="0" tIns="0" rIns="0" bIns="0" anchor="t" anchorCtr="0">
            <a:noAutofit/>
          </a:bodyPr>
          <a:lstStyle/>
          <a:p>
            <a:endParaRPr sz="964"/>
          </a:p>
        </p:txBody>
      </p:sp>
      <p:sp>
        <p:nvSpPr>
          <p:cNvPr id="14" name="Rectangle 13"/>
          <p:cNvSpPr/>
          <p:nvPr/>
        </p:nvSpPr>
        <p:spPr>
          <a:xfrm>
            <a:off x="1970276" y="2313797"/>
            <a:ext cx="6965368" cy="584775"/>
          </a:xfrm>
          <a:prstGeom prst="rect">
            <a:avLst/>
          </a:prstGeom>
        </p:spPr>
        <p:txBody>
          <a:bodyPr wrap="none">
            <a:spAutoFit/>
          </a:bodyPr>
          <a:lstStyle/>
          <a:p>
            <a:r>
              <a:rPr lang="en-US" sz="3200" dirty="0">
                <a:latin typeface="Consolas" panose="020B0609020204030204" pitchFamily="49" charset="0"/>
                <a:ea typeface="Courier New"/>
                <a:cs typeface="Consolas" panose="020B0609020204030204" pitchFamily="49" charset="0"/>
                <a:sym typeface="Courier New"/>
              </a:rPr>
              <a:t>filter(</a:t>
            </a:r>
            <a:r>
              <a:rPr lang="en-US" sz="3200" dirty="0">
                <a:solidFill>
                  <a:srgbClr val="0365C0"/>
                </a:solidFill>
                <a:latin typeface="Consolas" panose="020B0609020204030204" pitchFamily="49" charset="0"/>
                <a:ea typeface="Courier New"/>
                <a:cs typeface="Consolas" panose="020B0609020204030204" pitchFamily="49" charset="0"/>
                <a:sym typeface="Courier New"/>
              </a:rPr>
              <a:t>data,</a:t>
            </a:r>
            <a:r>
              <a:rPr lang="en-US" sz="3200" dirty="0">
                <a:solidFill>
                  <a:srgbClr val="9BBB59"/>
                </a:solidFill>
                <a:latin typeface="Consolas" panose="020B0609020204030204" pitchFamily="49" charset="0"/>
                <a:ea typeface="Courier New"/>
                <a:cs typeface="Consolas" panose="020B0609020204030204" pitchFamily="49" charset="0"/>
                <a:sym typeface="Courier New"/>
              </a:rPr>
              <a:t>...              </a:t>
            </a:r>
            <a:r>
              <a:rPr lang="en-US" sz="3200" dirty="0">
                <a:latin typeface="Consolas" panose="020B0609020204030204" pitchFamily="49" charset="0"/>
                <a:ea typeface="Courier New"/>
                <a:cs typeface="Consolas" panose="020B0609020204030204" pitchFamily="49" charset="0"/>
                <a:sym typeface="Courier New"/>
              </a:rPr>
              <a:t>)</a:t>
            </a:r>
            <a:endParaRPr lang="en-US" dirty="0"/>
          </a:p>
        </p:txBody>
      </p:sp>
      <p:sp>
        <p:nvSpPr>
          <p:cNvPr id="11" name="Google Shape;137;p17"/>
          <p:cNvSpPr/>
          <p:nvPr/>
        </p:nvSpPr>
        <p:spPr>
          <a:xfrm>
            <a:off x="1632769" y="2880611"/>
            <a:ext cx="2462296" cy="2153752"/>
          </a:xfrm>
          <a:custGeom>
            <a:avLst/>
            <a:gdLst>
              <a:gd name="connsiteX0" fmla="*/ 0 w 2183801"/>
              <a:gd name="connsiteY0" fmla="*/ 263730 h 1582350"/>
              <a:gd name="connsiteX1" fmla="*/ 263730 w 2183801"/>
              <a:gd name="connsiteY1" fmla="*/ 0 h 1582350"/>
              <a:gd name="connsiteX2" fmla="*/ 363967 w 2183801"/>
              <a:gd name="connsiteY2" fmla="*/ 0 h 1582350"/>
              <a:gd name="connsiteX3" fmla="*/ 27341 w 2183801"/>
              <a:gd name="connsiteY3" fmla="*/ -668416 h 1582350"/>
              <a:gd name="connsiteX4" fmla="*/ 909917 w 2183801"/>
              <a:gd name="connsiteY4" fmla="*/ 0 h 1582350"/>
              <a:gd name="connsiteX5" fmla="*/ 1920071 w 2183801"/>
              <a:gd name="connsiteY5" fmla="*/ 0 h 1582350"/>
              <a:gd name="connsiteX6" fmla="*/ 2183801 w 2183801"/>
              <a:gd name="connsiteY6" fmla="*/ 263730 h 1582350"/>
              <a:gd name="connsiteX7" fmla="*/ 2183801 w 2183801"/>
              <a:gd name="connsiteY7" fmla="*/ 263725 h 1582350"/>
              <a:gd name="connsiteX8" fmla="*/ 2183801 w 2183801"/>
              <a:gd name="connsiteY8" fmla="*/ 263725 h 1582350"/>
              <a:gd name="connsiteX9" fmla="*/ 2183801 w 2183801"/>
              <a:gd name="connsiteY9" fmla="*/ 659313 h 1582350"/>
              <a:gd name="connsiteX10" fmla="*/ 2183801 w 2183801"/>
              <a:gd name="connsiteY10" fmla="*/ 1318620 h 1582350"/>
              <a:gd name="connsiteX11" fmla="*/ 1920071 w 2183801"/>
              <a:gd name="connsiteY11" fmla="*/ 1582350 h 1582350"/>
              <a:gd name="connsiteX12" fmla="*/ 909917 w 2183801"/>
              <a:gd name="connsiteY12" fmla="*/ 1582350 h 1582350"/>
              <a:gd name="connsiteX13" fmla="*/ 363967 w 2183801"/>
              <a:gd name="connsiteY13" fmla="*/ 1582350 h 1582350"/>
              <a:gd name="connsiteX14" fmla="*/ 363967 w 2183801"/>
              <a:gd name="connsiteY14" fmla="*/ 1582350 h 1582350"/>
              <a:gd name="connsiteX15" fmla="*/ 263730 w 2183801"/>
              <a:gd name="connsiteY15" fmla="*/ 1582350 h 1582350"/>
              <a:gd name="connsiteX16" fmla="*/ 0 w 2183801"/>
              <a:gd name="connsiteY16" fmla="*/ 1318620 h 1582350"/>
              <a:gd name="connsiteX17" fmla="*/ 0 w 2183801"/>
              <a:gd name="connsiteY17" fmla="*/ 659313 h 1582350"/>
              <a:gd name="connsiteX18" fmla="*/ 0 w 2183801"/>
              <a:gd name="connsiteY18" fmla="*/ 263725 h 1582350"/>
              <a:gd name="connsiteX19" fmla="*/ 0 w 2183801"/>
              <a:gd name="connsiteY19" fmla="*/ 263725 h 1582350"/>
              <a:gd name="connsiteX20" fmla="*/ 0 w 2183801"/>
              <a:gd name="connsiteY20" fmla="*/ 263730 h 1582350"/>
              <a:gd name="connsiteX0" fmla="*/ 0 w 2183801"/>
              <a:gd name="connsiteY0" fmla="*/ 932146 h 2250766"/>
              <a:gd name="connsiteX1" fmla="*/ 263730 w 2183801"/>
              <a:gd name="connsiteY1" fmla="*/ 668416 h 2250766"/>
              <a:gd name="connsiteX2" fmla="*/ 536687 w 2183801"/>
              <a:gd name="connsiteY2" fmla="*/ 668416 h 2250766"/>
              <a:gd name="connsiteX3" fmla="*/ 27341 w 2183801"/>
              <a:gd name="connsiteY3" fmla="*/ 0 h 2250766"/>
              <a:gd name="connsiteX4" fmla="*/ 909917 w 2183801"/>
              <a:gd name="connsiteY4" fmla="*/ 668416 h 2250766"/>
              <a:gd name="connsiteX5" fmla="*/ 1920071 w 2183801"/>
              <a:gd name="connsiteY5" fmla="*/ 668416 h 2250766"/>
              <a:gd name="connsiteX6" fmla="*/ 2183801 w 2183801"/>
              <a:gd name="connsiteY6" fmla="*/ 932146 h 2250766"/>
              <a:gd name="connsiteX7" fmla="*/ 2183801 w 2183801"/>
              <a:gd name="connsiteY7" fmla="*/ 932141 h 2250766"/>
              <a:gd name="connsiteX8" fmla="*/ 2183801 w 2183801"/>
              <a:gd name="connsiteY8" fmla="*/ 932141 h 2250766"/>
              <a:gd name="connsiteX9" fmla="*/ 2183801 w 2183801"/>
              <a:gd name="connsiteY9" fmla="*/ 1327729 h 2250766"/>
              <a:gd name="connsiteX10" fmla="*/ 2183801 w 2183801"/>
              <a:gd name="connsiteY10" fmla="*/ 1987036 h 2250766"/>
              <a:gd name="connsiteX11" fmla="*/ 1920071 w 2183801"/>
              <a:gd name="connsiteY11" fmla="*/ 2250766 h 2250766"/>
              <a:gd name="connsiteX12" fmla="*/ 909917 w 2183801"/>
              <a:gd name="connsiteY12" fmla="*/ 2250766 h 2250766"/>
              <a:gd name="connsiteX13" fmla="*/ 363967 w 2183801"/>
              <a:gd name="connsiteY13" fmla="*/ 2250766 h 2250766"/>
              <a:gd name="connsiteX14" fmla="*/ 363967 w 2183801"/>
              <a:gd name="connsiteY14" fmla="*/ 2250766 h 2250766"/>
              <a:gd name="connsiteX15" fmla="*/ 263730 w 2183801"/>
              <a:gd name="connsiteY15" fmla="*/ 2250766 h 2250766"/>
              <a:gd name="connsiteX16" fmla="*/ 0 w 2183801"/>
              <a:gd name="connsiteY16" fmla="*/ 1987036 h 2250766"/>
              <a:gd name="connsiteX17" fmla="*/ 0 w 2183801"/>
              <a:gd name="connsiteY17" fmla="*/ 1327729 h 2250766"/>
              <a:gd name="connsiteX18" fmla="*/ 0 w 2183801"/>
              <a:gd name="connsiteY18" fmla="*/ 932141 h 2250766"/>
              <a:gd name="connsiteX19" fmla="*/ 0 w 2183801"/>
              <a:gd name="connsiteY19" fmla="*/ 932141 h 2250766"/>
              <a:gd name="connsiteX20" fmla="*/ 0 w 2183801"/>
              <a:gd name="connsiteY20" fmla="*/ 932146 h 2250766"/>
              <a:gd name="connsiteX0" fmla="*/ 0 w 2423251"/>
              <a:gd name="connsiteY0" fmla="*/ 954460 h 2273080"/>
              <a:gd name="connsiteX1" fmla="*/ 263730 w 2423251"/>
              <a:gd name="connsiteY1" fmla="*/ 690730 h 2273080"/>
              <a:gd name="connsiteX2" fmla="*/ 536687 w 2423251"/>
              <a:gd name="connsiteY2" fmla="*/ 690730 h 2273080"/>
              <a:gd name="connsiteX3" fmla="*/ 2423251 w 2423251"/>
              <a:gd name="connsiteY3" fmla="*/ 0 h 2273080"/>
              <a:gd name="connsiteX4" fmla="*/ 909917 w 2423251"/>
              <a:gd name="connsiteY4" fmla="*/ 690730 h 2273080"/>
              <a:gd name="connsiteX5" fmla="*/ 1920071 w 2423251"/>
              <a:gd name="connsiteY5" fmla="*/ 690730 h 2273080"/>
              <a:gd name="connsiteX6" fmla="*/ 2183801 w 2423251"/>
              <a:gd name="connsiteY6" fmla="*/ 954460 h 2273080"/>
              <a:gd name="connsiteX7" fmla="*/ 2183801 w 2423251"/>
              <a:gd name="connsiteY7" fmla="*/ 954455 h 2273080"/>
              <a:gd name="connsiteX8" fmla="*/ 2183801 w 2423251"/>
              <a:gd name="connsiteY8" fmla="*/ 954455 h 2273080"/>
              <a:gd name="connsiteX9" fmla="*/ 2183801 w 2423251"/>
              <a:gd name="connsiteY9" fmla="*/ 1350043 h 2273080"/>
              <a:gd name="connsiteX10" fmla="*/ 2183801 w 2423251"/>
              <a:gd name="connsiteY10" fmla="*/ 2009350 h 2273080"/>
              <a:gd name="connsiteX11" fmla="*/ 1920071 w 2423251"/>
              <a:gd name="connsiteY11" fmla="*/ 2273080 h 2273080"/>
              <a:gd name="connsiteX12" fmla="*/ 909917 w 2423251"/>
              <a:gd name="connsiteY12" fmla="*/ 2273080 h 2273080"/>
              <a:gd name="connsiteX13" fmla="*/ 363967 w 2423251"/>
              <a:gd name="connsiteY13" fmla="*/ 2273080 h 2273080"/>
              <a:gd name="connsiteX14" fmla="*/ 363967 w 2423251"/>
              <a:gd name="connsiteY14" fmla="*/ 2273080 h 2273080"/>
              <a:gd name="connsiteX15" fmla="*/ 263730 w 2423251"/>
              <a:gd name="connsiteY15" fmla="*/ 2273080 h 2273080"/>
              <a:gd name="connsiteX16" fmla="*/ 0 w 2423251"/>
              <a:gd name="connsiteY16" fmla="*/ 2009350 h 2273080"/>
              <a:gd name="connsiteX17" fmla="*/ 0 w 2423251"/>
              <a:gd name="connsiteY17" fmla="*/ 1350043 h 2273080"/>
              <a:gd name="connsiteX18" fmla="*/ 0 w 2423251"/>
              <a:gd name="connsiteY18" fmla="*/ 954455 h 2273080"/>
              <a:gd name="connsiteX19" fmla="*/ 0 w 2423251"/>
              <a:gd name="connsiteY19" fmla="*/ 954455 h 2273080"/>
              <a:gd name="connsiteX20" fmla="*/ 0 w 2423251"/>
              <a:gd name="connsiteY20" fmla="*/ 954460 h 2273080"/>
              <a:gd name="connsiteX0" fmla="*/ 0 w 2423251"/>
              <a:gd name="connsiteY0" fmla="*/ 954460 h 2273080"/>
              <a:gd name="connsiteX1" fmla="*/ 263730 w 2423251"/>
              <a:gd name="connsiteY1" fmla="*/ 690730 h 2273080"/>
              <a:gd name="connsiteX2" fmla="*/ 536687 w 2423251"/>
              <a:gd name="connsiteY2" fmla="*/ 690730 h 2273080"/>
              <a:gd name="connsiteX3" fmla="*/ 2423251 w 2423251"/>
              <a:gd name="connsiteY3" fmla="*/ 0 h 2273080"/>
              <a:gd name="connsiteX4" fmla="*/ 1478117 w 2423251"/>
              <a:gd name="connsiteY4" fmla="*/ 701888 h 2273080"/>
              <a:gd name="connsiteX5" fmla="*/ 1920071 w 2423251"/>
              <a:gd name="connsiteY5" fmla="*/ 690730 h 2273080"/>
              <a:gd name="connsiteX6" fmla="*/ 2183801 w 2423251"/>
              <a:gd name="connsiteY6" fmla="*/ 954460 h 2273080"/>
              <a:gd name="connsiteX7" fmla="*/ 2183801 w 2423251"/>
              <a:gd name="connsiteY7" fmla="*/ 954455 h 2273080"/>
              <a:gd name="connsiteX8" fmla="*/ 2183801 w 2423251"/>
              <a:gd name="connsiteY8" fmla="*/ 954455 h 2273080"/>
              <a:gd name="connsiteX9" fmla="*/ 2183801 w 2423251"/>
              <a:gd name="connsiteY9" fmla="*/ 1350043 h 2273080"/>
              <a:gd name="connsiteX10" fmla="*/ 2183801 w 2423251"/>
              <a:gd name="connsiteY10" fmla="*/ 2009350 h 2273080"/>
              <a:gd name="connsiteX11" fmla="*/ 1920071 w 2423251"/>
              <a:gd name="connsiteY11" fmla="*/ 2273080 h 2273080"/>
              <a:gd name="connsiteX12" fmla="*/ 909917 w 2423251"/>
              <a:gd name="connsiteY12" fmla="*/ 2273080 h 2273080"/>
              <a:gd name="connsiteX13" fmla="*/ 363967 w 2423251"/>
              <a:gd name="connsiteY13" fmla="*/ 2273080 h 2273080"/>
              <a:gd name="connsiteX14" fmla="*/ 363967 w 2423251"/>
              <a:gd name="connsiteY14" fmla="*/ 2273080 h 2273080"/>
              <a:gd name="connsiteX15" fmla="*/ 263730 w 2423251"/>
              <a:gd name="connsiteY15" fmla="*/ 2273080 h 2273080"/>
              <a:gd name="connsiteX16" fmla="*/ 0 w 2423251"/>
              <a:gd name="connsiteY16" fmla="*/ 2009350 h 2273080"/>
              <a:gd name="connsiteX17" fmla="*/ 0 w 2423251"/>
              <a:gd name="connsiteY17" fmla="*/ 1350043 h 2273080"/>
              <a:gd name="connsiteX18" fmla="*/ 0 w 2423251"/>
              <a:gd name="connsiteY18" fmla="*/ 954455 h 2273080"/>
              <a:gd name="connsiteX19" fmla="*/ 0 w 2423251"/>
              <a:gd name="connsiteY19" fmla="*/ 954455 h 2273080"/>
              <a:gd name="connsiteX20" fmla="*/ 0 w 2423251"/>
              <a:gd name="connsiteY20" fmla="*/ 954460 h 2273080"/>
              <a:gd name="connsiteX0" fmla="*/ 0 w 2423251"/>
              <a:gd name="connsiteY0" fmla="*/ 954460 h 2273080"/>
              <a:gd name="connsiteX1" fmla="*/ 263730 w 2423251"/>
              <a:gd name="connsiteY1" fmla="*/ 690730 h 2273080"/>
              <a:gd name="connsiteX2" fmla="*/ 1209057 w 2423251"/>
              <a:gd name="connsiteY2" fmla="*/ 668416 h 2273080"/>
              <a:gd name="connsiteX3" fmla="*/ 2423251 w 2423251"/>
              <a:gd name="connsiteY3" fmla="*/ 0 h 2273080"/>
              <a:gd name="connsiteX4" fmla="*/ 1478117 w 2423251"/>
              <a:gd name="connsiteY4" fmla="*/ 701888 h 2273080"/>
              <a:gd name="connsiteX5" fmla="*/ 1920071 w 2423251"/>
              <a:gd name="connsiteY5" fmla="*/ 690730 h 2273080"/>
              <a:gd name="connsiteX6" fmla="*/ 2183801 w 2423251"/>
              <a:gd name="connsiteY6" fmla="*/ 954460 h 2273080"/>
              <a:gd name="connsiteX7" fmla="*/ 2183801 w 2423251"/>
              <a:gd name="connsiteY7" fmla="*/ 954455 h 2273080"/>
              <a:gd name="connsiteX8" fmla="*/ 2183801 w 2423251"/>
              <a:gd name="connsiteY8" fmla="*/ 954455 h 2273080"/>
              <a:gd name="connsiteX9" fmla="*/ 2183801 w 2423251"/>
              <a:gd name="connsiteY9" fmla="*/ 1350043 h 2273080"/>
              <a:gd name="connsiteX10" fmla="*/ 2183801 w 2423251"/>
              <a:gd name="connsiteY10" fmla="*/ 2009350 h 2273080"/>
              <a:gd name="connsiteX11" fmla="*/ 1920071 w 2423251"/>
              <a:gd name="connsiteY11" fmla="*/ 2273080 h 2273080"/>
              <a:gd name="connsiteX12" fmla="*/ 909917 w 2423251"/>
              <a:gd name="connsiteY12" fmla="*/ 2273080 h 2273080"/>
              <a:gd name="connsiteX13" fmla="*/ 363967 w 2423251"/>
              <a:gd name="connsiteY13" fmla="*/ 2273080 h 2273080"/>
              <a:gd name="connsiteX14" fmla="*/ 363967 w 2423251"/>
              <a:gd name="connsiteY14" fmla="*/ 2273080 h 2273080"/>
              <a:gd name="connsiteX15" fmla="*/ 263730 w 2423251"/>
              <a:gd name="connsiteY15" fmla="*/ 2273080 h 2273080"/>
              <a:gd name="connsiteX16" fmla="*/ 0 w 2423251"/>
              <a:gd name="connsiteY16" fmla="*/ 2009350 h 2273080"/>
              <a:gd name="connsiteX17" fmla="*/ 0 w 2423251"/>
              <a:gd name="connsiteY17" fmla="*/ 1350043 h 2273080"/>
              <a:gd name="connsiteX18" fmla="*/ 0 w 2423251"/>
              <a:gd name="connsiteY18" fmla="*/ 954455 h 2273080"/>
              <a:gd name="connsiteX19" fmla="*/ 0 w 2423251"/>
              <a:gd name="connsiteY19" fmla="*/ 954455 h 2273080"/>
              <a:gd name="connsiteX20" fmla="*/ 0 w 2423251"/>
              <a:gd name="connsiteY20" fmla="*/ 954460 h 2273080"/>
              <a:gd name="connsiteX0" fmla="*/ 0 w 2183801"/>
              <a:gd name="connsiteY0" fmla="*/ 1046506 h 2365126"/>
              <a:gd name="connsiteX1" fmla="*/ 263730 w 2183801"/>
              <a:gd name="connsiteY1" fmla="*/ 782776 h 2365126"/>
              <a:gd name="connsiteX2" fmla="*/ 1209057 w 2183801"/>
              <a:gd name="connsiteY2" fmla="*/ 760462 h 2365126"/>
              <a:gd name="connsiteX3" fmla="*/ 1961588 w 2183801"/>
              <a:gd name="connsiteY3" fmla="*/ 0 h 2365126"/>
              <a:gd name="connsiteX4" fmla="*/ 1478117 w 2183801"/>
              <a:gd name="connsiteY4" fmla="*/ 793934 h 2365126"/>
              <a:gd name="connsiteX5" fmla="*/ 1920071 w 2183801"/>
              <a:gd name="connsiteY5" fmla="*/ 782776 h 2365126"/>
              <a:gd name="connsiteX6" fmla="*/ 2183801 w 2183801"/>
              <a:gd name="connsiteY6" fmla="*/ 1046506 h 2365126"/>
              <a:gd name="connsiteX7" fmla="*/ 2183801 w 2183801"/>
              <a:gd name="connsiteY7" fmla="*/ 1046501 h 2365126"/>
              <a:gd name="connsiteX8" fmla="*/ 2183801 w 2183801"/>
              <a:gd name="connsiteY8" fmla="*/ 1046501 h 2365126"/>
              <a:gd name="connsiteX9" fmla="*/ 2183801 w 2183801"/>
              <a:gd name="connsiteY9" fmla="*/ 1442089 h 2365126"/>
              <a:gd name="connsiteX10" fmla="*/ 2183801 w 2183801"/>
              <a:gd name="connsiteY10" fmla="*/ 2101396 h 2365126"/>
              <a:gd name="connsiteX11" fmla="*/ 1920071 w 2183801"/>
              <a:gd name="connsiteY11" fmla="*/ 2365126 h 2365126"/>
              <a:gd name="connsiteX12" fmla="*/ 909917 w 2183801"/>
              <a:gd name="connsiteY12" fmla="*/ 2365126 h 2365126"/>
              <a:gd name="connsiteX13" fmla="*/ 363967 w 2183801"/>
              <a:gd name="connsiteY13" fmla="*/ 2365126 h 2365126"/>
              <a:gd name="connsiteX14" fmla="*/ 363967 w 2183801"/>
              <a:gd name="connsiteY14" fmla="*/ 2365126 h 2365126"/>
              <a:gd name="connsiteX15" fmla="*/ 263730 w 2183801"/>
              <a:gd name="connsiteY15" fmla="*/ 2365126 h 2365126"/>
              <a:gd name="connsiteX16" fmla="*/ 0 w 2183801"/>
              <a:gd name="connsiteY16" fmla="*/ 2101396 h 2365126"/>
              <a:gd name="connsiteX17" fmla="*/ 0 w 2183801"/>
              <a:gd name="connsiteY17" fmla="*/ 1442089 h 2365126"/>
              <a:gd name="connsiteX18" fmla="*/ 0 w 2183801"/>
              <a:gd name="connsiteY18" fmla="*/ 1046501 h 2365126"/>
              <a:gd name="connsiteX19" fmla="*/ 0 w 2183801"/>
              <a:gd name="connsiteY19" fmla="*/ 1046501 h 2365126"/>
              <a:gd name="connsiteX20" fmla="*/ 0 w 2183801"/>
              <a:gd name="connsiteY20" fmla="*/ 1046506 h 23651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183801" h="2365126">
                <a:moveTo>
                  <a:pt x="0" y="1046506"/>
                </a:moveTo>
                <a:cubicBezTo>
                  <a:pt x="0" y="900852"/>
                  <a:pt x="118076" y="782776"/>
                  <a:pt x="263730" y="782776"/>
                </a:cubicBezTo>
                <a:lnTo>
                  <a:pt x="1209057" y="760462"/>
                </a:lnTo>
                <a:lnTo>
                  <a:pt x="1961588" y="0"/>
                </a:lnTo>
                <a:lnTo>
                  <a:pt x="1478117" y="793934"/>
                </a:lnTo>
                <a:lnTo>
                  <a:pt x="1920071" y="782776"/>
                </a:lnTo>
                <a:cubicBezTo>
                  <a:pt x="2065725" y="782776"/>
                  <a:pt x="2183801" y="900852"/>
                  <a:pt x="2183801" y="1046506"/>
                </a:cubicBezTo>
                <a:lnTo>
                  <a:pt x="2183801" y="1046501"/>
                </a:lnTo>
                <a:lnTo>
                  <a:pt x="2183801" y="1046501"/>
                </a:lnTo>
                <a:lnTo>
                  <a:pt x="2183801" y="1442089"/>
                </a:lnTo>
                <a:lnTo>
                  <a:pt x="2183801" y="2101396"/>
                </a:lnTo>
                <a:cubicBezTo>
                  <a:pt x="2183801" y="2247050"/>
                  <a:pt x="2065725" y="2365126"/>
                  <a:pt x="1920071" y="2365126"/>
                </a:cubicBezTo>
                <a:lnTo>
                  <a:pt x="909917" y="2365126"/>
                </a:lnTo>
                <a:lnTo>
                  <a:pt x="363967" y="2365126"/>
                </a:lnTo>
                <a:lnTo>
                  <a:pt x="363967" y="2365126"/>
                </a:lnTo>
                <a:lnTo>
                  <a:pt x="263730" y="2365126"/>
                </a:lnTo>
                <a:cubicBezTo>
                  <a:pt x="118076" y="2365126"/>
                  <a:pt x="0" y="2247050"/>
                  <a:pt x="0" y="2101396"/>
                </a:cubicBezTo>
                <a:lnTo>
                  <a:pt x="0" y="1442089"/>
                </a:lnTo>
                <a:lnTo>
                  <a:pt x="0" y="1046501"/>
                </a:lnTo>
                <a:lnTo>
                  <a:pt x="0" y="1046501"/>
                </a:lnTo>
                <a:lnTo>
                  <a:pt x="0" y="1046506"/>
                </a:lnTo>
                <a:close/>
              </a:path>
            </a:pathLst>
          </a:custGeom>
          <a:solidFill>
            <a:srgbClr val="78AAD6"/>
          </a:solidFill>
          <a:ln>
            <a:noFill/>
          </a:ln>
        </p:spPr>
        <p:txBody>
          <a:bodyPr spcFirstLastPara="1" wrap="square" lIns="0" tIns="0" rIns="0" bIns="0" anchor="t" anchorCtr="0">
            <a:noAutofit/>
          </a:bodyPr>
          <a:lstStyle/>
          <a:p>
            <a:endParaRPr sz="964"/>
          </a:p>
        </p:txBody>
      </p:sp>
      <p:sp>
        <p:nvSpPr>
          <p:cNvPr id="12" name="Google Shape;138;p17"/>
          <p:cNvSpPr txBox="1"/>
          <p:nvPr/>
        </p:nvSpPr>
        <p:spPr>
          <a:xfrm>
            <a:off x="1762309" y="3800330"/>
            <a:ext cx="2327721" cy="1143810"/>
          </a:xfrm>
          <a:prstGeom prst="rect">
            <a:avLst/>
          </a:prstGeom>
          <a:noFill/>
          <a:ln>
            <a:noFill/>
          </a:ln>
        </p:spPr>
        <p:txBody>
          <a:bodyPr spcFirstLastPara="1" wrap="square" lIns="0" tIns="32652" rIns="0" bIns="0" anchor="t" anchorCtr="0">
            <a:noAutofit/>
          </a:bodyPr>
          <a:lstStyle/>
          <a:p>
            <a:pPr marL="208524" marR="2721" indent="-202061">
              <a:lnSpc>
                <a:spcPct val="113506"/>
              </a:lnSpc>
            </a:pPr>
            <a:r>
              <a:rPr lang="en-US" sz="2800" b="1" dirty="0">
                <a:solidFill>
                  <a:srgbClr val="FFFFFF"/>
                </a:solidFill>
                <a:latin typeface="+mj-lt"/>
                <a:ea typeface="Trebuchet MS"/>
                <a:cs typeface="Trebuchet MS"/>
                <a:sym typeface="Trebuchet MS"/>
              </a:rPr>
              <a:t>data frame to transform</a:t>
            </a:r>
            <a:endParaRPr sz="2800" dirty="0">
              <a:latin typeface="+mj-lt"/>
              <a:ea typeface="Trebuchet MS"/>
              <a:cs typeface="Trebuchet MS"/>
              <a:sym typeface="Trebuchet MS"/>
            </a:endParaRPr>
          </a:p>
        </p:txBody>
      </p:sp>
      <p:sp>
        <p:nvSpPr>
          <p:cNvPr id="297" name="Google Shape;297;p32"/>
          <p:cNvSpPr/>
          <p:nvPr/>
        </p:nvSpPr>
        <p:spPr>
          <a:xfrm>
            <a:off x="4695596" y="2799128"/>
            <a:ext cx="4682084" cy="2235235"/>
          </a:xfrm>
          <a:custGeom>
            <a:avLst/>
            <a:gdLst/>
            <a:ahLst/>
            <a:cxnLst/>
            <a:rect l="l" t="t" r="r" b="b"/>
            <a:pathLst>
              <a:path w="5965190" h="3684270" extrusionOk="0">
                <a:moveTo>
                  <a:pt x="5608470" y="1066067"/>
                </a:moveTo>
                <a:lnTo>
                  <a:pt x="356337" y="1066067"/>
                </a:lnTo>
                <a:lnTo>
                  <a:pt x="307986" y="1069320"/>
                </a:lnTo>
                <a:lnTo>
                  <a:pt x="261611" y="1078796"/>
                </a:lnTo>
                <a:lnTo>
                  <a:pt x="217637" y="1094070"/>
                </a:lnTo>
                <a:lnTo>
                  <a:pt x="176489" y="1114718"/>
                </a:lnTo>
                <a:lnTo>
                  <a:pt x="138592" y="1140315"/>
                </a:lnTo>
                <a:lnTo>
                  <a:pt x="104371" y="1170437"/>
                </a:lnTo>
                <a:lnTo>
                  <a:pt x="74249" y="1204659"/>
                </a:lnTo>
                <a:lnTo>
                  <a:pt x="48651" y="1242556"/>
                </a:lnTo>
                <a:lnTo>
                  <a:pt x="28003" y="1283703"/>
                </a:lnTo>
                <a:lnTo>
                  <a:pt x="12729" y="1327677"/>
                </a:lnTo>
                <a:lnTo>
                  <a:pt x="3253" y="1374052"/>
                </a:lnTo>
                <a:lnTo>
                  <a:pt x="0" y="1422403"/>
                </a:lnTo>
                <a:lnTo>
                  <a:pt x="0" y="3327450"/>
                </a:lnTo>
                <a:lnTo>
                  <a:pt x="3253" y="3375802"/>
                </a:lnTo>
                <a:lnTo>
                  <a:pt x="12729" y="3422177"/>
                </a:lnTo>
                <a:lnTo>
                  <a:pt x="28003" y="3466150"/>
                </a:lnTo>
                <a:lnTo>
                  <a:pt x="48651" y="3507298"/>
                </a:lnTo>
                <a:lnTo>
                  <a:pt x="74249" y="3545195"/>
                </a:lnTo>
                <a:lnTo>
                  <a:pt x="104371" y="3579417"/>
                </a:lnTo>
                <a:lnTo>
                  <a:pt x="138592" y="3609539"/>
                </a:lnTo>
                <a:lnTo>
                  <a:pt x="176489" y="3635136"/>
                </a:lnTo>
                <a:lnTo>
                  <a:pt x="217637" y="3655784"/>
                </a:lnTo>
                <a:lnTo>
                  <a:pt x="261611" y="3671059"/>
                </a:lnTo>
                <a:lnTo>
                  <a:pt x="307986" y="3680535"/>
                </a:lnTo>
                <a:lnTo>
                  <a:pt x="356337" y="3683788"/>
                </a:lnTo>
                <a:lnTo>
                  <a:pt x="5608470" y="3683788"/>
                </a:lnTo>
                <a:lnTo>
                  <a:pt x="5656820" y="3680535"/>
                </a:lnTo>
                <a:lnTo>
                  <a:pt x="5703195" y="3671058"/>
                </a:lnTo>
                <a:lnTo>
                  <a:pt x="5747168" y="3655784"/>
                </a:lnTo>
                <a:lnTo>
                  <a:pt x="5788315" y="3635136"/>
                </a:lnTo>
                <a:lnTo>
                  <a:pt x="5826212" y="3609538"/>
                </a:lnTo>
                <a:lnTo>
                  <a:pt x="5860433" y="3579416"/>
                </a:lnTo>
                <a:lnTo>
                  <a:pt x="5890555" y="3545195"/>
                </a:lnTo>
                <a:lnTo>
                  <a:pt x="5916152" y="3507298"/>
                </a:lnTo>
                <a:lnTo>
                  <a:pt x="5936801" y="3466150"/>
                </a:lnTo>
                <a:lnTo>
                  <a:pt x="5952075" y="3422177"/>
                </a:lnTo>
                <a:lnTo>
                  <a:pt x="5961551" y="3375802"/>
                </a:lnTo>
                <a:lnTo>
                  <a:pt x="5964804" y="3327450"/>
                </a:lnTo>
                <a:lnTo>
                  <a:pt x="5964804" y="1422403"/>
                </a:lnTo>
                <a:lnTo>
                  <a:pt x="5961551" y="1374052"/>
                </a:lnTo>
                <a:lnTo>
                  <a:pt x="5952075" y="1327677"/>
                </a:lnTo>
                <a:lnTo>
                  <a:pt x="5936801" y="1283703"/>
                </a:lnTo>
                <a:lnTo>
                  <a:pt x="5916152" y="1242556"/>
                </a:lnTo>
                <a:lnTo>
                  <a:pt x="5890555" y="1204659"/>
                </a:lnTo>
                <a:lnTo>
                  <a:pt x="5860433" y="1170437"/>
                </a:lnTo>
                <a:lnTo>
                  <a:pt x="5826212" y="1140315"/>
                </a:lnTo>
                <a:lnTo>
                  <a:pt x="5788315" y="1114718"/>
                </a:lnTo>
                <a:lnTo>
                  <a:pt x="5747168" y="1094070"/>
                </a:lnTo>
                <a:lnTo>
                  <a:pt x="5703195" y="1078796"/>
                </a:lnTo>
                <a:lnTo>
                  <a:pt x="5656820" y="1069320"/>
                </a:lnTo>
                <a:lnTo>
                  <a:pt x="5608470" y="1066067"/>
                </a:lnTo>
                <a:close/>
              </a:path>
              <a:path w="5965190" h="3684270" extrusionOk="0">
                <a:moveTo>
                  <a:pt x="708093" y="0"/>
                </a:moveTo>
                <a:lnTo>
                  <a:pt x="603384" y="1066067"/>
                </a:lnTo>
                <a:lnTo>
                  <a:pt x="812802" y="1066067"/>
                </a:lnTo>
                <a:lnTo>
                  <a:pt x="708093" y="0"/>
                </a:lnTo>
                <a:close/>
              </a:path>
            </a:pathLst>
          </a:custGeom>
          <a:solidFill>
            <a:srgbClr val="A0C283"/>
          </a:solidFill>
          <a:ln>
            <a:noFill/>
          </a:ln>
        </p:spPr>
        <p:txBody>
          <a:bodyPr spcFirstLastPara="1" wrap="square" lIns="0" tIns="0" rIns="0" bIns="0" anchor="t" anchorCtr="0">
            <a:noAutofit/>
          </a:bodyPr>
          <a:lstStyle/>
          <a:p>
            <a:endParaRPr sz="964"/>
          </a:p>
        </p:txBody>
      </p:sp>
      <p:sp>
        <p:nvSpPr>
          <p:cNvPr id="298" name="Google Shape;298;p32"/>
          <p:cNvSpPr txBox="1"/>
          <p:nvPr/>
        </p:nvSpPr>
        <p:spPr>
          <a:xfrm>
            <a:off x="4690561" y="3394485"/>
            <a:ext cx="4443279" cy="1046571"/>
          </a:xfrm>
          <a:prstGeom prst="rect">
            <a:avLst/>
          </a:prstGeom>
          <a:noFill/>
          <a:ln>
            <a:noFill/>
          </a:ln>
        </p:spPr>
        <p:txBody>
          <a:bodyPr spcFirstLastPara="1" wrap="square" lIns="0" tIns="32652" rIns="0" bIns="0" anchor="t" anchorCtr="0">
            <a:noAutofit/>
          </a:bodyPr>
          <a:lstStyle/>
          <a:p>
            <a:pPr marL="6803" marR="2721" indent="-1360" algn="ctr">
              <a:lnSpc>
                <a:spcPct val="113506"/>
              </a:lnSpc>
            </a:pPr>
            <a:r>
              <a:rPr lang="en-US" sz="2800" b="1" dirty="0">
                <a:solidFill>
                  <a:srgbClr val="FFFFFF"/>
                </a:solidFill>
                <a:latin typeface="+mj-lt"/>
                <a:ea typeface="Trebuchet MS"/>
                <a:cs typeface="Trebuchet MS"/>
                <a:sym typeface="Trebuchet MS"/>
              </a:rPr>
              <a:t>one or more logical tests  </a:t>
            </a:r>
            <a:r>
              <a:rPr lang="en-US" sz="2800" dirty="0">
                <a:solidFill>
                  <a:srgbClr val="FFFFFF"/>
                </a:solidFill>
                <a:latin typeface="+mj-lt"/>
                <a:ea typeface="Calibri"/>
                <a:cs typeface="Calibri"/>
                <a:sym typeface="Calibri"/>
              </a:rPr>
              <a:t>(filter returns each row for  which the test is TRUE)</a:t>
            </a:r>
            <a:endParaRPr sz="2800" dirty="0">
              <a:latin typeface="+mj-lt"/>
              <a:ea typeface="Calibri"/>
              <a:cs typeface="Calibri"/>
              <a:sym typeface="Calibri"/>
            </a:endParaRPr>
          </a:p>
        </p:txBody>
      </p:sp>
      <p:sp>
        <p:nvSpPr>
          <p:cNvPr id="15" name="Google Shape;46;p7"/>
          <p:cNvSpPr>
            <a:spLocks noChangeAspect="1"/>
          </p:cNvSpPr>
          <p:nvPr/>
        </p:nvSpPr>
        <p:spPr>
          <a:xfrm>
            <a:off x="11152671" y="5805616"/>
            <a:ext cx="776274" cy="835671"/>
          </a:xfrm>
          <a:prstGeom prst="rect">
            <a:avLst/>
          </a:prstGeom>
          <a:blipFill rotWithShape="1">
            <a:blip r:embed="rId3">
              <a:alphaModFix/>
            </a:blip>
            <a:stretch>
              <a:fillRect/>
            </a:stretch>
          </a:blipFill>
          <a:ln>
            <a:noFill/>
          </a:ln>
        </p:spPr>
        <p:txBody>
          <a:bodyPr spcFirstLastPara="1" wrap="square" lIns="0" tIns="0" rIns="0" bIns="0" anchor="t" anchorCtr="0">
            <a:noAutofit/>
          </a:bodyPr>
          <a:lstStyle/>
          <a:p>
            <a:endParaRPr sz="964"/>
          </a:p>
        </p:txBody>
      </p:sp>
      <p:sp>
        <p:nvSpPr>
          <p:cNvPr id="16" name="Google Shape;293;p32"/>
          <p:cNvSpPr txBox="1">
            <a:spLocks/>
          </p:cNvSpPr>
          <p:nvPr/>
        </p:nvSpPr>
        <p:spPr>
          <a:xfrm>
            <a:off x="5143765" y="684400"/>
            <a:ext cx="1904470" cy="777536"/>
          </a:xfrm>
          <a:prstGeom prst="rect">
            <a:avLst/>
          </a:prstGeom>
          <a:noFill/>
          <a:ln>
            <a:noFill/>
          </a:ln>
        </p:spPr>
        <p:txBody>
          <a:bodyPr spcFirstLastPara="1" wrap="square" lIns="0" tIns="6455" rIns="0" bIns="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SzPts val="1400"/>
              <a:buFont typeface="Arial"/>
              <a:buNone/>
              <a:defRPr sz="5000" b="0" i="0" u="none" strike="noStrike" cap="none">
                <a:solidFill>
                  <a:srgbClr val="005493"/>
                </a:solidFill>
                <a:latin typeface="+mj-lt"/>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pPr marL="6803" algn="ctr"/>
            <a:r>
              <a:rPr lang="en-US">
                <a:solidFill>
                  <a:srgbClr val="000000"/>
                </a:solidFill>
              </a:rPr>
              <a:t>filter()</a:t>
            </a:r>
            <a:endParaRPr lang="en-US" dirty="0"/>
          </a:p>
        </p:txBody>
      </p:sp>
      <p:sp>
        <p:nvSpPr>
          <p:cNvPr id="17" name="Google Shape;296;p32"/>
          <p:cNvSpPr txBox="1"/>
          <p:nvPr/>
        </p:nvSpPr>
        <p:spPr>
          <a:xfrm>
            <a:off x="3377395" y="1789715"/>
            <a:ext cx="6232654" cy="575928"/>
          </a:xfrm>
          <a:prstGeom prst="rect">
            <a:avLst/>
          </a:prstGeom>
          <a:noFill/>
          <a:ln>
            <a:noFill/>
          </a:ln>
        </p:spPr>
        <p:txBody>
          <a:bodyPr spcFirstLastPara="1" wrap="square" lIns="0" tIns="6455" rIns="0" bIns="0" anchor="t" anchorCtr="0">
            <a:noAutofit/>
          </a:bodyPr>
          <a:lstStyle/>
          <a:p>
            <a:pPr marL="6803"/>
            <a:r>
              <a:rPr lang="en-US" sz="2800" dirty="0">
                <a:latin typeface="+mj-lt"/>
                <a:ea typeface="Calibri"/>
                <a:cs typeface="Calibri"/>
                <a:sym typeface="Calibri"/>
              </a:rPr>
              <a:t>Extract rows that meet logical criteria</a:t>
            </a:r>
            <a:endParaRPr sz="2800" dirty="0">
              <a:latin typeface="+mj-lt"/>
              <a:ea typeface="Calibri"/>
              <a:cs typeface="Calibri"/>
              <a:sym typeface="Calibri"/>
            </a:endParaRPr>
          </a:p>
        </p:txBody>
      </p:sp>
      <p:sp>
        <p:nvSpPr>
          <p:cNvPr id="2" name="Rounded Rectangle 1"/>
          <p:cNvSpPr/>
          <p:nvPr/>
        </p:nvSpPr>
        <p:spPr>
          <a:xfrm>
            <a:off x="4738686" y="2345004"/>
            <a:ext cx="3731544" cy="566814"/>
          </a:xfrm>
          <a:prstGeom prst="roundRect">
            <a:avLst/>
          </a:prstGeom>
          <a:solidFill>
            <a:srgbClr val="A0C283">
              <a:alpha val="81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3720543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340"/>
        <p:cNvGrpSpPr/>
        <p:nvPr/>
      </p:nvGrpSpPr>
      <p:grpSpPr>
        <a:xfrm>
          <a:off x="0" y="0"/>
          <a:ext cx="0" cy="0"/>
          <a:chOff x="0" y="0"/>
          <a:chExt cx="0" cy="0"/>
        </a:xfrm>
      </p:grpSpPr>
      <p:sp>
        <p:nvSpPr>
          <p:cNvPr id="342" name="Google Shape;342;p36"/>
          <p:cNvSpPr txBox="1">
            <a:spLocks noGrp="1"/>
          </p:cNvSpPr>
          <p:nvPr>
            <p:ph type="title"/>
          </p:nvPr>
        </p:nvSpPr>
        <p:spPr>
          <a:xfrm>
            <a:off x="4323129" y="671341"/>
            <a:ext cx="3535721" cy="777536"/>
          </a:xfrm>
          <a:prstGeom prst="rect">
            <a:avLst/>
          </a:prstGeom>
          <a:noFill/>
          <a:ln>
            <a:noFill/>
          </a:ln>
        </p:spPr>
        <p:txBody>
          <a:bodyPr spcFirstLastPara="1" wrap="square" lIns="0" tIns="6455" rIns="0" bIns="0" anchor="t" anchorCtr="0">
            <a:noAutofit/>
          </a:bodyPr>
          <a:lstStyle/>
          <a:p>
            <a:pPr marL="6803"/>
            <a:r>
              <a:rPr lang="en-US" dirty="0">
                <a:solidFill>
                  <a:srgbClr val="000000"/>
                </a:solidFill>
              </a:rPr>
              <a:t>Logical tests</a:t>
            </a:r>
            <a:endParaRPr dirty="0"/>
          </a:p>
        </p:txBody>
      </p:sp>
      <p:graphicFrame>
        <p:nvGraphicFramePr>
          <p:cNvPr id="344" name="Google Shape;344;p36"/>
          <p:cNvGraphicFramePr/>
          <p:nvPr/>
        </p:nvGraphicFramePr>
        <p:xfrm>
          <a:off x="2687324" y="1843423"/>
          <a:ext cx="7268900" cy="4552140"/>
        </p:xfrm>
        <a:graphic>
          <a:graphicData uri="http://schemas.openxmlformats.org/drawingml/2006/table">
            <a:tbl>
              <a:tblPr firstRow="1" bandRow="1">
                <a:noFill/>
              </a:tblPr>
              <a:tblGrid>
                <a:gridCol w="2366752">
                  <a:extLst>
                    <a:ext uri="{9D8B030D-6E8A-4147-A177-3AD203B41FA5}">
                      <a16:colId xmlns:a16="http://schemas.microsoft.com/office/drawing/2014/main" val="20000"/>
                    </a:ext>
                  </a:extLst>
                </a:gridCol>
                <a:gridCol w="4902148">
                  <a:extLst>
                    <a:ext uri="{9D8B030D-6E8A-4147-A177-3AD203B41FA5}">
                      <a16:colId xmlns:a16="http://schemas.microsoft.com/office/drawing/2014/main" val="20001"/>
                    </a:ext>
                  </a:extLst>
                </a:gridCol>
              </a:tblGrid>
              <a:tr h="427339">
                <a:tc>
                  <a:txBody>
                    <a:bodyPr/>
                    <a:lstStyle/>
                    <a:p>
                      <a:pPr marL="12700" marR="0" lvl="0" indent="0" algn="ctr" rtl="0">
                        <a:lnSpc>
                          <a:spcPct val="100000"/>
                        </a:lnSpc>
                        <a:spcBef>
                          <a:spcPts val="0"/>
                        </a:spcBef>
                        <a:spcAft>
                          <a:spcPts val="0"/>
                        </a:spcAft>
                        <a:buNone/>
                      </a:pPr>
                      <a:r>
                        <a:rPr lang="en-US" sz="2800" b="0" i="0" u="none" strike="noStrike" cap="none" dirty="0">
                          <a:solidFill>
                            <a:schemeClr val="bg1">
                              <a:lumMod val="65000"/>
                            </a:schemeClr>
                          </a:solidFill>
                          <a:latin typeface="Consolas" panose="020B0609020204030204" pitchFamily="49" charset="0"/>
                          <a:ea typeface="Courier New"/>
                          <a:cs typeface="Consolas" panose="020B0609020204030204" pitchFamily="49" charset="0"/>
                          <a:sym typeface="Courier New"/>
                        </a:rPr>
                        <a:t>x</a:t>
                      </a:r>
                      <a:r>
                        <a:rPr lang="en-US" sz="2800" u="none" strike="noStrike" cap="none" dirty="0">
                          <a:solidFill>
                            <a:srgbClr val="D6D6D6"/>
                          </a:solidFill>
                          <a:latin typeface="Consolas" panose="020B0609020204030204" pitchFamily="49" charset="0"/>
                          <a:ea typeface="Courier New"/>
                          <a:cs typeface="Consolas" panose="020B0609020204030204" pitchFamily="49" charset="0"/>
                          <a:sym typeface="Courier New"/>
                        </a:rPr>
                        <a:t> </a:t>
                      </a:r>
                      <a:r>
                        <a:rPr lang="en-US" sz="2800" u="none" strike="noStrike" cap="none" dirty="0">
                          <a:latin typeface="Consolas" panose="020B0609020204030204" pitchFamily="49" charset="0"/>
                          <a:ea typeface="Courier New"/>
                          <a:cs typeface="Consolas" panose="020B0609020204030204" pitchFamily="49" charset="0"/>
                          <a:sym typeface="Courier New"/>
                        </a:rPr>
                        <a:t>&lt; </a:t>
                      </a:r>
                      <a:r>
                        <a:rPr lang="en-US" sz="2800" b="0" i="0" u="none" strike="noStrike" cap="none" dirty="0">
                          <a:solidFill>
                            <a:schemeClr val="bg1">
                              <a:lumMod val="65000"/>
                            </a:schemeClr>
                          </a:solidFill>
                          <a:latin typeface="Consolas" panose="020B0609020204030204" pitchFamily="49" charset="0"/>
                          <a:ea typeface="Courier New"/>
                          <a:cs typeface="Consolas" panose="020B0609020204030204" pitchFamily="49" charset="0"/>
                          <a:sym typeface="Courier New"/>
                        </a:rPr>
                        <a:t>y</a:t>
                      </a:r>
                      <a:endParaRPr sz="2800" b="0" i="0" u="none" strike="noStrike" cap="none" dirty="0">
                        <a:solidFill>
                          <a:schemeClr val="bg1">
                            <a:lumMod val="65000"/>
                          </a:schemeClr>
                        </a:solidFill>
                        <a:latin typeface="Consolas" panose="020B0609020204030204" pitchFamily="49" charset="0"/>
                        <a:ea typeface="Courier New"/>
                        <a:cs typeface="Consolas" panose="020B0609020204030204" pitchFamily="49" charset="0"/>
                        <a:sym typeface="Courier New"/>
                      </a:endParaRPr>
                    </a:p>
                  </a:txBody>
                  <a:tcPr marL="0" marR="0" marT="38879" marB="0">
                    <a:lnL w="53975" cap="flat" cmpd="sng">
                      <a:solidFill>
                        <a:srgbClr val="FFFFFF"/>
                      </a:solidFill>
                      <a:prstDash val="solid"/>
                      <a:round/>
                      <a:headEnd type="none" w="sm" len="sm"/>
                      <a:tailEnd type="none" w="sm" len="sm"/>
                    </a:lnL>
                    <a:lnR w="53975" cap="flat" cmpd="sng">
                      <a:solidFill>
                        <a:srgbClr val="FFFFFF"/>
                      </a:solidFill>
                      <a:prstDash val="solid"/>
                      <a:round/>
                      <a:headEnd type="none" w="sm" len="sm"/>
                      <a:tailEnd type="none" w="sm" len="sm"/>
                    </a:lnR>
                    <a:lnT w="53975" cap="flat" cmpd="sng">
                      <a:solidFill>
                        <a:srgbClr val="FFFFFF"/>
                      </a:solidFill>
                      <a:prstDash val="solid"/>
                      <a:round/>
                      <a:headEnd type="none" w="sm" len="sm"/>
                      <a:tailEnd type="none" w="sm" len="sm"/>
                    </a:lnT>
                    <a:lnB w="53975" cap="flat" cmpd="sng">
                      <a:solidFill>
                        <a:srgbClr val="FFFFFF"/>
                      </a:solidFill>
                      <a:prstDash val="solid"/>
                      <a:round/>
                      <a:headEnd type="none" w="sm" len="sm"/>
                      <a:tailEnd type="none" w="sm" len="sm"/>
                    </a:lnB>
                    <a:solidFill>
                      <a:srgbClr val="EBEBEB">
                        <a:alpha val="49803"/>
                      </a:srgbClr>
                    </a:solidFill>
                  </a:tcPr>
                </a:tc>
                <a:tc>
                  <a:txBody>
                    <a:bodyPr/>
                    <a:lstStyle/>
                    <a:p>
                      <a:pPr marL="406400" marR="0" lvl="0" indent="0" algn="l" rtl="0">
                        <a:lnSpc>
                          <a:spcPct val="100000"/>
                        </a:lnSpc>
                        <a:spcBef>
                          <a:spcPts val="0"/>
                        </a:spcBef>
                        <a:spcAft>
                          <a:spcPts val="0"/>
                        </a:spcAft>
                        <a:buNone/>
                      </a:pPr>
                      <a:r>
                        <a:rPr lang="en-US" sz="2500" u="none" strike="noStrike" cap="none" dirty="0">
                          <a:latin typeface="+mj-lt"/>
                          <a:ea typeface="Calibri"/>
                          <a:cs typeface="Calibri"/>
                          <a:sym typeface="Calibri"/>
                        </a:rPr>
                        <a:t>Less than</a:t>
                      </a:r>
                      <a:endParaRPr sz="2500" u="none" strike="noStrike" cap="none" dirty="0">
                        <a:latin typeface="+mj-lt"/>
                        <a:ea typeface="Calibri"/>
                        <a:cs typeface="Calibri"/>
                        <a:sym typeface="Calibri"/>
                      </a:endParaRPr>
                    </a:p>
                  </a:txBody>
                  <a:tcPr marL="0" marR="0" marT="33509" marB="0">
                    <a:lnL w="53975" cap="flat" cmpd="sng">
                      <a:solidFill>
                        <a:srgbClr val="FFFFFF"/>
                      </a:solidFill>
                      <a:prstDash val="solid"/>
                      <a:round/>
                      <a:headEnd type="none" w="sm" len="sm"/>
                      <a:tailEnd type="none" w="sm" len="sm"/>
                    </a:lnL>
                    <a:lnR w="53975" cap="flat" cmpd="sng">
                      <a:solidFill>
                        <a:srgbClr val="FFFFFF"/>
                      </a:solidFill>
                      <a:prstDash val="solid"/>
                      <a:round/>
                      <a:headEnd type="none" w="sm" len="sm"/>
                      <a:tailEnd type="none" w="sm" len="sm"/>
                    </a:lnR>
                    <a:lnT w="53975" cap="flat" cmpd="sng">
                      <a:solidFill>
                        <a:srgbClr val="FFFFFF"/>
                      </a:solidFill>
                      <a:prstDash val="solid"/>
                      <a:round/>
                      <a:headEnd type="none" w="sm" len="sm"/>
                      <a:tailEnd type="none" w="sm" len="sm"/>
                    </a:lnT>
                    <a:lnB w="53975" cap="flat" cmpd="sng">
                      <a:solidFill>
                        <a:srgbClr val="FFFFFF"/>
                      </a:solidFill>
                      <a:prstDash val="solid"/>
                      <a:round/>
                      <a:headEnd type="none" w="sm" len="sm"/>
                      <a:tailEnd type="none" w="sm" len="sm"/>
                    </a:lnB>
                    <a:solidFill>
                      <a:srgbClr val="EBEBEB">
                        <a:alpha val="49803"/>
                      </a:srgbClr>
                    </a:solidFill>
                  </a:tcPr>
                </a:tc>
                <a:extLst>
                  <a:ext uri="{0D108BD9-81ED-4DB2-BD59-A6C34878D82A}">
                    <a16:rowId xmlns:a16="http://schemas.microsoft.com/office/drawing/2014/main" val="10000"/>
                  </a:ext>
                </a:extLst>
              </a:tr>
              <a:tr h="427339">
                <a:tc>
                  <a:txBody>
                    <a:bodyPr/>
                    <a:lstStyle/>
                    <a:p>
                      <a:pPr marL="12700" marR="0" lvl="0" indent="0" algn="ctr" rtl="0">
                        <a:lnSpc>
                          <a:spcPct val="100000"/>
                        </a:lnSpc>
                        <a:spcBef>
                          <a:spcPts val="0"/>
                        </a:spcBef>
                        <a:spcAft>
                          <a:spcPts val="0"/>
                        </a:spcAft>
                        <a:buNone/>
                      </a:pPr>
                      <a:r>
                        <a:rPr lang="en-US" sz="2800" b="0" i="0" u="none" strike="noStrike" cap="none" dirty="0">
                          <a:solidFill>
                            <a:schemeClr val="bg1">
                              <a:lumMod val="65000"/>
                            </a:schemeClr>
                          </a:solidFill>
                          <a:latin typeface="Consolas" panose="020B0609020204030204" pitchFamily="49" charset="0"/>
                          <a:ea typeface="Courier New"/>
                          <a:cs typeface="Consolas" panose="020B0609020204030204" pitchFamily="49" charset="0"/>
                          <a:sym typeface="Courier New"/>
                        </a:rPr>
                        <a:t>x</a:t>
                      </a:r>
                      <a:r>
                        <a:rPr lang="en-US" sz="2800" u="none" strike="noStrike" cap="none" dirty="0">
                          <a:solidFill>
                            <a:srgbClr val="D6D6D6"/>
                          </a:solidFill>
                          <a:latin typeface="Consolas" panose="020B0609020204030204" pitchFamily="49" charset="0"/>
                          <a:ea typeface="Courier New"/>
                          <a:cs typeface="Consolas" panose="020B0609020204030204" pitchFamily="49" charset="0"/>
                          <a:sym typeface="Courier New"/>
                        </a:rPr>
                        <a:t> </a:t>
                      </a:r>
                      <a:r>
                        <a:rPr lang="en-US" sz="2800" u="none" strike="noStrike" cap="none" dirty="0">
                          <a:latin typeface="Consolas" panose="020B0609020204030204" pitchFamily="49" charset="0"/>
                          <a:ea typeface="Courier New"/>
                          <a:cs typeface="Consolas" panose="020B0609020204030204" pitchFamily="49" charset="0"/>
                          <a:sym typeface="Courier New"/>
                        </a:rPr>
                        <a:t>&gt; </a:t>
                      </a:r>
                      <a:r>
                        <a:rPr lang="en-US" sz="2800" b="0" i="0" u="none" strike="noStrike" cap="none" dirty="0">
                          <a:solidFill>
                            <a:schemeClr val="bg1">
                              <a:lumMod val="65000"/>
                            </a:schemeClr>
                          </a:solidFill>
                          <a:latin typeface="Consolas" panose="020B0609020204030204" pitchFamily="49" charset="0"/>
                          <a:ea typeface="Courier New"/>
                          <a:cs typeface="Consolas" panose="020B0609020204030204" pitchFamily="49" charset="0"/>
                          <a:sym typeface="Courier New"/>
                        </a:rPr>
                        <a:t>y</a:t>
                      </a:r>
                      <a:endParaRPr sz="2800" b="0" i="0" u="none" strike="noStrike" cap="none" dirty="0">
                        <a:solidFill>
                          <a:schemeClr val="bg1">
                            <a:lumMod val="65000"/>
                          </a:schemeClr>
                        </a:solidFill>
                        <a:latin typeface="Consolas" panose="020B0609020204030204" pitchFamily="49" charset="0"/>
                        <a:ea typeface="Courier New"/>
                        <a:cs typeface="Consolas" panose="020B0609020204030204" pitchFamily="49" charset="0"/>
                        <a:sym typeface="Courier New"/>
                      </a:endParaRPr>
                    </a:p>
                  </a:txBody>
                  <a:tcPr marL="0" marR="0" marT="36964" marB="0">
                    <a:lnL w="53975" cap="flat" cmpd="sng">
                      <a:solidFill>
                        <a:srgbClr val="FFFFFF"/>
                      </a:solidFill>
                      <a:prstDash val="solid"/>
                      <a:round/>
                      <a:headEnd type="none" w="sm" len="sm"/>
                      <a:tailEnd type="none" w="sm" len="sm"/>
                    </a:lnL>
                    <a:lnR w="53975" cap="flat" cmpd="sng">
                      <a:solidFill>
                        <a:srgbClr val="FFFFFF"/>
                      </a:solidFill>
                      <a:prstDash val="solid"/>
                      <a:round/>
                      <a:headEnd type="none" w="sm" len="sm"/>
                      <a:tailEnd type="none" w="sm" len="sm"/>
                    </a:lnR>
                    <a:lnT w="53975" cap="flat" cmpd="sng">
                      <a:solidFill>
                        <a:srgbClr val="FFFFFF"/>
                      </a:solidFill>
                      <a:prstDash val="solid"/>
                      <a:round/>
                      <a:headEnd type="none" w="sm" len="sm"/>
                      <a:tailEnd type="none" w="sm" len="sm"/>
                    </a:lnT>
                    <a:lnB w="53975" cap="flat" cmpd="sng">
                      <a:solidFill>
                        <a:srgbClr val="FFFFFF"/>
                      </a:solidFill>
                      <a:prstDash val="solid"/>
                      <a:round/>
                      <a:headEnd type="none" w="sm" len="sm"/>
                      <a:tailEnd type="none" w="sm" len="sm"/>
                    </a:lnB>
                    <a:solidFill>
                      <a:srgbClr val="EBEBEB">
                        <a:alpha val="49803"/>
                      </a:srgbClr>
                    </a:solidFill>
                  </a:tcPr>
                </a:tc>
                <a:tc>
                  <a:txBody>
                    <a:bodyPr/>
                    <a:lstStyle/>
                    <a:p>
                      <a:pPr marL="406400" marR="0" lvl="0" indent="0" algn="l" rtl="0">
                        <a:lnSpc>
                          <a:spcPct val="100000"/>
                        </a:lnSpc>
                        <a:spcBef>
                          <a:spcPts val="0"/>
                        </a:spcBef>
                        <a:spcAft>
                          <a:spcPts val="0"/>
                        </a:spcAft>
                        <a:buNone/>
                      </a:pPr>
                      <a:r>
                        <a:rPr lang="en-US" sz="2500" u="none" strike="noStrike" cap="none" dirty="0">
                          <a:latin typeface="+mj-lt"/>
                          <a:ea typeface="Calibri"/>
                          <a:cs typeface="Calibri"/>
                          <a:sym typeface="Calibri"/>
                        </a:rPr>
                        <a:t>Greater than</a:t>
                      </a:r>
                      <a:endParaRPr sz="2500" u="none" strike="noStrike" cap="none" dirty="0">
                        <a:latin typeface="+mj-lt"/>
                        <a:ea typeface="Calibri"/>
                        <a:cs typeface="Calibri"/>
                        <a:sym typeface="Calibri"/>
                      </a:endParaRPr>
                    </a:p>
                  </a:txBody>
                  <a:tcPr marL="0" marR="0" marT="37728" marB="0">
                    <a:lnL w="53975" cap="flat" cmpd="sng">
                      <a:solidFill>
                        <a:srgbClr val="FFFFFF"/>
                      </a:solidFill>
                      <a:prstDash val="solid"/>
                      <a:round/>
                      <a:headEnd type="none" w="sm" len="sm"/>
                      <a:tailEnd type="none" w="sm" len="sm"/>
                    </a:lnL>
                    <a:lnR w="53975" cap="flat" cmpd="sng">
                      <a:solidFill>
                        <a:srgbClr val="FFFFFF"/>
                      </a:solidFill>
                      <a:prstDash val="solid"/>
                      <a:round/>
                      <a:headEnd type="none" w="sm" len="sm"/>
                      <a:tailEnd type="none" w="sm" len="sm"/>
                    </a:lnR>
                    <a:lnT w="53975" cap="flat" cmpd="sng">
                      <a:solidFill>
                        <a:srgbClr val="FFFFFF"/>
                      </a:solidFill>
                      <a:prstDash val="solid"/>
                      <a:round/>
                      <a:headEnd type="none" w="sm" len="sm"/>
                      <a:tailEnd type="none" w="sm" len="sm"/>
                    </a:lnT>
                    <a:lnB w="53975" cap="flat" cmpd="sng">
                      <a:solidFill>
                        <a:srgbClr val="FFFFFF"/>
                      </a:solidFill>
                      <a:prstDash val="solid"/>
                      <a:round/>
                      <a:headEnd type="none" w="sm" len="sm"/>
                      <a:tailEnd type="none" w="sm" len="sm"/>
                    </a:lnB>
                    <a:solidFill>
                      <a:srgbClr val="EBEBEB">
                        <a:alpha val="49803"/>
                      </a:srgbClr>
                    </a:solidFill>
                  </a:tcPr>
                </a:tc>
                <a:extLst>
                  <a:ext uri="{0D108BD9-81ED-4DB2-BD59-A6C34878D82A}">
                    <a16:rowId xmlns:a16="http://schemas.microsoft.com/office/drawing/2014/main" val="10001"/>
                  </a:ext>
                </a:extLst>
              </a:tr>
              <a:tr h="427339">
                <a:tc>
                  <a:txBody>
                    <a:bodyPr/>
                    <a:lstStyle/>
                    <a:p>
                      <a:pPr marL="0" marR="0" lvl="0" indent="0" algn="ctr" rtl="0">
                        <a:lnSpc>
                          <a:spcPct val="100000"/>
                        </a:lnSpc>
                        <a:spcBef>
                          <a:spcPts val="0"/>
                        </a:spcBef>
                        <a:spcAft>
                          <a:spcPts val="0"/>
                        </a:spcAft>
                        <a:buNone/>
                      </a:pPr>
                      <a:r>
                        <a:rPr lang="en-US" sz="2800" b="0" i="0" u="none" strike="noStrike" cap="none" dirty="0">
                          <a:solidFill>
                            <a:schemeClr val="bg1">
                              <a:lumMod val="65000"/>
                            </a:schemeClr>
                          </a:solidFill>
                          <a:latin typeface="Consolas" panose="020B0609020204030204" pitchFamily="49" charset="0"/>
                          <a:ea typeface="Courier New"/>
                          <a:cs typeface="Consolas" panose="020B0609020204030204" pitchFamily="49" charset="0"/>
                          <a:sym typeface="Courier New"/>
                        </a:rPr>
                        <a:t>x</a:t>
                      </a:r>
                      <a:r>
                        <a:rPr lang="en-US" sz="2800" u="none" strike="noStrike" cap="none" dirty="0">
                          <a:solidFill>
                            <a:srgbClr val="D6D6D6"/>
                          </a:solidFill>
                          <a:latin typeface="Consolas" panose="020B0609020204030204" pitchFamily="49" charset="0"/>
                          <a:ea typeface="Courier New"/>
                          <a:cs typeface="Consolas" panose="020B0609020204030204" pitchFamily="49" charset="0"/>
                          <a:sym typeface="Courier New"/>
                        </a:rPr>
                        <a:t> </a:t>
                      </a:r>
                      <a:r>
                        <a:rPr lang="en-US" sz="2800" u="none" strike="noStrike" cap="none" dirty="0">
                          <a:latin typeface="Consolas" panose="020B0609020204030204" pitchFamily="49" charset="0"/>
                          <a:ea typeface="Courier New"/>
                          <a:cs typeface="Consolas" panose="020B0609020204030204" pitchFamily="49" charset="0"/>
                          <a:sym typeface="Courier New"/>
                        </a:rPr>
                        <a:t>== </a:t>
                      </a:r>
                      <a:r>
                        <a:rPr lang="en-US" sz="2800" b="0" i="0" u="none" strike="noStrike" cap="none" dirty="0">
                          <a:solidFill>
                            <a:schemeClr val="bg1">
                              <a:lumMod val="65000"/>
                            </a:schemeClr>
                          </a:solidFill>
                          <a:latin typeface="Consolas" panose="020B0609020204030204" pitchFamily="49" charset="0"/>
                          <a:ea typeface="Courier New"/>
                          <a:cs typeface="Consolas" panose="020B0609020204030204" pitchFamily="49" charset="0"/>
                          <a:sym typeface="Courier New"/>
                        </a:rPr>
                        <a:t>y</a:t>
                      </a:r>
                      <a:endParaRPr sz="2800" b="0" i="0" u="none" strike="noStrike" cap="none" dirty="0">
                        <a:solidFill>
                          <a:schemeClr val="bg1">
                            <a:lumMod val="65000"/>
                          </a:schemeClr>
                        </a:solidFill>
                        <a:latin typeface="Consolas" panose="020B0609020204030204" pitchFamily="49" charset="0"/>
                        <a:ea typeface="Courier New"/>
                        <a:cs typeface="Consolas" panose="020B0609020204030204" pitchFamily="49" charset="0"/>
                        <a:sym typeface="Courier New"/>
                      </a:endParaRPr>
                    </a:p>
                  </a:txBody>
                  <a:tcPr marL="0" marR="0" marT="41210" marB="0">
                    <a:lnL w="53975" cap="flat" cmpd="sng">
                      <a:solidFill>
                        <a:srgbClr val="FFFFFF"/>
                      </a:solidFill>
                      <a:prstDash val="solid"/>
                      <a:round/>
                      <a:headEnd type="none" w="sm" len="sm"/>
                      <a:tailEnd type="none" w="sm" len="sm"/>
                    </a:lnL>
                    <a:lnR w="53975" cap="flat" cmpd="sng">
                      <a:solidFill>
                        <a:srgbClr val="FFFFFF"/>
                      </a:solidFill>
                      <a:prstDash val="solid"/>
                      <a:round/>
                      <a:headEnd type="none" w="sm" len="sm"/>
                      <a:tailEnd type="none" w="sm" len="sm"/>
                    </a:lnR>
                    <a:lnT w="53975" cap="flat" cmpd="sng">
                      <a:solidFill>
                        <a:srgbClr val="FFFFFF"/>
                      </a:solidFill>
                      <a:prstDash val="solid"/>
                      <a:round/>
                      <a:headEnd type="none" w="sm" len="sm"/>
                      <a:tailEnd type="none" w="sm" len="sm"/>
                    </a:lnT>
                    <a:lnB w="53975" cap="flat" cmpd="sng">
                      <a:solidFill>
                        <a:srgbClr val="FFFFFF"/>
                      </a:solidFill>
                      <a:prstDash val="solid"/>
                      <a:round/>
                      <a:headEnd type="none" w="sm" len="sm"/>
                      <a:tailEnd type="none" w="sm" len="sm"/>
                    </a:lnB>
                    <a:solidFill>
                      <a:srgbClr val="EBEBEB">
                        <a:alpha val="49803"/>
                      </a:srgbClr>
                    </a:solidFill>
                  </a:tcPr>
                </a:tc>
                <a:tc>
                  <a:txBody>
                    <a:bodyPr/>
                    <a:lstStyle/>
                    <a:p>
                      <a:pPr marL="406400" marR="0" lvl="0" indent="0" algn="l" rtl="0">
                        <a:lnSpc>
                          <a:spcPct val="100000"/>
                        </a:lnSpc>
                        <a:spcBef>
                          <a:spcPts val="0"/>
                        </a:spcBef>
                        <a:spcAft>
                          <a:spcPts val="0"/>
                        </a:spcAft>
                        <a:buNone/>
                      </a:pPr>
                      <a:r>
                        <a:rPr lang="en-US" sz="2500" u="none" strike="noStrike" cap="none" dirty="0">
                          <a:latin typeface="+mj-lt"/>
                          <a:ea typeface="Calibri"/>
                          <a:cs typeface="Calibri"/>
                          <a:sym typeface="Calibri"/>
                        </a:rPr>
                        <a:t>Equal to</a:t>
                      </a:r>
                      <a:endParaRPr sz="2500" u="none" strike="noStrike" cap="none" dirty="0">
                        <a:latin typeface="+mj-lt"/>
                        <a:ea typeface="Calibri"/>
                        <a:cs typeface="Calibri"/>
                        <a:sym typeface="Calibri"/>
                      </a:endParaRPr>
                    </a:p>
                  </a:txBody>
                  <a:tcPr marL="0" marR="0" marT="35813" marB="0">
                    <a:lnL w="53975" cap="flat" cmpd="sng">
                      <a:solidFill>
                        <a:srgbClr val="FFFFFF"/>
                      </a:solidFill>
                      <a:prstDash val="solid"/>
                      <a:round/>
                      <a:headEnd type="none" w="sm" len="sm"/>
                      <a:tailEnd type="none" w="sm" len="sm"/>
                    </a:lnL>
                    <a:lnR w="53975" cap="flat" cmpd="sng">
                      <a:solidFill>
                        <a:srgbClr val="FFFFFF"/>
                      </a:solidFill>
                      <a:prstDash val="solid"/>
                      <a:round/>
                      <a:headEnd type="none" w="sm" len="sm"/>
                      <a:tailEnd type="none" w="sm" len="sm"/>
                    </a:lnR>
                    <a:lnT w="53975" cap="flat" cmpd="sng">
                      <a:solidFill>
                        <a:srgbClr val="FFFFFF"/>
                      </a:solidFill>
                      <a:prstDash val="solid"/>
                      <a:round/>
                      <a:headEnd type="none" w="sm" len="sm"/>
                      <a:tailEnd type="none" w="sm" len="sm"/>
                    </a:lnT>
                    <a:lnB w="53975" cap="flat" cmpd="sng">
                      <a:solidFill>
                        <a:srgbClr val="FFFFFF"/>
                      </a:solidFill>
                      <a:prstDash val="solid"/>
                      <a:round/>
                      <a:headEnd type="none" w="sm" len="sm"/>
                      <a:tailEnd type="none" w="sm" len="sm"/>
                    </a:lnB>
                    <a:solidFill>
                      <a:srgbClr val="EBEBEB">
                        <a:alpha val="49803"/>
                      </a:srgbClr>
                    </a:solidFill>
                  </a:tcPr>
                </a:tc>
                <a:extLst>
                  <a:ext uri="{0D108BD9-81ED-4DB2-BD59-A6C34878D82A}">
                    <a16:rowId xmlns:a16="http://schemas.microsoft.com/office/drawing/2014/main" val="10002"/>
                  </a:ext>
                </a:extLst>
              </a:tr>
              <a:tr h="427339">
                <a:tc>
                  <a:txBody>
                    <a:bodyPr/>
                    <a:lstStyle/>
                    <a:p>
                      <a:pPr marL="0" marR="0" lvl="0" indent="0" algn="ctr" rtl="0">
                        <a:lnSpc>
                          <a:spcPct val="100000"/>
                        </a:lnSpc>
                        <a:spcBef>
                          <a:spcPts val="0"/>
                        </a:spcBef>
                        <a:spcAft>
                          <a:spcPts val="0"/>
                        </a:spcAft>
                        <a:buNone/>
                      </a:pPr>
                      <a:r>
                        <a:rPr lang="en-US" sz="2800" b="0" i="0" u="none" strike="noStrike" cap="none" dirty="0">
                          <a:solidFill>
                            <a:schemeClr val="bg1">
                              <a:lumMod val="65000"/>
                            </a:schemeClr>
                          </a:solidFill>
                          <a:latin typeface="Consolas" panose="020B0609020204030204" pitchFamily="49" charset="0"/>
                          <a:ea typeface="Courier New"/>
                          <a:cs typeface="Consolas" panose="020B0609020204030204" pitchFamily="49" charset="0"/>
                          <a:sym typeface="Courier New"/>
                        </a:rPr>
                        <a:t>x</a:t>
                      </a:r>
                      <a:r>
                        <a:rPr lang="en-US" sz="2800" u="none" strike="noStrike" cap="none" dirty="0">
                          <a:solidFill>
                            <a:srgbClr val="D6D6D6"/>
                          </a:solidFill>
                          <a:latin typeface="Consolas" panose="020B0609020204030204" pitchFamily="49" charset="0"/>
                          <a:ea typeface="Courier New"/>
                          <a:cs typeface="Consolas" panose="020B0609020204030204" pitchFamily="49" charset="0"/>
                          <a:sym typeface="Courier New"/>
                        </a:rPr>
                        <a:t> </a:t>
                      </a:r>
                      <a:r>
                        <a:rPr lang="en-US" sz="2800" u="none" strike="noStrike" cap="none" dirty="0">
                          <a:latin typeface="Consolas" panose="020B0609020204030204" pitchFamily="49" charset="0"/>
                          <a:ea typeface="Courier New"/>
                          <a:cs typeface="Consolas" panose="020B0609020204030204" pitchFamily="49" charset="0"/>
                          <a:sym typeface="Courier New"/>
                        </a:rPr>
                        <a:t>&lt;= </a:t>
                      </a:r>
                      <a:r>
                        <a:rPr lang="en-US" sz="2800" b="0" i="0" u="none" strike="noStrike" cap="none" dirty="0">
                          <a:solidFill>
                            <a:schemeClr val="bg1">
                              <a:lumMod val="65000"/>
                            </a:schemeClr>
                          </a:solidFill>
                          <a:latin typeface="Consolas" panose="020B0609020204030204" pitchFamily="49" charset="0"/>
                          <a:ea typeface="Courier New"/>
                          <a:cs typeface="Consolas" panose="020B0609020204030204" pitchFamily="49" charset="0"/>
                          <a:sym typeface="Courier New"/>
                        </a:rPr>
                        <a:t>y</a:t>
                      </a:r>
                      <a:endParaRPr sz="2800" b="0" i="0" u="none" strike="noStrike" cap="none" dirty="0">
                        <a:solidFill>
                          <a:schemeClr val="bg1">
                            <a:lumMod val="65000"/>
                          </a:schemeClr>
                        </a:solidFill>
                        <a:latin typeface="Consolas" panose="020B0609020204030204" pitchFamily="49" charset="0"/>
                        <a:ea typeface="Courier New"/>
                        <a:cs typeface="Consolas" panose="020B0609020204030204" pitchFamily="49" charset="0"/>
                        <a:sym typeface="Courier New"/>
                      </a:endParaRPr>
                    </a:p>
                  </a:txBody>
                  <a:tcPr marL="0" marR="0" marT="39281" marB="0">
                    <a:lnL w="53975" cap="flat" cmpd="sng">
                      <a:solidFill>
                        <a:srgbClr val="FFFFFF"/>
                      </a:solidFill>
                      <a:prstDash val="solid"/>
                      <a:round/>
                      <a:headEnd type="none" w="sm" len="sm"/>
                      <a:tailEnd type="none" w="sm" len="sm"/>
                    </a:lnL>
                    <a:lnR w="53975" cap="flat" cmpd="sng">
                      <a:solidFill>
                        <a:srgbClr val="FFFFFF"/>
                      </a:solidFill>
                      <a:prstDash val="solid"/>
                      <a:round/>
                      <a:headEnd type="none" w="sm" len="sm"/>
                      <a:tailEnd type="none" w="sm" len="sm"/>
                    </a:lnR>
                    <a:lnT w="53975" cap="flat" cmpd="sng">
                      <a:solidFill>
                        <a:srgbClr val="FFFFFF"/>
                      </a:solidFill>
                      <a:prstDash val="solid"/>
                      <a:round/>
                      <a:headEnd type="none" w="sm" len="sm"/>
                      <a:tailEnd type="none" w="sm" len="sm"/>
                    </a:lnT>
                    <a:lnB w="53975" cap="flat" cmpd="sng">
                      <a:solidFill>
                        <a:srgbClr val="FFFFFF"/>
                      </a:solidFill>
                      <a:prstDash val="solid"/>
                      <a:round/>
                      <a:headEnd type="none" w="sm" len="sm"/>
                      <a:tailEnd type="none" w="sm" len="sm"/>
                    </a:lnB>
                    <a:solidFill>
                      <a:srgbClr val="EBEBEB">
                        <a:alpha val="49803"/>
                      </a:srgbClr>
                    </a:solidFill>
                  </a:tcPr>
                </a:tc>
                <a:tc>
                  <a:txBody>
                    <a:bodyPr/>
                    <a:lstStyle/>
                    <a:p>
                      <a:pPr marL="406400" marR="0" lvl="0" indent="0" algn="l" rtl="0">
                        <a:lnSpc>
                          <a:spcPct val="100000"/>
                        </a:lnSpc>
                        <a:spcBef>
                          <a:spcPts val="0"/>
                        </a:spcBef>
                        <a:spcAft>
                          <a:spcPts val="0"/>
                        </a:spcAft>
                        <a:buNone/>
                      </a:pPr>
                      <a:r>
                        <a:rPr lang="en-US" sz="2500" u="none" strike="noStrike" cap="none" dirty="0">
                          <a:latin typeface="+mj-lt"/>
                          <a:ea typeface="Calibri"/>
                          <a:cs typeface="Calibri"/>
                          <a:sym typeface="Calibri"/>
                        </a:rPr>
                        <a:t>Less than or equal to</a:t>
                      </a:r>
                      <a:endParaRPr sz="2500" u="none" strike="noStrike" cap="none" dirty="0">
                        <a:latin typeface="+mj-lt"/>
                        <a:ea typeface="Calibri"/>
                        <a:cs typeface="Calibri"/>
                        <a:sym typeface="Calibri"/>
                      </a:endParaRPr>
                    </a:p>
                  </a:txBody>
                  <a:tcPr marL="0" marR="0" marT="33884" marB="0">
                    <a:lnL w="53975" cap="flat" cmpd="sng">
                      <a:solidFill>
                        <a:srgbClr val="FFFFFF"/>
                      </a:solidFill>
                      <a:prstDash val="solid"/>
                      <a:round/>
                      <a:headEnd type="none" w="sm" len="sm"/>
                      <a:tailEnd type="none" w="sm" len="sm"/>
                    </a:lnL>
                    <a:lnR w="53975" cap="flat" cmpd="sng">
                      <a:solidFill>
                        <a:srgbClr val="FFFFFF"/>
                      </a:solidFill>
                      <a:prstDash val="solid"/>
                      <a:round/>
                      <a:headEnd type="none" w="sm" len="sm"/>
                      <a:tailEnd type="none" w="sm" len="sm"/>
                    </a:lnR>
                    <a:lnT w="53975" cap="flat" cmpd="sng">
                      <a:solidFill>
                        <a:srgbClr val="FFFFFF"/>
                      </a:solidFill>
                      <a:prstDash val="solid"/>
                      <a:round/>
                      <a:headEnd type="none" w="sm" len="sm"/>
                      <a:tailEnd type="none" w="sm" len="sm"/>
                    </a:lnT>
                    <a:lnB w="53975" cap="flat" cmpd="sng">
                      <a:solidFill>
                        <a:srgbClr val="FFFFFF"/>
                      </a:solidFill>
                      <a:prstDash val="solid"/>
                      <a:round/>
                      <a:headEnd type="none" w="sm" len="sm"/>
                      <a:tailEnd type="none" w="sm" len="sm"/>
                    </a:lnB>
                    <a:solidFill>
                      <a:srgbClr val="EBEBEB">
                        <a:alpha val="49803"/>
                      </a:srgbClr>
                    </a:solidFill>
                  </a:tcPr>
                </a:tc>
                <a:extLst>
                  <a:ext uri="{0D108BD9-81ED-4DB2-BD59-A6C34878D82A}">
                    <a16:rowId xmlns:a16="http://schemas.microsoft.com/office/drawing/2014/main" val="10003"/>
                  </a:ext>
                </a:extLst>
              </a:tr>
              <a:tr h="789619">
                <a:tc>
                  <a:txBody>
                    <a:bodyPr/>
                    <a:lstStyle/>
                    <a:p>
                      <a:pPr marL="0" marR="0" lvl="0" indent="0" algn="ctr" rtl="0">
                        <a:lnSpc>
                          <a:spcPct val="100000"/>
                        </a:lnSpc>
                        <a:spcBef>
                          <a:spcPts val="0"/>
                        </a:spcBef>
                        <a:spcAft>
                          <a:spcPts val="0"/>
                        </a:spcAft>
                        <a:buNone/>
                      </a:pPr>
                      <a:r>
                        <a:rPr lang="en-US" sz="2800" b="0" i="0" u="none" strike="noStrike" cap="none" dirty="0">
                          <a:solidFill>
                            <a:schemeClr val="bg1">
                              <a:lumMod val="65000"/>
                            </a:schemeClr>
                          </a:solidFill>
                          <a:latin typeface="Consolas" panose="020B0609020204030204" pitchFamily="49" charset="0"/>
                          <a:ea typeface="Courier New"/>
                          <a:cs typeface="Consolas" panose="020B0609020204030204" pitchFamily="49" charset="0"/>
                          <a:sym typeface="Courier New"/>
                        </a:rPr>
                        <a:t>x</a:t>
                      </a:r>
                      <a:r>
                        <a:rPr lang="en-US" sz="2800" u="none" strike="noStrike" cap="none" dirty="0">
                          <a:solidFill>
                            <a:srgbClr val="D6D6D6"/>
                          </a:solidFill>
                          <a:latin typeface="Consolas" panose="020B0609020204030204" pitchFamily="49" charset="0"/>
                          <a:ea typeface="Courier New"/>
                          <a:cs typeface="Consolas" panose="020B0609020204030204" pitchFamily="49" charset="0"/>
                          <a:sym typeface="Courier New"/>
                        </a:rPr>
                        <a:t> </a:t>
                      </a:r>
                      <a:r>
                        <a:rPr lang="en-US" sz="2800" u="none" strike="noStrike" cap="none" dirty="0">
                          <a:latin typeface="Consolas" panose="020B0609020204030204" pitchFamily="49" charset="0"/>
                          <a:ea typeface="Courier New"/>
                          <a:cs typeface="Consolas" panose="020B0609020204030204" pitchFamily="49" charset="0"/>
                          <a:sym typeface="Courier New"/>
                        </a:rPr>
                        <a:t>&gt;= </a:t>
                      </a:r>
                      <a:r>
                        <a:rPr lang="en-US" sz="2800" b="0" i="0" u="none" strike="noStrike" cap="none" dirty="0">
                          <a:solidFill>
                            <a:schemeClr val="bg1">
                              <a:lumMod val="65000"/>
                            </a:schemeClr>
                          </a:solidFill>
                          <a:latin typeface="Consolas" panose="020B0609020204030204" pitchFamily="49" charset="0"/>
                          <a:ea typeface="Courier New"/>
                          <a:cs typeface="Consolas" panose="020B0609020204030204" pitchFamily="49" charset="0"/>
                          <a:sym typeface="Courier New"/>
                        </a:rPr>
                        <a:t>y</a:t>
                      </a:r>
                      <a:endParaRPr sz="2800" b="0" i="0" u="none" strike="noStrike" cap="none" dirty="0">
                        <a:solidFill>
                          <a:schemeClr val="bg1">
                            <a:lumMod val="65000"/>
                          </a:schemeClr>
                        </a:solidFill>
                        <a:latin typeface="Consolas" panose="020B0609020204030204" pitchFamily="49" charset="0"/>
                        <a:ea typeface="Courier New"/>
                        <a:cs typeface="Consolas" panose="020B0609020204030204" pitchFamily="49" charset="0"/>
                        <a:sym typeface="Courier New"/>
                      </a:endParaRPr>
                    </a:p>
                  </a:txBody>
                  <a:tcPr marL="0" marR="0" marT="37353" marB="0">
                    <a:lnL w="53975" cap="flat" cmpd="sng">
                      <a:solidFill>
                        <a:srgbClr val="FFFFFF"/>
                      </a:solidFill>
                      <a:prstDash val="solid"/>
                      <a:round/>
                      <a:headEnd type="none" w="sm" len="sm"/>
                      <a:tailEnd type="none" w="sm" len="sm"/>
                    </a:lnL>
                    <a:lnR w="53975" cap="flat" cmpd="sng">
                      <a:solidFill>
                        <a:srgbClr val="FFFFFF"/>
                      </a:solidFill>
                      <a:prstDash val="solid"/>
                      <a:round/>
                      <a:headEnd type="none" w="sm" len="sm"/>
                      <a:tailEnd type="none" w="sm" len="sm"/>
                    </a:lnR>
                    <a:lnT w="53975" cap="flat" cmpd="sng">
                      <a:solidFill>
                        <a:srgbClr val="FFFFFF"/>
                      </a:solidFill>
                      <a:prstDash val="solid"/>
                      <a:round/>
                      <a:headEnd type="none" w="sm" len="sm"/>
                      <a:tailEnd type="none" w="sm" len="sm"/>
                    </a:lnT>
                    <a:lnB w="53975" cap="flat" cmpd="sng">
                      <a:solidFill>
                        <a:srgbClr val="FFFFFF"/>
                      </a:solidFill>
                      <a:prstDash val="solid"/>
                      <a:round/>
                      <a:headEnd type="none" w="sm" len="sm"/>
                      <a:tailEnd type="none" w="sm" len="sm"/>
                    </a:lnB>
                    <a:solidFill>
                      <a:srgbClr val="EBEBEB">
                        <a:alpha val="49803"/>
                      </a:srgbClr>
                    </a:solidFill>
                  </a:tcPr>
                </a:tc>
                <a:tc>
                  <a:txBody>
                    <a:bodyPr/>
                    <a:lstStyle/>
                    <a:p>
                      <a:pPr marL="406400" marR="0" lvl="0" indent="0" algn="l" rtl="0">
                        <a:lnSpc>
                          <a:spcPct val="100000"/>
                        </a:lnSpc>
                        <a:spcBef>
                          <a:spcPts val="0"/>
                        </a:spcBef>
                        <a:spcAft>
                          <a:spcPts val="0"/>
                        </a:spcAft>
                        <a:buNone/>
                      </a:pPr>
                      <a:r>
                        <a:rPr lang="en-US" sz="2500" u="none" strike="noStrike" cap="none" dirty="0">
                          <a:latin typeface="+mj-lt"/>
                          <a:ea typeface="Calibri"/>
                          <a:cs typeface="Calibri"/>
                          <a:sym typeface="Calibri"/>
                        </a:rPr>
                        <a:t>Greater than or equal to</a:t>
                      </a:r>
                      <a:endParaRPr sz="2500" u="none" strike="noStrike" cap="none" dirty="0">
                        <a:latin typeface="+mj-lt"/>
                        <a:ea typeface="Calibri"/>
                        <a:cs typeface="Calibri"/>
                        <a:sym typeface="Calibri"/>
                      </a:endParaRPr>
                    </a:p>
                  </a:txBody>
                  <a:tcPr marL="0" marR="0" marT="38504" marB="0">
                    <a:lnL w="53975" cap="flat" cmpd="sng">
                      <a:solidFill>
                        <a:srgbClr val="FFFFFF"/>
                      </a:solidFill>
                      <a:prstDash val="solid"/>
                      <a:round/>
                      <a:headEnd type="none" w="sm" len="sm"/>
                      <a:tailEnd type="none" w="sm" len="sm"/>
                    </a:lnL>
                    <a:lnR w="53975" cap="flat" cmpd="sng">
                      <a:solidFill>
                        <a:srgbClr val="FFFFFF"/>
                      </a:solidFill>
                      <a:prstDash val="solid"/>
                      <a:round/>
                      <a:headEnd type="none" w="sm" len="sm"/>
                      <a:tailEnd type="none" w="sm" len="sm"/>
                    </a:lnR>
                    <a:lnT w="53975" cap="flat" cmpd="sng">
                      <a:solidFill>
                        <a:srgbClr val="FFFFFF"/>
                      </a:solidFill>
                      <a:prstDash val="solid"/>
                      <a:round/>
                      <a:headEnd type="none" w="sm" len="sm"/>
                      <a:tailEnd type="none" w="sm" len="sm"/>
                    </a:lnT>
                    <a:lnB w="53975" cap="flat" cmpd="sng">
                      <a:solidFill>
                        <a:srgbClr val="FFFFFF"/>
                      </a:solidFill>
                      <a:prstDash val="solid"/>
                      <a:round/>
                      <a:headEnd type="none" w="sm" len="sm"/>
                      <a:tailEnd type="none" w="sm" len="sm"/>
                    </a:lnB>
                    <a:solidFill>
                      <a:srgbClr val="EBEBEB">
                        <a:alpha val="49803"/>
                      </a:srgbClr>
                    </a:solidFill>
                  </a:tcPr>
                </a:tc>
                <a:extLst>
                  <a:ext uri="{0D108BD9-81ED-4DB2-BD59-A6C34878D82A}">
                    <a16:rowId xmlns:a16="http://schemas.microsoft.com/office/drawing/2014/main" val="10004"/>
                  </a:ext>
                </a:extLst>
              </a:tr>
              <a:tr h="427339">
                <a:tc>
                  <a:txBody>
                    <a:bodyPr/>
                    <a:lstStyle/>
                    <a:p>
                      <a:pPr marL="0" marR="0" lvl="0" indent="0" algn="ctr" rtl="0">
                        <a:lnSpc>
                          <a:spcPct val="100000"/>
                        </a:lnSpc>
                        <a:spcBef>
                          <a:spcPts val="0"/>
                        </a:spcBef>
                        <a:spcAft>
                          <a:spcPts val="0"/>
                        </a:spcAft>
                        <a:buNone/>
                      </a:pPr>
                      <a:r>
                        <a:rPr lang="en-US" sz="2800" b="0" i="0" u="none" strike="noStrike" cap="none" dirty="0">
                          <a:solidFill>
                            <a:schemeClr val="bg1">
                              <a:lumMod val="65000"/>
                            </a:schemeClr>
                          </a:solidFill>
                          <a:latin typeface="Consolas" panose="020B0609020204030204" pitchFamily="49" charset="0"/>
                          <a:ea typeface="Courier New"/>
                          <a:cs typeface="Consolas" panose="020B0609020204030204" pitchFamily="49" charset="0"/>
                          <a:sym typeface="Courier New"/>
                        </a:rPr>
                        <a:t>x</a:t>
                      </a:r>
                      <a:r>
                        <a:rPr lang="en-US" sz="2800" u="none" strike="noStrike" cap="none" dirty="0">
                          <a:solidFill>
                            <a:srgbClr val="D6D6D6"/>
                          </a:solidFill>
                          <a:latin typeface="Consolas" panose="020B0609020204030204" pitchFamily="49" charset="0"/>
                          <a:ea typeface="Courier New"/>
                          <a:cs typeface="Consolas" panose="020B0609020204030204" pitchFamily="49" charset="0"/>
                          <a:sym typeface="Courier New"/>
                        </a:rPr>
                        <a:t> </a:t>
                      </a:r>
                      <a:r>
                        <a:rPr lang="en-US" sz="2800" u="none" strike="noStrike" cap="none" dirty="0">
                          <a:latin typeface="Consolas" panose="020B0609020204030204" pitchFamily="49" charset="0"/>
                          <a:ea typeface="Courier New"/>
                          <a:cs typeface="Consolas" panose="020B0609020204030204" pitchFamily="49" charset="0"/>
                          <a:sym typeface="Courier New"/>
                        </a:rPr>
                        <a:t>!= </a:t>
                      </a:r>
                      <a:r>
                        <a:rPr lang="en-US" sz="2800" b="0" i="0" u="none" strike="noStrike" cap="none" dirty="0">
                          <a:solidFill>
                            <a:schemeClr val="bg1">
                              <a:lumMod val="65000"/>
                            </a:schemeClr>
                          </a:solidFill>
                          <a:latin typeface="Consolas" panose="020B0609020204030204" pitchFamily="49" charset="0"/>
                          <a:ea typeface="Courier New"/>
                          <a:cs typeface="Consolas" panose="020B0609020204030204" pitchFamily="49" charset="0"/>
                          <a:sym typeface="Courier New"/>
                        </a:rPr>
                        <a:t>y</a:t>
                      </a:r>
                      <a:endParaRPr sz="2800" b="0" i="0" u="none" strike="noStrike" cap="none" dirty="0">
                        <a:solidFill>
                          <a:schemeClr val="bg1">
                            <a:lumMod val="65000"/>
                          </a:schemeClr>
                        </a:solidFill>
                        <a:latin typeface="Consolas" panose="020B0609020204030204" pitchFamily="49" charset="0"/>
                        <a:ea typeface="Courier New"/>
                        <a:cs typeface="Consolas" panose="020B0609020204030204" pitchFamily="49" charset="0"/>
                        <a:sym typeface="Courier New"/>
                      </a:endParaRPr>
                    </a:p>
                  </a:txBody>
                  <a:tcPr marL="0" marR="0" marT="41973" marB="0">
                    <a:lnL w="53975" cap="flat" cmpd="sng">
                      <a:solidFill>
                        <a:srgbClr val="FFFFFF"/>
                      </a:solidFill>
                      <a:prstDash val="solid"/>
                      <a:round/>
                      <a:headEnd type="none" w="sm" len="sm"/>
                      <a:tailEnd type="none" w="sm" len="sm"/>
                    </a:lnL>
                    <a:lnR w="53975" cap="flat" cmpd="sng">
                      <a:solidFill>
                        <a:srgbClr val="FFFFFF"/>
                      </a:solidFill>
                      <a:prstDash val="solid"/>
                      <a:round/>
                      <a:headEnd type="none" w="sm" len="sm"/>
                      <a:tailEnd type="none" w="sm" len="sm"/>
                    </a:lnR>
                    <a:lnT w="53975" cap="flat" cmpd="sng">
                      <a:solidFill>
                        <a:srgbClr val="FFFFFF"/>
                      </a:solidFill>
                      <a:prstDash val="solid"/>
                      <a:round/>
                      <a:headEnd type="none" w="sm" len="sm"/>
                      <a:tailEnd type="none" w="sm" len="sm"/>
                    </a:lnT>
                    <a:lnB w="53975" cap="flat" cmpd="sng">
                      <a:solidFill>
                        <a:srgbClr val="FFFFFF"/>
                      </a:solidFill>
                      <a:prstDash val="solid"/>
                      <a:round/>
                      <a:headEnd type="none" w="sm" len="sm"/>
                      <a:tailEnd type="none" w="sm" len="sm"/>
                    </a:lnB>
                    <a:solidFill>
                      <a:srgbClr val="EBEBEB">
                        <a:alpha val="49803"/>
                      </a:srgbClr>
                    </a:solidFill>
                  </a:tcPr>
                </a:tc>
                <a:tc>
                  <a:txBody>
                    <a:bodyPr/>
                    <a:lstStyle/>
                    <a:p>
                      <a:pPr marL="406400" marR="0" lvl="0" indent="0" algn="l" rtl="0">
                        <a:lnSpc>
                          <a:spcPct val="100000"/>
                        </a:lnSpc>
                        <a:spcBef>
                          <a:spcPts val="0"/>
                        </a:spcBef>
                        <a:spcAft>
                          <a:spcPts val="0"/>
                        </a:spcAft>
                        <a:buNone/>
                      </a:pPr>
                      <a:r>
                        <a:rPr lang="en-US" sz="2500" u="none" strike="noStrike" cap="none" dirty="0">
                          <a:latin typeface="+mj-lt"/>
                          <a:ea typeface="Calibri"/>
                          <a:cs typeface="Calibri"/>
                          <a:sym typeface="Calibri"/>
                        </a:rPr>
                        <a:t>Not equal to</a:t>
                      </a:r>
                      <a:endParaRPr sz="2500" u="none" strike="noStrike" cap="none" dirty="0">
                        <a:latin typeface="+mj-lt"/>
                        <a:ea typeface="Calibri"/>
                        <a:cs typeface="Calibri"/>
                        <a:sym typeface="Calibri"/>
                      </a:endParaRPr>
                    </a:p>
                  </a:txBody>
                  <a:tcPr marL="0" marR="0" marT="36576" marB="0">
                    <a:lnL w="53975" cap="flat" cmpd="sng">
                      <a:solidFill>
                        <a:srgbClr val="FFFFFF"/>
                      </a:solidFill>
                      <a:prstDash val="solid"/>
                      <a:round/>
                      <a:headEnd type="none" w="sm" len="sm"/>
                      <a:tailEnd type="none" w="sm" len="sm"/>
                    </a:lnL>
                    <a:lnR w="53975" cap="flat" cmpd="sng">
                      <a:solidFill>
                        <a:srgbClr val="FFFFFF"/>
                      </a:solidFill>
                      <a:prstDash val="solid"/>
                      <a:round/>
                      <a:headEnd type="none" w="sm" len="sm"/>
                      <a:tailEnd type="none" w="sm" len="sm"/>
                    </a:lnR>
                    <a:lnT w="53975" cap="flat" cmpd="sng">
                      <a:solidFill>
                        <a:srgbClr val="FFFFFF"/>
                      </a:solidFill>
                      <a:prstDash val="solid"/>
                      <a:round/>
                      <a:headEnd type="none" w="sm" len="sm"/>
                      <a:tailEnd type="none" w="sm" len="sm"/>
                    </a:lnT>
                    <a:lnB w="53975" cap="flat" cmpd="sng">
                      <a:solidFill>
                        <a:srgbClr val="FFFFFF"/>
                      </a:solidFill>
                      <a:prstDash val="solid"/>
                      <a:round/>
                      <a:headEnd type="none" w="sm" len="sm"/>
                      <a:tailEnd type="none" w="sm" len="sm"/>
                    </a:lnB>
                    <a:solidFill>
                      <a:srgbClr val="EBEBEB">
                        <a:alpha val="49803"/>
                      </a:srgbClr>
                    </a:solidFill>
                  </a:tcPr>
                </a:tc>
                <a:extLst>
                  <a:ext uri="{0D108BD9-81ED-4DB2-BD59-A6C34878D82A}">
                    <a16:rowId xmlns:a16="http://schemas.microsoft.com/office/drawing/2014/main" val="10005"/>
                  </a:ext>
                </a:extLst>
              </a:tr>
              <a:tr h="427339">
                <a:tc>
                  <a:txBody>
                    <a:bodyPr/>
                    <a:lstStyle/>
                    <a:p>
                      <a:pPr marL="0" marR="0" lvl="0" indent="0" algn="ctr" rtl="0">
                        <a:lnSpc>
                          <a:spcPct val="100000"/>
                        </a:lnSpc>
                        <a:spcBef>
                          <a:spcPts val="0"/>
                        </a:spcBef>
                        <a:spcAft>
                          <a:spcPts val="0"/>
                        </a:spcAft>
                        <a:buNone/>
                      </a:pPr>
                      <a:r>
                        <a:rPr lang="en-US" sz="2800" b="0" i="0" u="none" strike="noStrike" cap="none" dirty="0">
                          <a:solidFill>
                            <a:schemeClr val="bg1">
                              <a:lumMod val="65000"/>
                            </a:schemeClr>
                          </a:solidFill>
                          <a:latin typeface="Consolas" panose="020B0609020204030204" pitchFamily="49" charset="0"/>
                          <a:ea typeface="Courier New"/>
                          <a:cs typeface="Consolas" panose="020B0609020204030204" pitchFamily="49" charset="0"/>
                          <a:sym typeface="Courier New"/>
                        </a:rPr>
                        <a:t>x</a:t>
                      </a:r>
                      <a:r>
                        <a:rPr lang="en-US" sz="2800" u="none" strike="noStrike" cap="none" dirty="0">
                          <a:solidFill>
                            <a:srgbClr val="D6D6D6"/>
                          </a:solidFill>
                          <a:latin typeface="Consolas" panose="020B0609020204030204" pitchFamily="49" charset="0"/>
                          <a:ea typeface="Courier New"/>
                          <a:cs typeface="Consolas" panose="020B0609020204030204" pitchFamily="49" charset="0"/>
                          <a:sym typeface="Courier New"/>
                        </a:rPr>
                        <a:t> </a:t>
                      </a:r>
                      <a:r>
                        <a:rPr lang="en-US" sz="2800" u="none" strike="noStrike" cap="none" dirty="0">
                          <a:latin typeface="Consolas" panose="020B0609020204030204" pitchFamily="49" charset="0"/>
                          <a:ea typeface="Courier New"/>
                          <a:cs typeface="Consolas" panose="020B0609020204030204" pitchFamily="49" charset="0"/>
                          <a:sym typeface="Courier New"/>
                        </a:rPr>
                        <a:t>%in% </a:t>
                      </a:r>
                      <a:r>
                        <a:rPr lang="en-US" sz="2800" b="0" i="0" u="none" strike="noStrike" cap="none" dirty="0">
                          <a:solidFill>
                            <a:schemeClr val="bg1">
                              <a:lumMod val="65000"/>
                            </a:schemeClr>
                          </a:solidFill>
                          <a:latin typeface="Consolas" panose="020B0609020204030204" pitchFamily="49" charset="0"/>
                          <a:ea typeface="Courier New"/>
                          <a:cs typeface="Consolas" panose="020B0609020204030204" pitchFamily="49" charset="0"/>
                          <a:sym typeface="Courier New"/>
                        </a:rPr>
                        <a:t>y</a:t>
                      </a:r>
                      <a:endParaRPr sz="2800" b="0" i="0" u="none" strike="noStrike" cap="none" dirty="0">
                        <a:solidFill>
                          <a:schemeClr val="bg1">
                            <a:lumMod val="65000"/>
                          </a:schemeClr>
                        </a:solidFill>
                        <a:latin typeface="Consolas" panose="020B0609020204030204" pitchFamily="49" charset="0"/>
                        <a:ea typeface="Courier New"/>
                        <a:cs typeface="Consolas" panose="020B0609020204030204" pitchFamily="49" charset="0"/>
                        <a:sym typeface="Courier New"/>
                      </a:endParaRPr>
                    </a:p>
                  </a:txBody>
                  <a:tcPr marL="0" marR="0" marT="40058" marB="0">
                    <a:lnL w="53975" cap="flat" cmpd="sng">
                      <a:solidFill>
                        <a:srgbClr val="FFFFFF"/>
                      </a:solidFill>
                      <a:prstDash val="solid"/>
                      <a:round/>
                      <a:headEnd type="none" w="sm" len="sm"/>
                      <a:tailEnd type="none" w="sm" len="sm"/>
                    </a:lnL>
                    <a:lnR w="53975" cap="flat" cmpd="sng">
                      <a:solidFill>
                        <a:srgbClr val="FFFFFF"/>
                      </a:solidFill>
                      <a:prstDash val="solid"/>
                      <a:round/>
                      <a:headEnd type="none" w="sm" len="sm"/>
                      <a:tailEnd type="none" w="sm" len="sm"/>
                    </a:lnR>
                    <a:lnT w="53975" cap="flat" cmpd="sng">
                      <a:solidFill>
                        <a:srgbClr val="FFFFFF"/>
                      </a:solidFill>
                      <a:prstDash val="solid"/>
                      <a:round/>
                      <a:headEnd type="none" w="sm" len="sm"/>
                      <a:tailEnd type="none" w="sm" len="sm"/>
                    </a:lnT>
                    <a:lnB w="53975" cap="flat" cmpd="sng">
                      <a:solidFill>
                        <a:srgbClr val="FFFFFF"/>
                      </a:solidFill>
                      <a:prstDash val="solid"/>
                      <a:round/>
                      <a:headEnd type="none" w="sm" len="sm"/>
                      <a:tailEnd type="none" w="sm" len="sm"/>
                    </a:lnB>
                    <a:solidFill>
                      <a:srgbClr val="EBEBEB">
                        <a:alpha val="49803"/>
                      </a:srgbClr>
                    </a:solidFill>
                  </a:tcPr>
                </a:tc>
                <a:tc>
                  <a:txBody>
                    <a:bodyPr/>
                    <a:lstStyle/>
                    <a:p>
                      <a:pPr marL="406400" marR="0" lvl="0" indent="0" algn="l" rtl="0">
                        <a:lnSpc>
                          <a:spcPct val="100000"/>
                        </a:lnSpc>
                        <a:spcBef>
                          <a:spcPts val="0"/>
                        </a:spcBef>
                        <a:spcAft>
                          <a:spcPts val="0"/>
                        </a:spcAft>
                        <a:buNone/>
                      </a:pPr>
                      <a:r>
                        <a:rPr lang="en-US" sz="2500" u="none" strike="noStrike" cap="none" dirty="0">
                          <a:latin typeface="+mj-lt"/>
                          <a:ea typeface="Calibri"/>
                          <a:cs typeface="Calibri"/>
                          <a:sym typeface="Calibri"/>
                        </a:rPr>
                        <a:t>Group membership</a:t>
                      </a:r>
                      <a:endParaRPr sz="2500" u="none" strike="noStrike" cap="none" dirty="0">
                        <a:latin typeface="+mj-lt"/>
                        <a:ea typeface="Calibri"/>
                        <a:cs typeface="Calibri"/>
                        <a:sym typeface="Calibri"/>
                      </a:endParaRPr>
                    </a:p>
                  </a:txBody>
                  <a:tcPr marL="0" marR="0" marT="34272" marB="0">
                    <a:lnL w="53975" cap="flat" cmpd="sng">
                      <a:solidFill>
                        <a:srgbClr val="FFFFFF"/>
                      </a:solidFill>
                      <a:prstDash val="solid"/>
                      <a:round/>
                      <a:headEnd type="none" w="sm" len="sm"/>
                      <a:tailEnd type="none" w="sm" len="sm"/>
                    </a:lnL>
                    <a:lnR w="53975" cap="flat" cmpd="sng">
                      <a:solidFill>
                        <a:srgbClr val="FFFFFF"/>
                      </a:solidFill>
                      <a:prstDash val="solid"/>
                      <a:round/>
                      <a:headEnd type="none" w="sm" len="sm"/>
                      <a:tailEnd type="none" w="sm" len="sm"/>
                    </a:lnR>
                    <a:lnT w="53975" cap="flat" cmpd="sng">
                      <a:solidFill>
                        <a:srgbClr val="FFFFFF"/>
                      </a:solidFill>
                      <a:prstDash val="solid"/>
                      <a:round/>
                      <a:headEnd type="none" w="sm" len="sm"/>
                      <a:tailEnd type="none" w="sm" len="sm"/>
                    </a:lnT>
                    <a:lnB w="53975" cap="flat" cmpd="sng">
                      <a:solidFill>
                        <a:srgbClr val="FFFFFF"/>
                      </a:solidFill>
                      <a:prstDash val="solid"/>
                      <a:round/>
                      <a:headEnd type="none" w="sm" len="sm"/>
                      <a:tailEnd type="none" w="sm" len="sm"/>
                    </a:lnB>
                    <a:solidFill>
                      <a:srgbClr val="EBEBEB">
                        <a:alpha val="49803"/>
                      </a:srgbClr>
                    </a:solidFill>
                  </a:tcPr>
                </a:tc>
                <a:extLst>
                  <a:ext uri="{0D108BD9-81ED-4DB2-BD59-A6C34878D82A}">
                    <a16:rowId xmlns:a16="http://schemas.microsoft.com/office/drawing/2014/main" val="10006"/>
                  </a:ext>
                </a:extLst>
              </a:tr>
              <a:tr h="427339">
                <a:tc>
                  <a:txBody>
                    <a:bodyPr/>
                    <a:lstStyle/>
                    <a:p>
                      <a:pPr marL="0" marR="0" lvl="0" indent="0" algn="ctr" rtl="0">
                        <a:lnSpc>
                          <a:spcPct val="100000"/>
                        </a:lnSpc>
                        <a:spcBef>
                          <a:spcPts val="0"/>
                        </a:spcBef>
                        <a:spcAft>
                          <a:spcPts val="0"/>
                        </a:spcAft>
                        <a:buNone/>
                      </a:pPr>
                      <a:r>
                        <a:rPr lang="en-US" sz="2800" u="none" strike="noStrike" cap="none" dirty="0">
                          <a:latin typeface="Consolas" panose="020B0609020204030204" pitchFamily="49" charset="0"/>
                          <a:ea typeface="Courier New"/>
                          <a:cs typeface="Consolas" panose="020B0609020204030204" pitchFamily="49" charset="0"/>
                          <a:sym typeface="Courier New"/>
                        </a:rPr>
                        <a:t>is.na(</a:t>
                      </a:r>
                      <a:r>
                        <a:rPr lang="en-US" sz="2800" u="none" strike="noStrike" cap="none" dirty="0">
                          <a:solidFill>
                            <a:schemeClr val="bg1">
                              <a:lumMod val="65000"/>
                            </a:schemeClr>
                          </a:solidFill>
                          <a:latin typeface="Consolas" panose="020B0609020204030204" pitchFamily="49" charset="0"/>
                          <a:ea typeface="Courier New"/>
                          <a:cs typeface="Consolas" panose="020B0609020204030204" pitchFamily="49" charset="0"/>
                          <a:sym typeface="Courier New"/>
                        </a:rPr>
                        <a:t>x</a:t>
                      </a:r>
                      <a:r>
                        <a:rPr lang="en-US" sz="2800" u="none" strike="noStrike" cap="none" dirty="0">
                          <a:latin typeface="Consolas" panose="020B0609020204030204" pitchFamily="49" charset="0"/>
                          <a:ea typeface="Courier New"/>
                          <a:cs typeface="Consolas" panose="020B0609020204030204" pitchFamily="49" charset="0"/>
                          <a:sym typeface="Courier New"/>
                        </a:rPr>
                        <a:t>)</a:t>
                      </a:r>
                      <a:endParaRPr sz="2800" u="none" strike="noStrike" cap="none" dirty="0">
                        <a:latin typeface="Consolas" panose="020B0609020204030204" pitchFamily="49" charset="0"/>
                        <a:ea typeface="Courier New"/>
                        <a:cs typeface="Consolas" panose="020B0609020204030204" pitchFamily="49" charset="0"/>
                        <a:sym typeface="Courier New"/>
                      </a:endParaRPr>
                    </a:p>
                  </a:txBody>
                  <a:tcPr marL="0" marR="0" marT="38129" marB="0">
                    <a:lnL w="53975" cap="flat" cmpd="sng">
                      <a:solidFill>
                        <a:srgbClr val="FFFFFF"/>
                      </a:solidFill>
                      <a:prstDash val="solid"/>
                      <a:round/>
                      <a:headEnd type="none" w="sm" len="sm"/>
                      <a:tailEnd type="none" w="sm" len="sm"/>
                    </a:lnL>
                    <a:lnR w="53975" cap="flat" cmpd="sng">
                      <a:solidFill>
                        <a:srgbClr val="FFFFFF"/>
                      </a:solidFill>
                      <a:prstDash val="solid"/>
                      <a:round/>
                      <a:headEnd type="none" w="sm" len="sm"/>
                      <a:tailEnd type="none" w="sm" len="sm"/>
                    </a:lnR>
                    <a:lnT w="53975" cap="flat" cmpd="sng">
                      <a:solidFill>
                        <a:srgbClr val="FFFFFF"/>
                      </a:solidFill>
                      <a:prstDash val="solid"/>
                      <a:round/>
                      <a:headEnd type="none" w="sm" len="sm"/>
                      <a:tailEnd type="none" w="sm" len="sm"/>
                    </a:lnT>
                    <a:lnB w="53975" cap="flat" cmpd="sng">
                      <a:solidFill>
                        <a:srgbClr val="FFFFFF"/>
                      </a:solidFill>
                      <a:prstDash val="solid"/>
                      <a:round/>
                      <a:headEnd type="none" w="sm" len="sm"/>
                      <a:tailEnd type="none" w="sm" len="sm"/>
                    </a:lnB>
                    <a:solidFill>
                      <a:srgbClr val="EBEBEB">
                        <a:alpha val="49803"/>
                      </a:srgbClr>
                    </a:solidFill>
                  </a:tcPr>
                </a:tc>
                <a:tc>
                  <a:txBody>
                    <a:bodyPr/>
                    <a:lstStyle/>
                    <a:p>
                      <a:pPr marL="406400" marR="0" lvl="0" indent="0" algn="l" rtl="0">
                        <a:lnSpc>
                          <a:spcPct val="100000"/>
                        </a:lnSpc>
                        <a:spcBef>
                          <a:spcPts val="0"/>
                        </a:spcBef>
                        <a:spcAft>
                          <a:spcPts val="0"/>
                        </a:spcAft>
                        <a:buNone/>
                      </a:pPr>
                      <a:r>
                        <a:rPr lang="en-US" sz="2500" u="none" strike="noStrike" cap="none" dirty="0">
                          <a:latin typeface="+mj-lt"/>
                          <a:ea typeface="Calibri"/>
                          <a:cs typeface="Calibri"/>
                          <a:sym typeface="Calibri"/>
                        </a:rPr>
                        <a:t>Is NA</a:t>
                      </a:r>
                      <a:endParaRPr sz="2500" u="none" strike="noStrike" cap="none" dirty="0">
                        <a:latin typeface="+mj-lt"/>
                        <a:ea typeface="Calibri"/>
                        <a:cs typeface="Calibri"/>
                        <a:sym typeface="Calibri"/>
                      </a:endParaRPr>
                    </a:p>
                  </a:txBody>
                  <a:tcPr marL="0" marR="0" marT="32357" marB="0">
                    <a:lnL w="53975" cap="flat" cmpd="sng">
                      <a:solidFill>
                        <a:srgbClr val="FFFFFF"/>
                      </a:solidFill>
                      <a:prstDash val="solid"/>
                      <a:round/>
                      <a:headEnd type="none" w="sm" len="sm"/>
                      <a:tailEnd type="none" w="sm" len="sm"/>
                    </a:lnL>
                    <a:lnR w="53975" cap="flat" cmpd="sng">
                      <a:solidFill>
                        <a:srgbClr val="FFFFFF"/>
                      </a:solidFill>
                      <a:prstDash val="solid"/>
                      <a:round/>
                      <a:headEnd type="none" w="sm" len="sm"/>
                      <a:tailEnd type="none" w="sm" len="sm"/>
                    </a:lnR>
                    <a:lnT w="53975" cap="flat" cmpd="sng">
                      <a:solidFill>
                        <a:srgbClr val="FFFFFF"/>
                      </a:solidFill>
                      <a:prstDash val="solid"/>
                      <a:round/>
                      <a:headEnd type="none" w="sm" len="sm"/>
                      <a:tailEnd type="none" w="sm" len="sm"/>
                    </a:lnT>
                    <a:lnB w="53975" cap="flat" cmpd="sng">
                      <a:solidFill>
                        <a:srgbClr val="FFFFFF"/>
                      </a:solidFill>
                      <a:prstDash val="solid"/>
                      <a:round/>
                      <a:headEnd type="none" w="sm" len="sm"/>
                      <a:tailEnd type="none" w="sm" len="sm"/>
                    </a:lnB>
                    <a:solidFill>
                      <a:srgbClr val="EBEBEB">
                        <a:alpha val="49803"/>
                      </a:srgbClr>
                    </a:solidFill>
                  </a:tcPr>
                </a:tc>
                <a:extLst>
                  <a:ext uri="{0D108BD9-81ED-4DB2-BD59-A6C34878D82A}">
                    <a16:rowId xmlns:a16="http://schemas.microsoft.com/office/drawing/2014/main" val="10007"/>
                  </a:ext>
                </a:extLst>
              </a:tr>
              <a:tr h="498987">
                <a:tc>
                  <a:txBody>
                    <a:bodyPr/>
                    <a:lstStyle/>
                    <a:p>
                      <a:pPr marL="12700" marR="0" lvl="0" indent="0" algn="ctr" rtl="0">
                        <a:lnSpc>
                          <a:spcPct val="100000"/>
                        </a:lnSpc>
                        <a:spcBef>
                          <a:spcPts val="0"/>
                        </a:spcBef>
                        <a:spcAft>
                          <a:spcPts val="0"/>
                        </a:spcAft>
                        <a:buNone/>
                      </a:pPr>
                      <a:r>
                        <a:rPr lang="en-US" sz="2800" u="none" strike="noStrike" cap="none" dirty="0">
                          <a:latin typeface="Consolas" panose="020B0609020204030204" pitchFamily="49" charset="0"/>
                          <a:ea typeface="Courier New"/>
                          <a:cs typeface="Consolas" panose="020B0609020204030204" pitchFamily="49" charset="0"/>
                          <a:sym typeface="Courier New"/>
                        </a:rPr>
                        <a:t>!is.na(</a:t>
                      </a:r>
                      <a:r>
                        <a:rPr lang="en-US" sz="2800" u="none" strike="noStrike" cap="none" dirty="0">
                          <a:solidFill>
                            <a:schemeClr val="bg1">
                              <a:lumMod val="65000"/>
                            </a:schemeClr>
                          </a:solidFill>
                          <a:latin typeface="Consolas" panose="020B0609020204030204" pitchFamily="49" charset="0"/>
                          <a:ea typeface="Courier New"/>
                          <a:cs typeface="Consolas" panose="020B0609020204030204" pitchFamily="49" charset="0"/>
                          <a:sym typeface="Courier New"/>
                        </a:rPr>
                        <a:t>x</a:t>
                      </a:r>
                      <a:r>
                        <a:rPr lang="en-US" sz="2800" u="none" strike="noStrike" cap="none" dirty="0">
                          <a:latin typeface="Consolas" panose="020B0609020204030204" pitchFamily="49" charset="0"/>
                          <a:ea typeface="Courier New"/>
                          <a:cs typeface="Consolas" panose="020B0609020204030204" pitchFamily="49" charset="0"/>
                          <a:sym typeface="Courier New"/>
                        </a:rPr>
                        <a:t>)</a:t>
                      </a:r>
                      <a:endParaRPr sz="2800" u="none" strike="noStrike" cap="none" dirty="0">
                        <a:latin typeface="Consolas" panose="020B0609020204030204" pitchFamily="49" charset="0"/>
                        <a:ea typeface="Courier New"/>
                        <a:cs typeface="Consolas" panose="020B0609020204030204" pitchFamily="49" charset="0"/>
                        <a:sym typeface="Courier New"/>
                      </a:endParaRPr>
                    </a:p>
                  </a:txBody>
                  <a:tcPr marL="0" marR="0" marT="35813" marB="0">
                    <a:lnL w="53975" cap="flat" cmpd="sng">
                      <a:solidFill>
                        <a:srgbClr val="FFFFFF"/>
                      </a:solidFill>
                      <a:prstDash val="solid"/>
                      <a:round/>
                      <a:headEnd type="none" w="sm" len="sm"/>
                      <a:tailEnd type="none" w="sm" len="sm"/>
                    </a:lnL>
                    <a:lnR w="53975" cap="flat" cmpd="sng">
                      <a:solidFill>
                        <a:srgbClr val="FFFFFF"/>
                      </a:solidFill>
                      <a:prstDash val="solid"/>
                      <a:round/>
                      <a:headEnd type="none" w="sm" len="sm"/>
                      <a:tailEnd type="none" w="sm" len="sm"/>
                    </a:lnR>
                    <a:lnT w="53975" cap="flat" cmpd="sng">
                      <a:solidFill>
                        <a:srgbClr val="FFFFFF"/>
                      </a:solidFill>
                      <a:prstDash val="solid"/>
                      <a:round/>
                      <a:headEnd type="none" w="sm" len="sm"/>
                      <a:tailEnd type="none" w="sm" len="sm"/>
                    </a:lnT>
                    <a:lnB w="53975" cap="flat" cmpd="sng">
                      <a:solidFill>
                        <a:srgbClr val="FFFFFF"/>
                      </a:solidFill>
                      <a:prstDash val="solid"/>
                      <a:round/>
                      <a:headEnd type="none" w="sm" len="sm"/>
                      <a:tailEnd type="none" w="sm" len="sm"/>
                    </a:lnB>
                    <a:solidFill>
                      <a:srgbClr val="EBEBEB">
                        <a:alpha val="49803"/>
                      </a:srgbClr>
                    </a:solidFill>
                  </a:tcPr>
                </a:tc>
                <a:tc>
                  <a:txBody>
                    <a:bodyPr/>
                    <a:lstStyle/>
                    <a:p>
                      <a:pPr marL="406400" marR="0" lvl="0" indent="0" algn="l" rtl="0">
                        <a:lnSpc>
                          <a:spcPct val="100000"/>
                        </a:lnSpc>
                        <a:spcBef>
                          <a:spcPts val="0"/>
                        </a:spcBef>
                        <a:spcAft>
                          <a:spcPts val="0"/>
                        </a:spcAft>
                        <a:buNone/>
                      </a:pPr>
                      <a:r>
                        <a:rPr lang="en-US" sz="2500" u="none" strike="noStrike" cap="none" dirty="0">
                          <a:latin typeface="+mj-lt"/>
                          <a:ea typeface="Calibri"/>
                          <a:cs typeface="Calibri"/>
                          <a:sym typeface="Calibri"/>
                        </a:rPr>
                        <a:t>Is not NA</a:t>
                      </a:r>
                      <a:endParaRPr sz="2500" u="none" strike="noStrike" cap="none" dirty="0">
                        <a:latin typeface="+mj-lt"/>
                        <a:ea typeface="Calibri"/>
                        <a:cs typeface="Calibri"/>
                        <a:sym typeface="Calibri"/>
                      </a:endParaRPr>
                    </a:p>
                  </a:txBody>
                  <a:tcPr marL="0" marR="0" marT="36964" marB="0">
                    <a:lnL w="53975" cap="flat" cmpd="sng">
                      <a:solidFill>
                        <a:srgbClr val="FFFFFF"/>
                      </a:solidFill>
                      <a:prstDash val="solid"/>
                      <a:round/>
                      <a:headEnd type="none" w="sm" len="sm"/>
                      <a:tailEnd type="none" w="sm" len="sm"/>
                    </a:lnL>
                    <a:lnR w="53975" cap="flat" cmpd="sng">
                      <a:solidFill>
                        <a:srgbClr val="FFFFFF"/>
                      </a:solidFill>
                      <a:prstDash val="solid"/>
                      <a:round/>
                      <a:headEnd type="none" w="sm" len="sm"/>
                      <a:tailEnd type="none" w="sm" len="sm"/>
                    </a:lnR>
                    <a:lnT w="53975" cap="flat" cmpd="sng">
                      <a:solidFill>
                        <a:srgbClr val="FFFFFF"/>
                      </a:solidFill>
                      <a:prstDash val="solid"/>
                      <a:round/>
                      <a:headEnd type="none" w="sm" len="sm"/>
                      <a:tailEnd type="none" w="sm" len="sm"/>
                    </a:lnT>
                    <a:lnB w="53975" cap="flat" cmpd="sng">
                      <a:solidFill>
                        <a:srgbClr val="FFFFFF"/>
                      </a:solidFill>
                      <a:prstDash val="solid"/>
                      <a:round/>
                      <a:headEnd type="none" w="sm" len="sm"/>
                      <a:tailEnd type="none" w="sm" len="sm"/>
                    </a:lnB>
                    <a:solidFill>
                      <a:srgbClr val="EBEBEB">
                        <a:alpha val="49803"/>
                      </a:srgbClr>
                    </a:solidFill>
                  </a:tcPr>
                </a:tc>
                <a:extLst>
                  <a:ext uri="{0D108BD9-81ED-4DB2-BD59-A6C34878D82A}">
                    <a16:rowId xmlns:a16="http://schemas.microsoft.com/office/drawing/2014/main" val="10008"/>
                  </a:ext>
                </a:extLst>
              </a:tr>
            </a:tbl>
          </a:graphicData>
        </a:graphic>
      </p:graphicFrame>
      <p:sp>
        <p:nvSpPr>
          <p:cNvPr id="6" name="Google Shape;46;p7"/>
          <p:cNvSpPr>
            <a:spLocks noChangeAspect="1"/>
          </p:cNvSpPr>
          <p:nvPr/>
        </p:nvSpPr>
        <p:spPr>
          <a:xfrm>
            <a:off x="11152671" y="5805616"/>
            <a:ext cx="776274" cy="835671"/>
          </a:xfrm>
          <a:prstGeom prst="rect">
            <a:avLst/>
          </a:prstGeom>
          <a:blipFill rotWithShape="1">
            <a:blip r:embed="rId3">
              <a:alphaModFix/>
            </a:blip>
            <a:stretch>
              <a:fillRect/>
            </a:stretch>
          </a:blipFill>
          <a:ln>
            <a:noFill/>
          </a:ln>
        </p:spPr>
        <p:txBody>
          <a:bodyPr spcFirstLastPara="1" wrap="square" lIns="0" tIns="0" rIns="0" bIns="0" anchor="t" anchorCtr="0">
            <a:noAutofit/>
          </a:bodyPr>
          <a:lstStyle/>
          <a:p>
            <a:endParaRPr sz="964"/>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291"/>
        <p:cNvGrpSpPr/>
        <p:nvPr/>
      </p:nvGrpSpPr>
      <p:grpSpPr>
        <a:xfrm>
          <a:off x="0" y="0"/>
          <a:ext cx="0" cy="0"/>
          <a:chOff x="0" y="0"/>
          <a:chExt cx="0" cy="0"/>
        </a:xfrm>
      </p:grpSpPr>
      <p:sp>
        <p:nvSpPr>
          <p:cNvPr id="13" name="Google Shape;131;p17"/>
          <p:cNvSpPr/>
          <p:nvPr/>
        </p:nvSpPr>
        <p:spPr>
          <a:xfrm>
            <a:off x="1152027" y="2495123"/>
            <a:ext cx="9750923" cy="809030"/>
          </a:xfrm>
          <a:custGeom>
            <a:avLst/>
            <a:gdLst/>
            <a:ahLst/>
            <a:cxnLst/>
            <a:rect l="l" t="t" r="r" b="b"/>
            <a:pathLst>
              <a:path w="14544040" h="1333500" extrusionOk="0">
                <a:moveTo>
                  <a:pt x="0" y="0"/>
                </a:moveTo>
                <a:lnTo>
                  <a:pt x="14543737" y="0"/>
                </a:lnTo>
                <a:lnTo>
                  <a:pt x="14543737" y="1333348"/>
                </a:lnTo>
                <a:lnTo>
                  <a:pt x="0" y="1333348"/>
                </a:lnTo>
                <a:lnTo>
                  <a:pt x="0" y="0"/>
                </a:lnTo>
                <a:close/>
              </a:path>
            </a:pathLst>
          </a:custGeom>
          <a:solidFill>
            <a:srgbClr val="F0F2F4"/>
          </a:solidFill>
          <a:ln>
            <a:solidFill>
              <a:schemeClr val="tx1">
                <a:lumMod val="85000"/>
                <a:lumOff val="15000"/>
              </a:schemeClr>
            </a:solidFill>
          </a:ln>
        </p:spPr>
        <p:txBody>
          <a:bodyPr spcFirstLastPara="1" wrap="square" lIns="0" tIns="0" rIns="0" bIns="0" anchor="t" anchorCtr="0">
            <a:noAutofit/>
          </a:bodyPr>
          <a:lstStyle/>
          <a:p>
            <a:endParaRPr sz="964"/>
          </a:p>
        </p:txBody>
      </p:sp>
      <p:sp>
        <p:nvSpPr>
          <p:cNvPr id="293" name="Google Shape;293;p32"/>
          <p:cNvSpPr txBox="1">
            <a:spLocks noGrp="1"/>
          </p:cNvSpPr>
          <p:nvPr>
            <p:ph type="title"/>
          </p:nvPr>
        </p:nvSpPr>
        <p:spPr>
          <a:xfrm>
            <a:off x="1349297" y="731166"/>
            <a:ext cx="9884376" cy="777536"/>
          </a:xfrm>
          <a:prstGeom prst="rect">
            <a:avLst/>
          </a:prstGeom>
          <a:noFill/>
          <a:ln>
            <a:noFill/>
          </a:ln>
        </p:spPr>
        <p:txBody>
          <a:bodyPr spcFirstLastPara="1" wrap="square" lIns="0" tIns="6455" rIns="0" bIns="0" anchor="t" anchorCtr="0">
            <a:noAutofit/>
          </a:bodyPr>
          <a:lstStyle/>
          <a:p>
            <a:pPr marL="6803"/>
            <a:r>
              <a:rPr lang="en-US" dirty="0">
                <a:solidFill>
                  <a:srgbClr val="000000"/>
                </a:solidFill>
              </a:rPr>
              <a:t>Multiple criteria can be included as arguments to the function</a:t>
            </a:r>
            <a:endParaRPr dirty="0"/>
          </a:p>
        </p:txBody>
      </p:sp>
      <p:sp>
        <p:nvSpPr>
          <p:cNvPr id="14" name="Rectangle 13"/>
          <p:cNvSpPr/>
          <p:nvPr/>
        </p:nvSpPr>
        <p:spPr>
          <a:xfrm>
            <a:off x="1152027" y="2607250"/>
            <a:ext cx="9903673" cy="584775"/>
          </a:xfrm>
          <a:prstGeom prst="rect">
            <a:avLst/>
          </a:prstGeom>
        </p:spPr>
        <p:txBody>
          <a:bodyPr wrap="none">
            <a:spAutoFit/>
          </a:bodyPr>
          <a:lstStyle/>
          <a:p>
            <a:r>
              <a:rPr lang="en-US" sz="3200" dirty="0">
                <a:latin typeface="Consolas" panose="020B0609020204030204" pitchFamily="49" charset="0"/>
                <a:ea typeface="Courier New"/>
                <a:cs typeface="Consolas" panose="020B0609020204030204" pitchFamily="49" charset="0"/>
                <a:sym typeface="Courier New"/>
              </a:rPr>
              <a:t>filter(</a:t>
            </a:r>
            <a:r>
              <a:rPr lang="en-US" sz="3200" dirty="0">
                <a:solidFill>
                  <a:srgbClr val="0365C0"/>
                </a:solidFill>
                <a:latin typeface="Consolas" panose="020B0609020204030204" pitchFamily="49" charset="0"/>
                <a:ea typeface="Courier New"/>
                <a:cs typeface="Consolas" panose="020B0609020204030204" pitchFamily="49" charset="0"/>
                <a:sym typeface="Courier New"/>
              </a:rPr>
              <a:t>chem, </a:t>
            </a:r>
            <a:r>
              <a:rPr lang="en-US" sz="3200" dirty="0">
                <a:solidFill>
                  <a:srgbClr val="9BBB59"/>
                </a:solidFill>
                <a:latin typeface="Consolas" panose="020B0609020204030204" pitchFamily="49" charset="0"/>
                <a:ea typeface="Courier New"/>
                <a:cs typeface="Consolas" panose="020B0609020204030204" pitchFamily="49" charset="0"/>
                <a:sym typeface="Courier New"/>
              </a:rPr>
              <a:t>age &gt;= 50, gender == “Female”</a:t>
            </a:r>
            <a:r>
              <a:rPr lang="en-US" sz="3200" dirty="0">
                <a:latin typeface="Consolas" panose="020B0609020204030204" pitchFamily="49" charset="0"/>
                <a:ea typeface="Courier New"/>
                <a:cs typeface="Consolas" panose="020B0609020204030204" pitchFamily="49" charset="0"/>
                <a:sym typeface="Courier New"/>
              </a:rPr>
              <a:t>)</a:t>
            </a:r>
            <a:endParaRPr lang="en-US" dirty="0"/>
          </a:p>
        </p:txBody>
      </p:sp>
      <p:sp>
        <p:nvSpPr>
          <p:cNvPr id="15" name="Google Shape;46;p7"/>
          <p:cNvSpPr>
            <a:spLocks noChangeAspect="1"/>
          </p:cNvSpPr>
          <p:nvPr/>
        </p:nvSpPr>
        <p:spPr>
          <a:xfrm>
            <a:off x="11152671" y="5805616"/>
            <a:ext cx="776274" cy="835671"/>
          </a:xfrm>
          <a:prstGeom prst="rect">
            <a:avLst/>
          </a:prstGeom>
          <a:blipFill rotWithShape="1">
            <a:blip r:embed="rId3">
              <a:alphaModFix/>
            </a:blip>
            <a:stretch>
              <a:fillRect/>
            </a:stretch>
          </a:blipFill>
          <a:ln>
            <a:noFill/>
          </a:ln>
        </p:spPr>
        <p:txBody>
          <a:bodyPr spcFirstLastPara="1" wrap="square" lIns="0" tIns="0" rIns="0" bIns="0" anchor="t" anchorCtr="0">
            <a:noAutofit/>
          </a:bodyPr>
          <a:lstStyle/>
          <a:p>
            <a:endParaRPr sz="964"/>
          </a:p>
        </p:txBody>
      </p:sp>
      <p:cxnSp>
        <p:nvCxnSpPr>
          <p:cNvPr id="19" name="Straight Arrow Connector 18"/>
          <p:cNvCxnSpPr/>
          <p:nvPr/>
        </p:nvCxnSpPr>
        <p:spPr>
          <a:xfrm>
            <a:off x="5227289" y="4327928"/>
            <a:ext cx="548640" cy="0"/>
          </a:xfrm>
          <a:prstGeom prst="straightConnector1">
            <a:avLst/>
          </a:prstGeom>
          <a:ln w="76200">
            <a:solidFill>
              <a:schemeClr val="tx1">
                <a:lumMod val="75000"/>
                <a:lumOff val="25000"/>
              </a:schemeClr>
            </a:solidFill>
            <a:tailEnd type="triangle"/>
          </a:ln>
        </p:spPr>
        <p:style>
          <a:lnRef idx="1">
            <a:schemeClr val="accent1"/>
          </a:lnRef>
          <a:fillRef idx="0">
            <a:schemeClr val="accent1"/>
          </a:fillRef>
          <a:effectRef idx="0">
            <a:schemeClr val="accent1"/>
          </a:effectRef>
          <a:fontRef idx="minor">
            <a:schemeClr val="tx1"/>
          </a:fontRef>
        </p:style>
      </p:cxnSp>
      <p:graphicFrame>
        <p:nvGraphicFramePr>
          <p:cNvPr id="21" name="Table 20"/>
          <p:cNvGraphicFramePr>
            <a:graphicFrameLocks noGrp="1"/>
          </p:cNvGraphicFramePr>
          <p:nvPr>
            <p:extLst>
              <p:ext uri="{D42A27DB-BD31-4B8C-83A1-F6EECF244321}">
                <p14:modId xmlns:p14="http://schemas.microsoft.com/office/powerpoint/2010/main" val="4080622846"/>
              </p:ext>
            </p:extLst>
          </p:nvPr>
        </p:nvGraphicFramePr>
        <p:xfrm>
          <a:off x="6358212" y="3807152"/>
          <a:ext cx="4544738" cy="1818248"/>
        </p:xfrm>
        <a:graphic>
          <a:graphicData uri="http://schemas.openxmlformats.org/drawingml/2006/table">
            <a:tbl>
              <a:tblPr>
                <a:tableStyleId>{5940675A-B579-460E-94D1-54222C63F5DA}</a:tableStyleId>
              </a:tblPr>
              <a:tblGrid>
                <a:gridCol w="1320431">
                  <a:extLst>
                    <a:ext uri="{9D8B030D-6E8A-4147-A177-3AD203B41FA5}">
                      <a16:colId xmlns:a16="http://schemas.microsoft.com/office/drawing/2014/main" val="3642991579"/>
                    </a:ext>
                  </a:extLst>
                </a:gridCol>
                <a:gridCol w="1688923">
                  <a:extLst>
                    <a:ext uri="{9D8B030D-6E8A-4147-A177-3AD203B41FA5}">
                      <a16:colId xmlns:a16="http://schemas.microsoft.com/office/drawing/2014/main" val="1650678772"/>
                    </a:ext>
                  </a:extLst>
                </a:gridCol>
                <a:gridCol w="1535384">
                  <a:extLst>
                    <a:ext uri="{9D8B030D-6E8A-4147-A177-3AD203B41FA5}">
                      <a16:colId xmlns:a16="http://schemas.microsoft.com/office/drawing/2014/main" val="412331866"/>
                    </a:ext>
                  </a:extLst>
                </a:gridCol>
              </a:tblGrid>
              <a:tr h="907164">
                <a:tc>
                  <a:txBody>
                    <a:bodyPr/>
                    <a:lstStyle/>
                    <a:p>
                      <a:pPr algn="ctr" rtl="0" fontAlgn="ctr"/>
                      <a:r>
                        <a:rPr lang="en-US" sz="2400" b="1" u="none" strike="noStrike" dirty="0" err="1">
                          <a:solidFill>
                            <a:sysClr val="windowText" lastClr="000000"/>
                          </a:solidFill>
                          <a:effectLst/>
                        </a:rPr>
                        <a:t>mrn</a:t>
                      </a:r>
                      <a:endParaRPr lang="en-US" sz="2400" b="1" i="0" u="none" strike="noStrike" dirty="0">
                        <a:solidFill>
                          <a:sysClr val="windowText" lastClr="000000"/>
                        </a:solidFill>
                        <a:effectLst/>
                        <a:latin typeface="Arial" panose="020B0604020202020204" pitchFamily="34" charset="0"/>
                      </a:endParaRPr>
                    </a:p>
                  </a:txBody>
                  <a:tcPr marL="3175" marR="3175" marT="3175" marB="0" anchor="ctr"/>
                </a:tc>
                <a:tc>
                  <a:txBody>
                    <a:bodyPr/>
                    <a:lstStyle/>
                    <a:p>
                      <a:pPr algn="ctr" rtl="0" fontAlgn="ctr"/>
                      <a:r>
                        <a:rPr lang="en-US" sz="2400" b="1" u="none" strike="noStrike" dirty="0" err="1">
                          <a:solidFill>
                            <a:sysClr val="windowText" lastClr="000000"/>
                          </a:solidFill>
                          <a:effectLst/>
                        </a:rPr>
                        <a:t>first_name</a:t>
                      </a:r>
                      <a:endParaRPr lang="en-US" sz="2400" b="1" i="0" u="none" strike="noStrike" dirty="0">
                        <a:solidFill>
                          <a:sysClr val="windowText" lastClr="000000"/>
                        </a:solidFill>
                        <a:effectLst/>
                        <a:latin typeface="Arial" panose="020B0604020202020204" pitchFamily="34" charset="0"/>
                      </a:endParaRPr>
                    </a:p>
                  </a:txBody>
                  <a:tcPr marL="3175" marR="3175" marT="3175" marB="0" anchor="ctr"/>
                </a:tc>
                <a:tc>
                  <a:txBody>
                    <a:bodyPr/>
                    <a:lstStyle/>
                    <a:p>
                      <a:pPr algn="ctr" rtl="0" fontAlgn="ctr"/>
                      <a:r>
                        <a:rPr lang="en-US" sz="2400" b="1" u="none" strike="noStrike" dirty="0" err="1">
                          <a:solidFill>
                            <a:sysClr val="windowText" lastClr="000000"/>
                          </a:solidFill>
                          <a:effectLst/>
                        </a:rPr>
                        <a:t>last_name</a:t>
                      </a:r>
                      <a:endParaRPr lang="en-US" sz="2400" b="1" i="0" u="none" strike="noStrike" dirty="0">
                        <a:solidFill>
                          <a:sysClr val="windowText" lastClr="000000"/>
                        </a:solidFill>
                        <a:effectLst/>
                        <a:latin typeface="Arial" panose="020B0604020202020204" pitchFamily="34" charset="0"/>
                      </a:endParaRPr>
                    </a:p>
                  </a:txBody>
                  <a:tcPr marL="3175" marR="3175" marT="3175" marB="0" anchor="ctr"/>
                </a:tc>
                <a:extLst>
                  <a:ext uri="{0D108BD9-81ED-4DB2-BD59-A6C34878D82A}">
                    <a16:rowId xmlns:a16="http://schemas.microsoft.com/office/drawing/2014/main" val="2889973772"/>
                  </a:ext>
                </a:extLst>
              </a:tr>
              <a:tr h="455542">
                <a:tc>
                  <a:txBody>
                    <a:bodyPr/>
                    <a:lstStyle/>
                    <a:p>
                      <a:pPr algn="ctr" rtl="0" fontAlgn="ctr"/>
                      <a:r>
                        <a:rPr lang="en-US" sz="2400" b="0" i="0" u="none" strike="noStrike" dirty="0">
                          <a:solidFill>
                            <a:srgbClr val="000000"/>
                          </a:solidFill>
                          <a:effectLst/>
                          <a:highlight>
                            <a:srgbClr val="0365C0"/>
                          </a:highlight>
                          <a:latin typeface="Arial" panose="020B0604020202020204" pitchFamily="34" charset="0"/>
                        </a:rPr>
                        <a:t>123858</a:t>
                      </a:r>
                    </a:p>
                  </a:txBody>
                  <a:tcPr marL="3175" marR="3175" marT="3175" marB="0" anchor="ctr"/>
                </a:tc>
                <a:tc>
                  <a:txBody>
                    <a:bodyPr/>
                    <a:lstStyle/>
                    <a:p>
                      <a:pPr algn="ctr" rtl="0" fontAlgn="ctr"/>
                      <a:r>
                        <a:rPr lang="en-US" sz="2400" b="0" i="0" u="none" strike="noStrike" dirty="0">
                          <a:solidFill>
                            <a:srgbClr val="000000"/>
                          </a:solidFill>
                          <a:effectLst/>
                          <a:highlight>
                            <a:srgbClr val="0365C0"/>
                          </a:highlight>
                          <a:latin typeface="Arial" panose="020B0604020202020204" pitchFamily="34" charset="0"/>
                        </a:rPr>
                        <a:t>50</a:t>
                      </a:r>
                    </a:p>
                  </a:txBody>
                  <a:tcPr marL="3175" marR="3175" marT="3175" marB="0" anchor="ctr"/>
                </a:tc>
                <a:tc>
                  <a:txBody>
                    <a:bodyPr/>
                    <a:lstStyle/>
                    <a:p>
                      <a:pPr algn="ctr" rtl="0" fontAlgn="ctr"/>
                      <a:r>
                        <a:rPr lang="en-US" sz="2400" b="0" i="0" u="none" strike="noStrike" dirty="0">
                          <a:solidFill>
                            <a:srgbClr val="000000"/>
                          </a:solidFill>
                          <a:effectLst/>
                          <a:highlight>
                            <a:srgbClr val="0365C0"/>
                          </a:highlight>
                          <a:latin typeface="Arial" panose="020B0604020202020204" pitchFamily="34" charset="0"/>
                        </a:rPr>
                        <a:t>Female</a:t>
                      </a:r>
                    </a:p>
                  </a:txBody>
                  <a:tcPr marL="3175" marR="3175" marT="3175" marB="0" anchor="ctr"/>
                </a:tc>
                <a:extLst>
                  <a:ext uri="{0D108BD9-81ED-4DB2-BD59-A6C34878D82A}">
                    <a16:rowId xmlns:a16="http://schemas.microsoft.com/office/drawing/2014/main" val="1843102304"/>
                  </a:ext>
                </a:extLst>
              </a:tr>
              <a:tr h="455542">
                <a:tc>
                  <a:txBody>
                    <a:bodyPr/>
                    <a:lstStyle/>
                    <a:p>
                      <a:pPr algn="ctr" rtl="0" fontAlgn="ctr"/>
                      <a:r>
                        <a:rPr lang="en-US" sz="2400" b="0" i="0" u="none" strike="noStrike" dirty="0">
                          <a:solidFill>
                            <a:srgbClr val="000000"/>
                          </a:solidFill>
                          <a:effectLst/>
                          <a:highlight>
                            <a:srgbClr val="0365C0"/>
                          </a:highlight>
                          <a:latin typeface="Arial" panose="020B0604020202020204" pitchFamily="34" charset="0"/>
                        </a:rPr>
                        <a:t>123858</a:t>
                      </a:r>
                    </a:p>
                  </a:txBody>
                  <a:tcPr marL="3175" marR="3175" marT="3175" marB="0" anchor="ctr"/>
                </a:tc>
                <a:tc>
                  <a:txBody>
                    <a:bodyPr/>
                    <a:lstStyle/>
                    <a:p>
                      <a:pPr algn="ctr" rtl="0" fontAlgn="ctr"/>
                      <a:r>
                        <a:rPr lang="en-US" sz="2400" b="0" i="0" u="none" strike="noStrike" dirty="0">
                          <a:solidFill>
                            <a:srgbClr val="000000"/>
                          </a:solidFill>
                          <a:effectLst/>
                          <a:highlight>
                            <a:srgbClr val="0365C0"/>
                          </a:highlight>
                          <a:latin typeface="Arial" panose="020B0604020202020204" pitchFamily="34" charset="0"/>
                        </a:rPr>
                        <a:t>50</a:t>
                      </a:r>
                    </a:p>
                  </a:txBody>
                  <a:tcPr marL="3175" marR="3175" marT="3175" marB="0" anchor="ctr"/>
                </a:tc>
                <a:tc>
                  <a:txBody>
                    <a:bodyPr/>
                    <a:lstStyle/>
                    <a:p>
                      <a:pPr algn="ctr" rtl="0" fontAlgn="ctr"/>
                      <a:r>
                        <a:rPr lang="en-US" sz="2400" b="0" i="0" u="none" strike="noStrike" dirty="0">
                          <a:solidFill>
                            <a:srgbClr val="000000"/>
                          </a:solidFill>
                          <a:effectLst/>
                          <a:highlight>
                            <a:srgbClr val="0365C0"/>
                          </a:highlight>
                          <a:latin typeface="Arial" panose="020B0604020202020204" pitchFamily="34" charset="0"/>
                        </a:rPr>
                        <a:t>Female</a:t>
                      </a:r>
                    </a:p>
                  </a:txBody>
                  <a:tcPr marL="3175" marR="3175" marT="3175" marB="0" anchor="ctr"/>
                </a:tc>
                <a:extLst>
                  <a:ext uri="{0D108BD9-81ED-4DB2-BD59-A6C34878D82A}">
                    <a16:rowId xmlns:a16="http://schemas.microsoft.com/office/drawing/2014/main" val="3563215883"/>
                  </a:ext>
                </a:extLst>
              </a:tr>
            </a:tbl>
          </a:graphicData>
        </a:graphic>
      </p:graphicFrame>
      <p:sp>
        <p:nvSpPr>
          <p:cNvPr id="22" name="Rectangle 21"/>
          <p:cNvSpPr/>
          <p:nvPr/>
        </p:nvSpPr>
        <p:spPr>
          <a:xfrm>
            <a:off x="4751217" y="4794362"/>
            <a:ext cx="813043" cy="369332"/>
          </a:xfrm>
          <a:prstGeom prst="rect">
            <a:avLst/>
          </a:prstGeom>
        </p:spPr>
        <p:txBody>
          <a:bodyPr wrap="none">
            <a:spAutoFit/>
          </a:bodyPr>
          <a:lstStyle/>
          <a:p>
            <a:r>
              <a:rPr lang="en-US" sz="1800" b="1" dirty="0">
                <a:solidFill>
                  <a:schemeClr val="accent1"/>
                </a:solidFill>
              </a:rPr>
              <a:t>TRUE</a:t>
            </a:r>
            <a:endParaRPr lang="en-US" sz="1800" b="1" dirty="0">
              <a:solidFill>
                <a:srgbClr val="A6A6A6"/>
              </a:solidFill>
            </a:endParaRPr>
          </a:p>
        </p:txBody>
      </p:sp>
      <p:sp>
        <p:nvSpPr>
          <p:cNvPr id="23" name="Rectangle 22"/>
          <p:cNvSpPr/>
          <p:nvPr/>
        </p:nvSpPr>
        <p:spPr>
          <a:xfrm>
            <a:off x="4751216" y="5251959"/>
            <a:ext cx="813043" cy="369332"/>
          </a:xfrm>
          <a:prstGeom prst="rect">
            <a:avLst/>
          </a:prstGeom>
        </p:spPr>
        <p:txBody>
          <a:bodyPr wrap="none">
            <a:spAutoFit/>
          </a:bodyPr>
          <a:lstStyle/>
          <a:p>
            <a:r>
              <a:rPr lang="en-US" sz="1800" b="1" dirty="0">
                <a:solidFill>
                  <a:schemeClr val="accent1"/>
                </a:solidFill>
              </a:rPr>
              <a:t>TRUE</a:t>
            </a:r>
            <a:endParaRPr lang="en-US" sz="1800" b="1" dirty="0">
              <a:solidFill>
                <a:srgbClr val="A6A6A6"/>
              </a:solidFill>
            </a:endParaRPr>
          </a:p>
        </p:txBody>
      </p:sp>
      <p:sp>
        <p:nvSpPr>
          <p:cNvPr id="24" name="Rectangle 23"/>
          <p:cNvSpPr/>
          <p:nvPr/>
        </p:nvSpPr>
        <p:spPr>
          <a:xfrm>
            <a:off x="4751215" y="5709556"/>
            <a:ext cx="941283" cy="369332"/>
          </a:xfrm>
          <a:prstGeom prst="rect">
            <a:avLst/>
          </a:prstGeom>
        </p:spPr>
        <p:txBody>
          <a:bodyPr wrap="none">
            <a:spAutoFit/>
          </a:bodyPr>
          <a:lstStyle/>
          <a:p>
            <a:r>
              <a:rPr lang="en-US" sz="1800" b="1" dirty="0">
                <a:solidFill>
                  <a:srgbClr val="A6A6A6"/>
                </a:solidFill>
              </a:rPr>
              <a:t>FALSE</a:t>
            </a:r>
          </a:p>
        </p:txBody>
      </p:sp>
      <p:sp>
        <p:nvSpPr>
          <p:cNvPr id="25" name="Rectangle 24"/>
          <p:cNvSpPr/>
          <p:nvPr/>
        </p:nvSpPr>
        <p:spPr>
          <a:xfrm>
            <a:off x="4780951" y="6167152"/>
            <a:ext cx="941283" cy="369332"/>
          </a:xfrm>
          <a:prstGeom prst="rect">
            <a:avLst/>
          </a:prstGeom>
        </p:spPr>
        <p:txBody>
          <a:bodyPr wrap="square">
            <a:spAutoFit/>
          </a:bodyPr>
          <a:lstStyle/>
          <a:p>
            <a:r>
              <a:rPr lang="en-US" sz="1800" b="1" dirty="0">
                <a:solidFill>
                  <a:srgbClr val="A6A6A6"/>
                </a:solidFill>
              </a:rPr>
              <a:t>FALSE</a:t>
            </a:r>
          </a:p>
        </p:txBody>
      </p:sp>
      <p:graphicFrame>
        <p:nvGraphicFramePr>
          <p:cNvPr id="2" name="Table 1">
            <a:extLst>
              <a:ext uri="{FF2B5EF4-FFF2-40B4-BE49-F238E27FC236}">
                <a16:creationId xmlns:a16="http://schemas.microsoft.com/office/drawing/2014/main" id="{28630D60-6F28-3E2D-4664-EA8F85FB3F75}"/>
              </a:ext>
            </a:extLst>
          </p:cNvPr>
          <p:cNvGraphicFramePr>
            <a:graphicFrameLocks noGrp="1"/>
          </p:cNvGraphicFramePr>
          <p:nvPr>
            <p:extLst>
              <p:ext uri="{D42A27DB-BD31-4B8C-83A1-F6EECF244321}">
                <p14:modId xmlns:p14="http://schemas.microsoft.com/office/powerpoint/2010/main" val="3423439580"/>
              </p:ext>
            </p:extLst>
          </p:nvPr>
        </p:nvGraphicFramePr>
        <p:xfrm>
          <a:off x="206477" y="3812771"/>
          <a:ext cx="4544738" cy="2729332"/>
        </p:xfrm>
        <a:graphic>
          <a:graphicData uri="http://schemas.openxmlformats.org/drawingml/2006/table">
            <a:tbl>
              <a:tblPr firstRow="1">
                <a:tableStyleId>{5940675A-B579-460E-94D1-54222C63F5DA}</a:tableStyleId>
              </a:tblPr>
              <a:tblGrid>
                <a:gridCol w="1320431">
                  <a:extLst>
                    <a:ext uri="{9D8B030D-6E8A-4147-A177-3AD203B41FA5}">
                      <a16:colId xmlns:a16="http://schemas.microsoft.com/office/drawing/2014/main" val="3642991579"/>
                    </a:ext>
                  </a:extLst>
                </a:gridCol>
                <a:gridCol w="1688923">
                  <a:extLst>
                    <a:ext uri="{9D8B030D-6E8A-4147-A177-3AD203B41FA5}">
                      <a16:colId xmlns:a16="http://schemas.microsoft.com/office/drawing/2014/main" val="1650678772"/>
                    </a:ext>
                  </a:extLst>
                </a:gridCol>
                <a:gridCol w="1535384">
                  <a:extLst>
                    <a:ext uri="{9D8B030D-6E8A-4147-A177-3AD203B41FA5}">
                      <a16:colId xmlns:a16="http://schemas.microsoft.com/office/drawing/2014/main" val="412331866"/>
                    </a:ext>
                  </a:extLst>
                </a:gridCol>
              </a:tblGrid>
              <a:tr h="907164">
                <a:tc>
                  <a:txBody>
                    <a:bodyPr/>
                    <a:lstStyle/>
                    <a:p>
                      <a:pPr algn="ctr" rtl="0" fontAlgn="ctr"/>
                      <a:r>
                        <a:rPr lang="en-US" sz="2400" b="1" u="none" strike="noStrike" dirty="0" err="1">
                          <a:solidFill>
                            <a:sysClr val="windowText" lastClr="000000"/>
                          </a:solidFill>
                          <a:effectLst/>
                        </a:rPr>
                        <a:t>mrn</a:t>
                      </a:r>
                      <a:endParaRPr lang="en-US" sz="2400" b="1" i="0" u="none" strike="noStrike" dirty="0">
                        <a:solidFill>
                          <a:sysClr val="windowText" lastClr="000000"/>
                        </a:solidFill>
                        <a:effectLst/>
                        <a:latin typeface="Arial" panose="020B0604020202020204" pitchFamily="34" charset="0"/>
                      </a:endParaRPr>
                    </a:p>
                  </a:txBody>
                  <a:tcPr marL="3175" marR="3175" marT="3175" marB="0" anchor="ctr"/>
                </a:tc>
                <a:tc>
                  <a:txBody>
                    <a:bodyPr/>
                    <a:lstStyle/>
                    <a:p>
                      <a:pPr algn="ctr" rtl="0" fontAlgn="ctr"/>
                      <a:r>
                        <a:rPr lang="en-US" sz="2400" b="1" u="none" strike="noStrike" dirty="0">
                          <a:solidFill>
                            <a:sysClr val="windowText" lastClr="000000"/>
                          </a:solidFill>
                          <a:effectLst/>
                        </a:rPr>
                        <a:t>age</a:t>
                      </a:r>
                      <a:endParaRPr lang="en-US" sz="2400" b="1" i="0" u="none" strike="noStrike" dirty="0">
                        <a:solidFill>
                          <a:sysClr val="windowText" lastClr="000000"/>
                        </a:solidFill>
                        <a:effectLst/>
                        <a:latin typeface="Arial" panose="020B0604020202020204" pitchFamily="34" charset="0"/>
                      </a:endParaRPr>
                    </a:p>
                  </a:txBody>
                  <a:tcPr marL="3175" marR="3175" marT="3175" marB="0" anchor="ctr"/>
                </a:tc>
                <a:tc>
                  <a:txBody>
                    <a:bodyPr/>
                    <a:lstStyle/>
                    <a:p>
                      <a:pPr algn="ctr" rtl="0" fontAlgn="ctr"/>
                      <a:r>
                        <a:rPr lang="en-US" sz="2400" b="1" u="none" strike="noStrike" dirty="0">
                          <a:solidFill>
                            <a:sysClr val="windowText" lastClr="000000"/>
                          </a:solidFill>
                          <a:effectLst/>
                        </a:rPr>
                        <a:t>gender</a:t>
                      </a:r>
                      <a:endParaRPr lang="en-US" sz="2400" b="1" i="0" u="none" strike="noStrike" dirty="0">
                        <a:solidFill>
                          <a:sysClr val="windowText" lastClr="000000"/>
                        </a:solidFill>
                        <a:effectLst/>
                        <a:latin typeface="Arial" panose="020B0604020202020204" pitchFamily="34" charset="0"/>
                      </a:endParaRPr>
                    </a:p>
                  </a:txBody>
                  <a:tcPr marL="3175" marR="3175" marT="3175" marB="0" anchor="ctr"/>
                </a:tc>
                <a:extLst>
                  <a:ext uri="{0D108BD9-81ED-4DB2-BD59-A6C34878D82A}">
                    <a16:rowId xmlns:a16="http://schemas.microsoft.com/office/drawing/2014/main" val="2889973772"/>
                  </a:ext>
                </a:extLst>
              </a:tr>
              <a:tr h="455542">
                <a:tc>
                  <a:txBody>
                    <a:bodyPr/>
                    <a:lstStyle/>
                    <a:p>
                      <a:pPr algn="ctr" rtl="0" fontAlgn="ctr"/>
                      <a:r>
                        <a:rPr lang="en-US" sz="2400" b="0" i="0" u="none" strike="noStrike" dirty="0">
                          <a:solidFill>
                            <a:srgbClr val="000000"/>
                          </a:solidFill>
                          <a:effectLst/>
                          <a:highlight>
                            <a:srgbClr val="0365C0"/>
                          </a:highlight>
                          <a:latin typeface="Arial" panose="020B0604020202020204" pitchFamily="34" charset="0"/>
                        </a:rPr>
                        <a:t>123858</a:t>
                      </a:r>
                    </a:p>
                  </a:txBody>
                  <a:tcPr marL="3175" marR="3175" marT="3175" marB="0" anchor="ctr"/>
                </a:tc>
                <a:tc>
                  <a:txBody>
                    <a:bodyPr/>
                    <a:lstStyle/>
                    <a:p>
                      <a:pPr algn="ctr" rtl="0" fontAlgn="ctr"/>
                      <a:r>
                        <a:rPr lang="en-US" sz="2400" b="0" i="0" u="none" strike="noStrike" dirty="0">
                          <a:solidFill>
                            <a:srgbClr val="000000"/>
                          </a:solidFill>
                          <a:effectLst/>
                          <a:highlight>
                            <a:srgbClr val="0365C0"/>
                          </a:highlight>
                          <a:latin typeface="Arial" panose="020B0604020202020204" pitchFamily="34" charset="0"/>
                        </a:rPr>
                        <a:t>50</a:t>
                      </a:r>
                    </a:p>
                  </a:txBody>
                  <a:tcPr marL="3175" marR="3175" marT="3175" marB="0" anchor="ctr"/>
                </a:tc>
                <a:tc>
                  <a:txBody>
                    <a:bodyPr/>
                    <a:lstStyle/>
                    <a:p>
                      <a:pPr algn="ctr" rtl="0" fontAlgn="ctr"/>
                      <a:r>
                        <a:rPr lang="en-US" sz="2400" b="0" i="0" u="none" strike="noStrike" dirty="0">
                          <a:solidFill>
                            <a:srgbClr val="000000"/>
                          </a:solidFill>
                          <a:effectLst/>
                          <a:highlight>
                            <a:srgbClr val="0365C0"/>
                          </a:highlight>
                          <a:latin typeface="Arial" panose="020B0604020202020204" pitchFamily="34" charset="0"/>
                        </a:rPr>
                        <a:t>Female</a:t>
                      </a:r>
                    </a:p>
                  </a:txBody>
                  <a:tcPr marL="3175" marR="3175" marT="3175" marB="0" anchor="ctr"/>
                </a:tc>
                <a:extLst>
                  <a:ext uri="{0D108BD9-81ED-4DB2-BD59-A6C34878D82A}">
                    <a16:rowId xmlns:a16="http://schemas.microsoft.com/office/drawing/2014/main" val="1843102304"/>
                  </a:ext>
                </a:extLst>
              </a:tr>
              <a:tr h="455542">
                <a:tc>
                  <a:txBody>
                    <a:bodyPr/>
                    <a:lstStyle/>
                    <a:p>
                      <a:pPr algn="ctr" rtl="0" fontAlgn="ctr"/>
                      <a:r>
                        <a:rPr lang="en-US" sz="2400" b="0" i="0" u="none" strike="noStrike" dirty="0">
                          <a:solidFill>
                            <a:srgbClr val="000000"/>
                          </a:solidFill>
                          <a:effectLst/>
                          <a:highlight>
                            <a:srgbClr val="0365C0"/>
                          </a:highlight>
                          <a:latin typeface="Arial" panose="020B0604020202020204" pitchFamily="34" charset="0"/>
                        </a:rPr>
                        <a:t>123858</a:t>
                      </a:r>
                    </a:p>
                  </a:txBody>
                  <a:tcPr marL="3175" marR="3175" marT="3175" marB="0" anchor="ctr"/>
                </a:tc>
                <a:tc>
                  <a:txBody>
                    <a:bodyPr/>
                    <a:lstStyle/>
                    <a:p>
                      <a:pPr algn="ctr" rtl="0" fontAlgn="ctr"/>
                      <a:r>
                        <a:rPr lang="en-US" sz="2400" b="0" i="0" u="none" strike="noStrike" dirty="0">
                          <a:solidFill>
                            <a:srgbClr val="000000"/>
                          </a:solidFill>
                          <a:effectLst/>
                          <a:highlight>
                            <a:srgbClr val="0365C0"/>
                          </a:highlight>
                          <a:latin typeface="Arial" panose="020B0604020202020204" pitchFamily="34" charset="0"/>
                        </a:rPr>
                        <a:t>50</a:t>
                      </a:r>
                    </a:p>
                  </a:txBody>
                  <a:tcPr marL="3175" marR="3175" marT="3175" marB="0" anchor="ctr"/>
                </a:tc>
                <a:tc>
                  <a:txBody>
                    <a:bodyPr/>
                    <a:lstStyle/>
                    <a:p>
                      <a:pPr algn="ctr" rtl="0" fontAlgn="ctr"/>
                      <a:r>
                        <a:rPr lang="en-US" sz="2400" b="0" i="0" u="none" strike="noStrike" dirty="0">
                          <a:solidFill>
                            <a:srgbClr val="000000"/>
                          </a:solidFill>
                          <a:effectLst/>
                          <a:highlight>
                            <a:srgbClr val="0365C0"/>
                          </a:highlight>
                          <a:latin typeface="Arial" panose="020B0604020202020204" pitchFamily="34" charset="0"/>
                        </a:rPr>
                        <a:t>Female</a:t>
                      </a:r>
                    </a:p>
                  </a:txBody>
                  <a:tcPr marL="3175" marR="3175" marT="3175" marB="0" anchor="ctr"/>
                </a:tc>
                <a:extLst>
                  <a:ext uri="{0D108BD9-81ED-4DB2-BD59-A6C34878D82A}">
                    <a16:rowId xmlns:a16="http://schemas.microsoft.com/office/drawing/2014/main" val="3563215883"/>
                  </a:ext>
                </a:extLst>
              </a:tr>
              <a:tr h="455542">
                <a:tc>
                  <a:txBody>
                    <a:bodyPr/>
                    <a:lstStyle/>
                    <a:p>
                      <a:pPr algn="ctr" rtl="0" fontAlgn="ctr"/>
                      <a:r>
                        <a:rPr lang="en-US" sz="2400" b="0" u="none" strike="noStrike" dirty="0">
                          <a:solidFill>
                            <a:srgbClr val="000000"/>
                          </a:solidFill>
                          <a:effectLst/>
                          <a:highlight>
                            <a:srgbClr val="C0C0C0"/>
                          </a:highlight>
                        </a:rPr>
                        <a:t>112927</a:t>
                      </a:r>
                      <a:endParaRPr lang="en-US" sz="2400" b="0" i="0" u="none" strike="noStrike" dirty="0">
                        <a:solidFill>
                          <a:srgbClr val="000000"/>
                        </a:solidFill>
                        <a:effectLst/>
                        <a:highlight>
                          <a:srgbClr val="C0C0C0"/>
                        </a:highlight>
                        <a:latin typeface="Arial" panose="020B0604020202020204" pitchFamily="34" charset="0"/>
                      </a:endParaRPr>
                    </a:p>
                  </a:txBody>
                  <a:tcPr marL="3175" marR="3175" marT="3175" marB="0" anchor="ctr"/>
                </a:tc>
                <a:tc>
                  <a:txBody>
                    <a:bodyPr/>
                    <a:lstStyle/>
                    <a:p>
                      <a:pPr algn="ctr" rtl="0" fontAlgn="ctr"/>
                      <a:r>
                        <a:rPr lang="en-US" sz="2400" b="0" u="none" strike="noStrike" dirty="0">
                          <a:solidFill>
                            <a:srgbClr val="000000"/>
                          </a:solidFill>
                          <a:effectLst/>
                          <a:highlight>
                            <a:srgbClr val="C0C0C0"/>
                          </a:highlight>
                        </a:rPr>
                        <a:t>64</a:t>
                      </a:r>
                      <a:endParaRPr lang="en-US" sz="2400" b="0" i="0" u="none" strike="noStrike" dirty="0">
                        <a:solidFill>
                          <a:srgbClr val="000000"/>
                        </a:solidFill>
                        <a:effectLst/>
                        <a:highlight>
                          <a:srgbClr val="C0C0C0"/>
                        </a:highlight>
                        <a:latin typeface="Arial" panose="020B0604020202020204" pitchFamily="34" charset="0"/>
                      </a:endParaRPr>
                    </a:p>
                  </a:txBody>
                  <a:tcPr marL="3175" marR="3175" marT="3175" marB="0" anchor="ctr"/>
                </a:tc>
                <a:tc>
                  <a:txBody>
                    <a:bodyPr/>
                    <a:lstStyle/>
                    <a:p>
                      <a:pPr algn="ctr" rtl="0" fontAlgn="ctr"/>
                      <a:r>
                        <a:rPr lang="en-US" sz="2400" b="0" i="0" u="none" strike="noStrike" dirty="0">
                          <a:solidFill>
                            <a:srgbClr val="000000"/>
                          </a:solidFill>
                          <a:effectLst/>
                          <a:highlight>
                            <a:srgbClr val="C0C0C0"/>
                          </a:highlight>
                          <a:latin typeface="Arial" panose="020B0604020202020204" pitchFamily="34" charset="0"/>
                        </a:rPr>
                        <a:t>Male</a:t>
                      </a:r>
                    </a:p>
                  </a:txBody>
                  <a:tcPr marL="3175" marR="3175" marT="3175" marB="0" anchor="ctr"/>
                </a:tc>
                <a:extLst>
                  <a:ext uri="{0D108BD9-81ED-4DB2-BD59-A6C34878D82A}">
                    <a16:rowId xmlns:a16="http://schemas.microsoft.com/office/drawing/2014/main" val="4003288136"/>
                  </a:ext>
                </a:extLst>
              </a:tr>
              <a:tr h="455542">
                <a:tc>
                  <a:txBody>
                    <a:bodyPr/>
                    <a:lstStyle/>
                    <a:p>
                      <a:pPr algn="ctr" rtl="0" fontAlgn="ctr"/>
                      <a:r>
                        <a:rPr lang="en-US" sz="2400" b="0" u="none" strike="noStrike" dirty="0">
                          <a:solidFill>
                            <a:srgbClr val="000000"/>
                          </a:solidFill>
                          <a:effectLst/>
                          <a:highlight>
                            <a:srgbClr val="C0C0C0"/>
                          </a:highlight>
                        </a:rPr>
                        <a:t>111900</a:t>
                      </a:r>
                      <a:endParaRPr lang="en-US" sz="2400" b="0" i="0" u="none" strike="noStrike" dirty="0">
                        <a:solidFill>
                          <a:srgbClr val="000000"/>
                        </a:solidFill>
                        <a:effectLst/>
                        <a:highlight>
                          <a:srgbClr val="C0C0C0"/>
                        </a:highlight>
                        <a:latin typeface="Arial" panose="020B0604020202020204" pitchFamily="34" charset="0"/>
                      </a:endParaRPr>
                    </a:p>
                  </a:txBody>
                  <a:tcPr marL="3175" marR="3175" marT="3175" marB="0" anchor="ctr"/>
                </a:tc>
                <a:tc>
                  <a:txBody>
                    <a:bodyPr/>
                    <a:lstStyle/>
                    <a:p>
                      <a:pPr algn="ctr" rtl="0" fontAlgn="ctr"/>
                      <a:r>
                        <a:rPr lang="en-US" sz="2400" b="0" u="none" strike="noStrike" dirty="0">
                          <a:solidFill>
                            <a:srgbClr val="000000"/>
                          </a:solidFill>
                          <a:effectLst/>
                          <a:highlight>
                            <a:srgbClr val="C0C0C0"/>
                          </a:highlight>
                        </a:rPr>
                        <a:t>45</a:t>
                      </a:r>
                      <a:endParaRPr lang="en-US" sz="2400" b="0" i="0" u="none" strike="noStrike" dirty="0">
                        <a:solidFill>
                          <a:srgbClr val="000000"/>
                        </a:solidFill>
                        <a:effectLst/>
                        <a:highlight>
                          <a:srgbClr val="C0C0C0"/>
                        </a:highlight>
                        <a:latin typeface="Arial" panose="020B0604020202020204" pitchFamily="34" charset="0"/>
                      </a:endParaRPr>
                    </a:p>
                  </a:txBody>
                  <a:tcPr marL="3175" marR="3175" marT="3175" marB="0" anchor="ctr"/>
                </a:tc>
                <a:tc>
                  <a:txBody>
                    <a:bodyPr/>
                    <a:lstStyle/>
                    <a:p>
                      <a:pPr algn="ctr" rtl="0" fontAlgn="ctr"/>
                      <a:r>
                        <a:rPr lang="en-US" sz="2400" b="0" u="none" strike="noStrike" dirty="0">
                          <a:solidFill>
                            <a:srgbClr val="000000"/>
                          </a:solidFill>
                          <a:effectLst/>
                          <a:highlight>
                            <a:srgbClr val="C0C0C0"/>
                          </a:highlight>
                        </a:rPr>
                        <a:t>Female</a:t>
                      </a:r>
                      <a:endParaRPr lang="en-US" sz="2400" b="0" i="0" u="none" strike="noStrike" dirty="0">
                        <a:solidFill>
                          <a:srgbClr val="000000"/>
                        </a:solidFill>
                        <a:effectLst/>
                        <a:highlight>
                          <a:srgbClr val="C0C0C0"/>
                        </a:highlight>
                        <a:latin typeface="Arial" panose="020B0604020202020204" pitchFamily="34" charset="0"/>
                      </a:endParaRPr>
                    </a:p>
                  </a:txBody>
                  <a:tcPr marL="3175" marR="3175" marT="3175" marB="0" anchor="ctr"/>
                </a:tc>
                <a:extLst>
                  <a:ext uri="{0D108BD9-81ED-4DB2-BD59-A6C34878D82A}">
                    <a16:rowId xmlns:a16="http://schemas.microsoft.com/office/drawing/2014/main" val="2004892004"/>
                  </a:ext>
                </a:extLst>
              </a:tr>
            </a:tbl>
          </a:graphicData>
        </a:graphic>
      </p:graphicFrame>
    </p:spTree>
    <p:extLst>
      <p:ext uri="{BB962C8B-B14F-4D97-AF65-F5344CB8AC3E}">
        <p14:creationId xmlns:p14="http://schemas.microsoft.com/office/powerpoint/2010/main" val="527120148"/>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835A02-A6A3-0E60-188B-AB3CBAEF20AC}"/>
              </a:ext>
            </a:extLst>
          </p:cNvPr>
          <p:cNvSpPr>
            <a:spLocks noGrp="1"/>
          </p:cNvSpPr>
          <p:nvPr>
            <p:ph type="title"/>
          </p:nvPr>
        </p:nvSpPr>
        <p:spPr/>
        <p:txBody>
          <a:bodyPr/>
          <a:lstStyle/>
          <a:p>
            <a:r>
              <a:rPr lang="en-US" dirty="0"/>
              <a:t>Quiz</a:t>
            </a:r>
          </a:p>
        </p:txBody>
      </p:sp>
      <p:sp>
        <p:nvSpPr>
          <p:cNvPr id="3" name="Text Placeholder 2">
            <a:extLst>
              <a:ext uri="{FF2B5EF4-FFF2-40B4-BE49-F238E27FC236}">
                <a16:creationId xmlns:a16="http://schemas.microsoft.com/office/drawing/2014/main" id="{7766E016-638B-6E61-16B5-DDA5D4E5D218}"/>
              </a:ext>
            </a:extLst>
          </p:cNvPr>
          <p:cNvSpPr>
            <a:spLocks noGrp="1"/>
          </p:cNvSpPr>
          <p:nvPr>
            <p:ph type="body" sz="quarter" idx="13"/>
          </p:nvPr>
        </p:nvSpPr>
        <p:spPr/>
        <p:txBody>
          <a:bodyPr/>
          <a:lstStyle/>
          <a:p>
            <a:r>
              <a:rPr lang="en-US" dirty="0"/>
              <a:t>What is the result?</a:t>
            </a:r>
          </a:p>
        </p:txBody>
      </p:sp>
      <p:sp>
        <p:nvSpPr>
          <p:cNvPr id="4" name="TextBox 3">
            <a:extLst>
              <a:ext uri="{FF2B5EF4-FFF2-40B4-BE49-F238E27FC236}">
                <a16:creationId xmlns:a16="http://schemas.microsoft.com/office/drawing/2014/main" id="{FE884027-55A5-CB2A-E234-BE365C5062AB}"/>
              </a:ext>
            </a:extLst>
          </p:cNvPr>
          <p:cNvSpPr txBox="1"/>
          <p:nvPr/>
        </p:nvSpPr>
        <p:spPr>
          <a:xfrm>
            <a:off x="2795239" y="3429000"/>
            <a:ext cx="6601522" cy="830997"/>
          </a:xfrm>
          <a:prstGeom prst="rect">
            <a:avLst/>
          </a:prstGeom>
          <a:noFill/>
        </p:spPr>
        <p:txBody>
          <a:bodyPr wrap="square" rtlCol="0">
            <a:spAutoFit/>
          </a:bodyPr>
          <a:lstStyle/>
          <a:p>
            <a:pPr algn="ctr"/>
            <a:r>
              <a:rPr lang="en-US" sz="4800" dirty="0">
                <a:solidFill>
                  <a:schemeClr val="accent5"/>
                </a:solidFill>
              </a:rPr>
              <a:t>1 == 1</a:t>
            </a:r>
          </a:p>
        </p:txBody>
      </p:sp>
    </p:spTree>
    <p:extLst>
      <p:ext uri="{BB962C8B-B14F-4D97-AF65-F5344CB8AC3E}">
        <p14:creationId xmlns:p14="http://schemas.microsoft.com/office/powerpoint/2010/main" val="300704330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835A02-A6A3-0E60-188B-AB3CBAEF20AC}"/>
              </a:ext>
            </a:extLst>
          </p:cNvPr>
          <p:cNvSpPr>
            <a:spLocks noGrp="1"/>
          </p:cNvSpPr>
          <p:nvPr>
            <p:ph type="title"/>
          </p:nvPr>
        </p:nvSpPr>
        <p:spPr/>
        <p:txBody>
          <a:bodyPr/>
          <a:lstStyle/>
          <a:p>
            <a:r>
              <a:rPr lang="en-US" dirty="0"/>
              <a:t>Quiz</a:t>
            </a:r>
          </a:p>
        </p:txBody>
      </p:sp>
      <p:sp>
        <p:nvSpPr>
          <p:cNvPr id="3" name="Text Placeholder 2">
            <a:extLst>
              <a:ext uri="{FF2B5EF4-FFF2-40B4-BE49-F238E27FC236}">
                <a16:creationId xmlns:a16="http://schemas.microsoft.com/office/drawing/2014/main" id="{7766E016-638B-6E61-16B5-DDA5D4E5D218}"/>
              </a:ext>
            </a:extLst>
          </p:cNvPr>
          <p:cNvSpPr>
            <a:spLocks noGrp="1"/>
          </p:cNvSpPr>
          <p:nvPr>
            <p:ph type="body" sz="quarter" idx="13"/>
          </p:nvPr>
        </p:nvSpPr>
        <p:spPr/>
        <p:txBody>
          <a:bodyPr/>
          <a:lstStyle/>
          <a:p>
            <a:r>
              <a:rPr lang="en-US" dirty="0"/>
              <a:t>What is the result?</a:t>
            </a:r>
          </a:p>
        </p:txBody>
      </p:sp>
      <p:sp>
        <p:nvSpPr>
          <p:cNvPr id="4" name="TextBox 3">
            <a:extLst>
              <a:ext uri="{FF2B5EF4-FFF2-40B4-BE49-F238E27FC236}">
                <a16:creationId xmlns:a16="http://schemas.microsoft.com/office/drawing/2014/main" id="{FE884027-55A5-CB2A-E234-BE365C5062AB}"/>
              </a:ext>
            </a:extLst>
          </p:cNvPr>
          <p:cNvSpPr txBox="1"/>
          <p:nvPr/>
        </p:nvSpPr>
        <p:spPr>
          <a:xfrm>
            <a:off x="2795239" y="3429000"/>
            <a:ext cx="6601522" cy="830997"/>
          </a:xfrm>
          <a:prstGeom prst="rect">
            <a:avLst/>
          </a:prstGeom>
          <a:noFill/>
        </p:spPr>
        <p:txBody>
          <a:bodyPr wrap="square" rtlCol="0">
            <a:spAutoFit/>
          </a:bodyPr>
          <a:lstStyle/>
          <a:p>
            <a:pPr algn="ctr"/>
            <a:r>
              <a:rPr lang="en-US" sz="4800" dirty="0">
                <a:solidFill>
                  <a:schemeClr val="accent5"/>
                </a:solidFill>
              </a:rPr>
              <a:t>3 != 1</a:t>
            </a:r>
          </a:p>
        </p:txBody>
      </p:sp>
    </p:spTree>
    <p:extLst>
      <p:ext uri="{BB962C8B-B14F-4D97-AF65-F5344CB8AC3E}">
        <p14:creationId xmlns:p14="http://schemas.microsoft.com/office/powerpoint/2010/main" val="2768307734"/>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33B273-69E1-EEA9-680E-C084B69051F3}"/>
              </a:ext>
            </a:extLst>
          </p:cNvPr>
          <p:cNvSpPr>
            <a:spLocks noGrp="1"/>
          </p:cNvSpPr>
          <p:nvPr>
            <p:ph type="title"/>
          </p:nvPr>
        </p:nvSpPr>
        <p:spPr/>
        <p:txBody>
          <a:bodyPr/>
          <a:lstStyle/>
          <a:p>
            <a:r>
              <a:rPr lang="en-US" dirty="0"/>
              <a:t>Your Turn #2</a:t>
            </a:r>
          </a:p>
        </p:txBody>
      </p:sp>
      <p:sp>
        <p:nvSpPr>
          <p:cNvPr id="3" name="Text Placeholder 2">
            <a:extLst>
              <a:ext uri="{FF2B5EF4-FFF2-40B4-BE49-F238E27FC236}">
                <a16:creationId xmlns:a16="http://schemas.microsoft.com/office/drawing/2014/main" id="{9939509B-15A0-3FE8-8BA7-E2877B50CAA3}"/>
              </a:ext>
            </a:extLst>
          </p:cNvPr>
          <p:cNvSpPr>
            <a:spLocks noGrp="1"/>
          </p:cNvSpPr>
          <p:nvPr>
            <p:ph type="body" sz="quarter" idx="13"/>
          </p:nvPr>
        </p:nvSpPr>
        <p:spPr/>
        <p:txBody>
          <a:bodyPr/>
          <a:lstStyle/>
          <a:p>
            <a:pPr marL="914400" indent="-914400">
              <a:buFont typeface="+mj-lt"/>
              <a:buAutoNum type="arabicPeriod"/>
            </a:pPr>
            <a:r>
              <a:rPr lang="en-US" dirty="0"/>
              <a:t>Read and complete the “Creating a Subset Using filter” section</a:t>
            </a:r>
          </a:p>
          <a:p>
            <a:pPr marL="914400" indent="-914400">
              <a:buFont typeface="+mj-lt"/>
              <a:buAutoNum type="arabicPeriod"/>
            </a:pPr>
            <a:r>
              <a:rPr lang="en-US" dirty="0"/>
              <a:t>Put your sticky up when done</a:t>
            </a:r>
          </a:p>
          <a:p>
            <a:endParaRPr lang="en-US" dirty="0"/>
          </a:p>
        </p:txBody>
      </p:sp>
    </p:spTree>
    <p:extLst>
      <p:ext uri="{BB962C8B-B14F-4D97-AF65-F5344CB8AC3E}">
        <p14:creationId xmlns:p14="http://schemas.microsoft.com/office/powerpoint/2010/main" val="2556902932"/>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291"/>
        <p:cNvGrpSpPr/>
        <p:nvPr/>
      </p:nvGrpSpPr>
      <p:grpSpPr>
        <a:xfrm>
          <a:off x="0" y="0"/>
          <a:ext cx="0" cy="0"/>
          <a:chOff x="0" y="0"/>
          <a:chExt cx="0" cy="0"/>
        </a:xfrm>
      </p:grpSpPr>
      <p:sp>
        <p:nvSpPr>
          <p:cNvPr id="8" name="Google Shape;131;p17"/>
          <p:cNvSpPr/>
          <p:nvPr/>
        </p:nvSpPr>
        <p:spPr>
          <a:xfrm>
            <a:off x="865266" y="2755903"/>
            <a:ext cx="10953701" cy="673097"/>
          </a:xfrm>
          <a:custGeom>
            <a:avLst/>
            <a:gdLst/>
            <a:ahLst/>
            <a:cxnLst/>
            <a:rect l="l" t="t" r="r" b="b"/>
            <a:pathLst>
              <a:path w="14544040" h="1333500" extrusionOk="0">
                <a:moveTo>
                  <a:pt x="0" y="0"/>
                </a:moveTo>
                <a:lnTo>
                  <a:pt x="14543737" y="0"/>
                </a:lnTo>
                <a:lnTo>
                  <a:pt x="14543737" y="1333348"/>
                </a:lnTo>
                <a:lnTo>
                  <a:pt x="0" y="1333348"/>
                </a:lnTo>
                <a:lnTo>
                  <a:pt x="0" y="0"/>
                </a:lnTo>
                <a:close/>
              </a:path>
            </a:pathLst>
          </a:custGeom>
          <a:solidFill>
            <a:srgbClr val="F0F2F4"/>
          </a:solidFill>
          <a:ln>
            <a:solidFill>
              <a:schemeClr val="tx1">
                <a:lumMod val="85000"/>
                <a:lumOff val="15000"/>
              </a:schemeClr>
            </a:solidFill>
          </a:ln>
        </p:spPr>
        <p:txBody>
          <a:bodyPr spcFirstLastPara="1" wrap="square" lIns="0" tIns="0" rIns="0" bIns="0" anchor="t" anchorCtr="0">
            <a:noAutofit/>
          </a:bodyPr>
          <a:lstStyle/>
          <a:p>
            <a:endParaRPr sz="964"/>
          </a:p>
        </p:txBody>
      </p:sp>
      <p:sp>
        <p:nvSpPr>
          <p:cNvPr id="293" name="Google Shape;293;p32"/>
          <p:cNvSpPr txBox="1">
            <a:spLocks noGrp="1"/>
          </p:cNvSpPr>
          <p:nvPr>
            <p:ph type="title"/>
          </p:nvPr>
        </p:nvSpPr>
        <p:spPr>
          <a:xfrm>
            <a:off x="4927600" y="684400"/>
            <a:ext cx="2829034" cy="777536"/>
          </a:xfrm>
          <a:prstGeom prst="rect">
            <a:avLst/>
          </a:prstGeom>
          <a:noFill/>
          <a:ln>
            <a:noFill/>
          </a:ln>
        </p:spPr>
        <p:txBody>
          <a:bodyPr spcFirstLastPara="1" wrap="square" lIns="0" tIns="6455" rIns="0" bIns="0" anchor="t" anchorCtr="0">
            <a:noAutofit/>
          </a:bodyPr>
          <a:lstStyle/>
          <a:p>
            <a:pPr marL="6803"/>
            <a:r>
              <a:rPr lang="en-US" dirty="0">
                <a:solidFill>
                  <a:srgbClr val="000000"/>
                </a:solidFill>
              </a:rPr>
              <a:t>filter()</a:t>
            </a:r>
            <a:endParaRPr dirty="0"/>
          </a:p>
        </p:txBody>
      </p:sp>
      <p:sp>
        <p:nvSpPr>
          <p:cNvPr id="296" name="Google Shape;296;p32"/>
          <p:cNvSpPr txBox="1"/>
          <p:nvPr/>
        </p:nvSpPr>
        <p:spPr>
          <a:xfrm>
            <a:off x="4367705" y="1588314"/>
            <a:ext cx="6159054" cy="1167589"/>
          </a:xfrm>
          <a:prstGeom prst="rect">
            <a:avLst/>
          </a:prstGeom>
          <a:noFill/>
          <a:ln>
            <a:noFill/>
          </a:ln>
        </p:spPr>
        <p:txBody>
          <a:bodyPr spcFirstLastPara="1" wrap="square" lIns="0" tIns="6455" rIns="0" bIns="0" anchor="t" anchorCtr="0">
            <a:noAutofit/>
          </a:bodyPr>
          <a:lstStyle/>
          <a:p>
            <a:pPr marL="6803"/>
            <a:r>
              <a:rPr lang="en-US" sz="4000" dirty="0">
                <a:latin typeface="Calibri"/>
                <a:ea typeface="Calibri"/>
                <a:cs typeface="Calibri"/>
                <a:sym typeface="Calibri"/>
              </a:rPr>
              <a:t>Filter to multiple matches</a:t>
            </a:r>
            <a:endParaRPr sz="4000" dirty="0">
              <a:latin typeface="Calibri"/>
              <a:ea typeface="Calibri"/>
              <a:cs typeface="Calibri"/>
              <a:sym typeface="Calibri"/>
            </a:endParaRPr>
          </a:p>
        </p:txBody>
      </p:sp>
      <p:sp>
        <p:nvSpPr>
          <p:cNvPr id="14" name="Rectangle 13"/>
          <p:cNvSpPr/>
          <p:nvPr/>
        </p:nvSpPr>
        <p:spPr>
          <a:xfrm>
            <a:off x="126380" y="2830615"/>
            <a:ext cx="11708267" cy="523220"/>
          </a:xfrm>
          <a:prstGeom prst="rect">
            <a:avLst/>
          </a:prstGeom>
        </p:spPr>
        <p:txBody>
          <a:bodyPr wrap="square">
            <a:spAutoFit/>
          </a:bodyPr>
          <a:lstStyle/>
          <a:p>
            <a:r>
              <a:rPr lang="en-US" sz="2800" dirty="0">
                <a:latin typeface="Consolas" panose="020B0609020204030204" pitchFamily="49" charset="0"/>
                <a:ea typeface="Courier New"/>
                <a:cs typeface="Consolas" panose="020B0609020204030204" pitchFamily="49" charset="0"/>
                <a:sym typeface="Courier New"/>
              </a:rPr>
              <a:t>	filter(</a:t>
            </a:r>
            <a:r>
              <a:rPr lang="en-US" sz="2800" dirty="0">
                <a:solidFill>
                  <a:schemeClr val="accent2"/>
                </a:solidFill>
                <a:latin typeface="Consolas" panose="020B0609020204030204" pitchFamily="49" charset="0"/>
                <a:ea typeface="Courier New"/>
                <a:cs typeface="Consolas" panose="020B0609020204030204" pitchFamily="49" charset="0"/>
                <a:sym typeface="Courier New"/>
              </a:rPr>
              <a:t>chem</a:t>
            </a:r>
            <a:r>
              <a:rPr lang="en-US" sz="2800" dirty="0">
                <a:latin typeface="Consolas" panose="020B0609020204030204" pitchFamily="49" charset="0"/>
                <a:ea typeface="Courier New"/>
                <a:cs typeface="Consolas" panose="020B0609020204030204" pitchFamily="49" charset="0"/>
                <a:sym typeface="Courier New"/>
              </a:rPr>
              <a:t>, </a:t>
            </a:r>
            <a:r>
              <a:rPr lang="en-US" sz="2800" dirty="0" err="1">
                <a:solidFill>
                  <a:srgbClr val="9BBB59"/>
                </a:solidFill>
                <a:latin typeface="Consolas" panose="020B0609020204030204" pitchFamily="49" charset="0"/>
                <a:ea typeface="Courier New"/>
                <a:cs typeface="Consolas" panose="020B0609020204030204" pitchFamily="49" charset="0"/>
                <a:sym typeface="Courier New"/>
              </a:rPr>
              <a:t>last_name</a:t>
            </a:r>
            <a:r>
              <a:rPr lang="en-US" sz="2800" dirty="0">
                <a:solidFill>
                  <a:srgbClr val="9BBB59"/>
                </a:solidFill>
                <a:latin typeface="Consolas" panose="020B0609020204030204" pitchFamily="49" charset="0"/>
                <a:ea typeface="Courier New"/>
                <a:cs typeface="Consolas" panose="020B0609020204030204" pitchFamily="49" charset="0"/>
                <a:sym typeface="Courier New"/>
              </a:rPr>
              <a:t> %in% c(“maxwell",“</a:t>
            </a:r>
            <a:r>
              <a:rPr lang="en-US" sz="2800" dirty="0" err="1">
                <a:solidFill>
                  <a:srgbClr val="9BBB59"/>
                </a:solidFill>
                <a:latin typeface="Consolas" panose="020B0609020204030204" pitchFamily="49" charset="0"/>
                <a:ea typeface="Courier New"/>
                <a:cs typeface="Consolas" panose="020B0609020204030204" pitchFamily="49" charset="0"/>
                <a:sym typeface="Courier New"/>
              </a:rPr>
              <a:t>harrington</a:t>
            </a:r>
            <a:r>
              <a:rPr lang="en-US" sz="2800" dirty="0">
                <a:solidFill>
                  <a:srgbClr val="9BBB59"/>
                </a:solidFill>
                <a:latin typeface="Consolas" panose="020B0609020204030204" pitchFamily="49" charset="0"/>
                <a:ea typeface="Courier New"/>
                <a:cs typeface="Consolas" panose="020B0609020204030204" pitchFamily="49" charset="0"/>
                <a:sym typeface="Courier New"/>
              </a:rPr>
              <a:t>")</a:t>
            </a:r>
            <a:r>
              <a:rPr lang="en-US" sz="2800" dirty="0">
                <a:latin typeface="Consolas" panose="020B0609020204030204" pitchFamily="49" charset="0"/>
                <a:ea typeface="Courier New"/>
                <a:cs typeface="Consolas" panose="020B0609020204030204" pitchFamily="49" charset="0"/>
                <a:sym typeface="Courier New"/>
              </a:rPr>
              <a:t>) </a:t>
            </a:r>
            <a:endParaRPr lang="en-US" sz="2800" dirty="0"/>
          </a:p>
        </p:txBody>
      </p:sp>
      <p:sp>
        <p:nvSpPr>
          <p:cNvPr id="15" name="Google Shape;46;p7"/>
          <p:cNvSpPr>
            <a:spLocks noChangeAspect="1"/>
          </p:cNvSpPr>
          <p:nvPr/>
        </p:nvSpPr>
        <p:spPr>
          <a:xfrm>
            <a:off x="11152671" y="5805616"/>
            <a:ext cx="776274" cy="835671"/>
          </a:xfrm>
          <a:prstGeom prst="rect">
            <a:avLst/>
          </a:prstGeom>
          <a:blipFill rotWithShape="1">
            <a:blip r:embed="rId3">
              <a:alphaModFix/>
            </a:blip>
            <a:stretch>
              <a:fillRect/>
            </a:stretch>
          </a:blipFill>
          <a:ln>
            <a:noFill/>
          </a:ln>
        </p:spPr>
        <p:txBody>
          <a:bodyPr spcFirstLastPara="1" wrap="square" lIns="0" tIns="0" rIns="0" bIns="0" anchor="t" anchorCtr="0">
            <a:noAutofit/>
          </a:bodyPr>
          <a:lstStyle/>
          <a:p>
            <a:endParaRPr sz="964"/>
          </a:p>
        </p:txBody>
      </p:sp>
      <p:sp>
        <p:nvSpPr>
          <p:cNvPr id="16" name="Right Arrow 15"/>
          <p:cNvSpPr/>
          <p:nvPr/>
        </p:nvSpPr>
        <p:spPr>
          <a:xfrm>
            <a:off x="5023641" y="4964886"/>
            <a:ext cx="822960" cy="304800"/>
          </a:xfrm>
          <a:prstGeom prst="rightArrow">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2">
            <a:extLst>
              <a:ext uri="{FF2B5EF4-FFF2-40B4-BE49-F238E27FC236}">
                <a16:creationId xmlns:a16="http://schemas.microsoft.com/office/drawing/2014/main" id="{07CD538B-5C9C-0845-C9E9-7CD3FD60F321}"/>
              </a:ext>
            </a:extLst>
          </p:cNvPr>
          <p:cNvPicPr>
            <a:picLocks noChangeAspect="1"/>
          </p:cNvPicPr>
          <p:nvPr/>
        </p:nvPicPr>
        <p:blipFill>
          <a:blip r:embed="rId4"/>
          <a:stretch>
            <a:fillRect/>
          </a:stretch>
        </p:blipFill>
        <p:spPr>
          <a:xfrm>
            <a:off x="2588597" y="3862941"/>
            <a:ext cx="2172003" cy="2981741"/>
          </a:xfrm>
          <a:prstGeom prst="rect">
            <a:avLst/>
          </a:prstGeom>
        </p:spPr>
      </p:pic>
      <p:pic>
        <p:nvPicPr>
          <p:cNvPr id="7" name="Picture 6">
            <a:extLst>
              <a:ext uri="{FF2B5EF4-FFF2-40B4-BE49-F238E27FC236}">
                <a16:creationId xmlns:a16="http://schemas.microsoft.com/office/drawing/2014/main" id="{0A8B254E-BA7A-4F9D-F3BF-54EDAA31E5ED}"/>
              </a:ext>
            </a:extLst>
          </p:cNvPr>
          <p:cNvPicPr>
            <a:picLocks noChangeAspect="1"/>
          </p:cNvPicPr>
          <p:nvPr/>
        </p:nvPicPr>
        <p:blipFill>
          <a:blip r:embed="rId5"/>
          <a:stretch>
            <a:fillRect/>
          </a:stretch>
        </p:blipFill>
        <p:spPr>
          <a:xfrm>
            <a:off x="6109642" y="3862941"/>
            <a:ext cx="2162477" cy="2972215"/>
          </a:xfrm>
          <a:prstGeom prst="rect">
            <a:avLst/>
          </a:prstGeom>
        </p:spPr>
      </p:pic>
    </p:spTree>
    <p:extLst>
      <p:ext uri="{BB962C8B-B14F-4D97-AF65-F5344CB8AC3E}">
        <p14:creationId xmlns:p14="http://schemas.microsoft.com/office/powerpoint/2010/main" val="145364520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BA5E8F3C-E7A3-CC49-8EBA-E7177324CB62}"/>
              </a:ext>
            </a:extLst>
          </p:cNvPr>
          <p:cNvSpPr txBox="1"/>
          <p:nvPr/>
        </p:nvSpPr>
        <p:spPr>
          <a:xfrm>
            <a:off x="748145" y="814647"/>
            <a:ext cx="10939550" cy="4430059"/>
          </a:xfrm>
          <a:prstGeom prst="rect">
            <a:avLst/>
          </a:prstGeom>
          <a:noFill/>
        </p:spPr>
        <p:txBody>
          <a:bodyPr wrap="square" rtlCol="0">
            <a:spAutoFit/>
          </a:bodyPr>
          <a:lstStyle/>
          <a:p>
            <a:r>
              <a:rPr lang="en-US" sz="4000" dirty="0"/>
              <a:t>Lesson Goals</a:t>
            </a:r>
          </a:p>
          <a:p>
            <a:pPr marL="342900" marR="0" lvl="0" indent="-342900" rtl="0">
              <a:lnSpc>
                <a:spcPct val="107000"/>
              </a:lnSpc>
              <a:spcBef>
                <a:spcPts val="0"/>
              </a:spcBef>
              <a:spcAft>
                <a:spcPts val="0"/>
              </a:spcAft>
              <a:buFont typeface="+mj-lt"/>
              <a:buAutoNum type="arabicPeriod"/>
            </a:pPr>
            <a:r>
              <a:rPr lang="en-US" sz="2800" kern="100" dirty="0">
                <a:effectLst/>
                <a:ea typeface="Calibri" panose="020F0502020204030204" pitchFamily="34" charset="0"/>
                <a:cs typeface="Arial" panose="020B0604020202020204" pitchFamily="34" charset="0"/>
              </a:rPr>
              <a:t>Perform basic data cleaning and preparation steps to facilitate analysis</a:t>
            </a:r>
          </a:p>
          <a:p>
            <a:pPr marL="342900" marR="0" lvl="0" indent="-342900" rtl="0">
              <a:lnSpc>
                <a:spcPct val="107000"/>
              </a:lnSpc>
              <a:spcBef>
                <a:spcPts val="0"/>
              </a:spcBef>
              <a:spcAft>
                <a:spcPts val="0"/>
              </a:spcAft>
              <a:buFont typeface="+mj-lt"/>
              <a:buAutoNum type="arabicPeriod"/>
            </a:pPr>
            <a:r>
              <a:rPr lang="en-US" sz="2800" kern="100" dirty="0">
                <a:effectLst/>
                <a:ea typeface="Calibri" panose="020F0502020204030204" pitchFamily="34" charset="0"/>
                <a:cs typeface="Arial" panose="020B0604020202020204" pitchFamily="34" charset="0"/>
              </a:rPr>
              <a:t>Illustrate best practices for organizing data in spreadsheet-based (rectangular) formats for use in data analytics</a:t>
            </a:r>
          </a:p>
          <a:p>
            <a:r>
              <a:rPr lang="en-US" sz="4000" dirty="0"/>
              <a:t>Lesson Objectives</a:t>
            </a:r>
          </a:p>
          <a:p>
            <a:pPr marL="514350" indent="-514350">
              <a:buAutoNum type="arabicPeriod"/>
            </a:pPr>
            <a:r>
              <a:rPr lang="en-US" sz="2800" dirty="0"/>
              <a:t>Apply logical criteria to determine which observations in a </a:t>
            </a:r>
            <a:r>
              <a:rPr lang="en-US" sz="2800" dirty="0" err="1"/>
              <a:t>dataframe</a:t>
            </a:r>
            <a:r>
              <a:rPr lang="en-US" sz="2800" dirty="0"/>
              <a:t> are included in a subset</a:t>
            </a:r>
          </a:p>
          <a:p>
            <a:pPr marL="514350" indent="-514350">
              <a:buAutoNum type="arabicPeriod"/>
            </a:pPr>
            <a:r>
              <a:rPr lang="en-US" sz="2800" dirty="0"/>
              <a:t>Create a new variable based on a calculation applied to other variables</a:t>
            </a:r>
          </a:p>
        </p:txBody>
      </p:sp>
    </p:spTree>
    <p:extLst>
      <p:ext uri="{BB962C8B-B14F-4D97-AF65-F5344CB8AC3E}">
        <p14:creationId xmlns:p14="http://schemas.microsoft.com/office/powerpoint/2010/main" val="296003994"/>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266"/>
        <p:cNvGrpSpPr/>
        <p:nvPr/>
      </p:nvGrpSpPr>
      <p:grpSpPr>
        <a:xfrm>
          <a:off x="0" y="0"/>
          <a:ext cx="0" cy="0"/>
          <a:chOff x="0" y="0"/>
          <a:chExt cx="0" cy="0"/>
        </a:xfrm>
      </p:grpSpPr>
      <p:sp>
        <p:nvSpPr>
          <p:cNvPr id="268" name="Google Shape;268;p29"/>
          <p:cNvSpPr/>
          <p:nvPr/>
        </p:nvSpPr>
        <p:spPr>
          <a:xfrm>
            <a:off x="879676" y="2254092"/>
            <a:ext cx="5047965" cy="3551524"/>
          </a:xfrm>
          <a:prstGeom prst="rect">
            <a:avLst/>
          </a:prstGeom>
          <a:blipFill rotWithShape="1">
            <a:blip r:embed="rId3">
              <a:alphaModFix/>
            </a:blip>
            <a:stretch>
              <a:fillRect/>
            </a:stretch>
          </a:blipFill>
          <a:ln>
            <a:noFill/>
          </a:ln>
        </p:spPr>
        <p:txBody>
          <a:bodyPr spcFirstLastPara="1" wrap="square" lIns="0" tIns="0" rIns="0" bIns="0" anchor="t" anchorCtr="0">
            <a:noAutofit/>
          </a:bodyPr>
          <a:lstStyle/>
          <a:p>
            <a:endParaRPr sz="964"/>
          </a:p>
        </p:txBody>
      </p:sp>
      <p:sp>
        <p:nvSpPr>
          <p:cNvPr id="269" name="Google Shape;269;p29"/>
          <p:cNvSpPr/>
          <p:nvPr/>
        </p:nvSpPr>
        <p:spPr>
          <a:xfrm>
            <a:off x="2545671" y="1974362"/>
            <a:ext cx="3789434" cy="4410644"/>
          </a:xfrm>
          <a:custGeom>
            <a:avLst/>
            <a:gdLst>
              <a:gd name="connsiteX0" fmla="*/ 2256215 w 10447599"/>
              <a:gd name="connsiteY0" fmla="*/ 0 h 3976184"/>
              <a:gd name="connsiteX1" fmla="*/ 0 w 10447599"/>
              <a:gd name="connsiteY1" fmla="*/ 3150 h 3976184"/>
              <a:gd name="connsiteX2" fmla="*/ 7843 w 10447599"/>
              <a:gd name="connsiteY2" fmla="*/ 1342416 h 3976184"/>
              <a:gd name="connsiteX3" fmla="*/ 3453340 w 10447599"/>
              <a:gd name="connsiteY3" fmla="*/ 3976184 h 3976184"/>
              <a:gd name="connsiteX4" fmla="*/ 10447599 w 10447599"/>
              <a:gd name="connsiteY4" fmla="*/ 247667 h 3976184"/>
              <a:gd name="connsiteX5" fmla="*/ 2256215 w 10447599"/>
              <a:gd name="connsiteY5" fmla="*/ 0 h 3976184"/>
              <a:gd name="connsiteX0" fmla="*/ 2256215 w 10447599"/>
              <a:gd name="connsiteY0" fmla="*/ 0 h 3986113"/>
              <a:gd name="connsiteX1" fmla="*/ 0 w 10447599"/>
              <a:gd name="connsiteY1" fmla="*/ 3150 h 3986113"/>
              <a:gd name="connsiteX2" fmla="*/ 7843 w 10447599"/>
              <a:gd name="connsiteY2" fmla="*/ 1342416 h 3986113"/>
              <a:gd name="connsiteX3" fmla="*/ 3563289 w 10447599"/>
              <a:gd name="connsiteY3" fmla="*/ 3986113 h 3986113"/>
              <a:gd name="connsiteX4" fmla="*/ 10447599 w 10447599"/>
              <a:gd name="connsiteY4" fmla="*/ 247667 h 3986113"/>
              <a:gd name="connsiteX5" fmla="*/ 2256215 w 10447599"/>
              <a:gd name="connsiteY5" fmla="*/ 0 h 3986113"/>
              <a:gd name="connsiteX0" fmla="*/ 2256215 w 9641301"/>
              <a:gd name="connsiteY0" fmla="*/ 0 h 3986113"/>
              <a:gd name="connsiteX1" fmla="*/ 0 w 9641301"/>
              <a:gd name="connsiteY1" fmla="*/ 3150 h 3986113"/>
              <a:gd name="connsiteX2" fmla="*/ 7843 w 9641301"/>
              <a:gd name="connsiteY2" fmla="*/ 1342416 h 3986113"/>
              <a:gd name="connsiteX3" fmla="*/ 3563289 w 9641301"/>
              <a:gd name="connsiteY3" fmla="*/ 3986113 h 3986113"/>
              <a:gd name="connsiteX4" fmla="*/ 9641301 w 9641301"/>
              <a:gd name="connsiteY4" fmla="*/ 227810 h 3986113"/>
              <a:gd name="connsiteX5" fmla="*/ 2256215 w 9641301"/>
              <a:gd name="connsiteY5" fmla="*/ 0 h 3986113"/>
              <a:gd name="connsiteX0" fmla="*/ 2282883 w 9667969"/>
              <a:gd name="connsiteY0" fmla="*/ 0 h 3986113"/>
              <a:gd name="connsiteX1" fmla="*/ 26668 w 9667969"/>
              <a:gd name="connsiteY1" fmla="*/ 3150 h 3986113"/>
              <a:gd name="connsiteX2" fmla="*/ 152 w 9667969"/>
              <a:gd name="connsiteY2" fmla="*/ 2993055 h 3986113"/>
              <a:gd name="connsiteX3" fmla="*/ 3589957 w 9667969"/>
              <a:gd name="connsiteY3" fmla="*/ 3986113 h 3986113"/>
              <a:gd name="connsiteX4" fmla="*/ 9667969 w 9667969"/>
              <a:gd name="connsiteY4" fmla="*/ 227810 h 3986113"/>
              <a:gd name="connsiteX5" fmla="*/ 2282883 w 9667969"/>
              <a:gd name="connsiteY5" fmla="*/ 0 h 3986113"/>
              <a:gd name="connsiteX0" fmla="*/ 2282885 w 9667971"/>
              <a:gd name="connsiteY0" fmla="*/ 0 h 5698806"/>
              <a:gd name="connsiteX1" fmla="*/ 26670 w 9667971"/>
              <a:gd name="connsiteY1" fmla="*/ 3150 h 5698806"/>
              <a:gd name="connsiteX2" fmla="*/ 154 w 9667971"/>
              <a:gd name="connsiteY2" fmla="*/ 2993055 h 5698806"/>
              <a:gd name="connsiteX3" fmla="*/ 5720234 w 9667971"/>
              <a:gd name="connsiteY3" fmla="*/ 5698806 h 5698806"/>
              <a:gd name="connsiteX4" fmla="*/ 9667971 w 9667971"/>
              <a:gd name="connsiteY4" fmla="*/ 227810 h 5698806"/>
              <a:gd name="connsiteX5" fmla="*/ 2282885 w 9667971"/>
              <a:gd name="connsiteY5" fmla="*/ 0 h 5698806"/>
              <a:gd name="connsiteX0" fmla="*/ 2282885 w 5720234"/>
              <a:gd name="connsiteY0" fmla="*/ 1497294 h 7196100"/>
              <a:gd name="connsiteX1" fmla="*/ 26670 w 5720234"/>
              <a:gd name="connsiteY1" fmla="*/ 1500444 h 7196100"/>
              <a:gd name="connsiteX2" fmla="*/ 154 w 5720234"/>
              <a:gd name="connsiteY2" fmla="*/ 4490349 h 7196100"/>
              <a:gd name="connsiteX3" fmla="*/ 5720234 w 5720234"/>
              <a:gd name="connsiteY3" fmla="*/ 7196100 h 7196100"/>
              <a:gd name="connsiteX4" fmla="*/ 5693749 w 5720234"/>
              <a:gd name="connsiteY4" fmla="*/ 0 h 7196100"/>
              <a:gd name="connsiteX5" fmla="*/ 2282885 w 5720234"/>
              <a:gd name="connsiteY5" fmla="*/ 1497294 h 7196100"/>
              <a:gd name="connsiteX0" fmla="*/ 2214166 w 5720234"/>
              <a:gd name="connsiteY0" fmla="*/ 976039 h 7196100"/>
              <a:gd name="connsiteX1" fmla="*/ 26670 w 5720234"/>
              <a:gd name="connsiteY1" fmla="*/ 1500444 h 7196100"/>
              <a:gd name="connsiteX2" fmla="*/ 154 w 5720234"/>
              <a:gd name="connsiteY2" fmla="*/ 4490349 h 7196100"/>
              <a:gd name="connsiteX3" fmla="*/ 5720234 w 5720234"/>
              <a:gd name="connsiteY3" fmla="*/ 7196100 h 7196100"/>
              <a:gd name="connsiteX4" fmla="*/ 5693749 w 5720234"/>
              <a:gd name="connsiteY4" fmla="*/ 0 h 7196100"/>
              <a:gd name="connsiteX5" fmla="*/ 2214166 w 5720234"/>
              <a:gd name="connsiteY5" fmla="*/ 976039 h 7196100"/>
              <a:gd name="connsiteX0" fmla="*/ 2214166 w 5766046"/>
              <a:gd name="connsiteY0" fmla="*/ 976039 h 7208511"/>
              <a:gd name="connsiteX1" fmla="*/ 26670 w 5766046"/>
              <a:gd name="connsiteY1" fmla="*/ 1500444 h 7208511"/>
              <a:gd name="connsiteX2" fmla="*/ 154 w 5766046"/>
              <a:gd name="connsiteY2" fmla="*/ 4490349 h 7208511"/>
              <a:gd name="connsiteX3" fmla="*/ 5766046 w 5766046"/>
              <a:gd name="connsiteY3" fmla="*/ 7208511 h 7208511"/>
              <a:gd name="connsiteX4" fmla="*/ 5693749 w 5766046"/>
              <a:gd name="connsiteY4" fmla="*/ 0 h 7208511"/>
              <a:gd name="connsiteX5" fmla="*/ 2214166 w 5766046"/>
              <a:gd name="connsiteY5" fmla="*/ 976039 h 7208511"/>
              <a:gd name="connsiteX0" fmla="*/ 2214166 w 5695634"/>
              <a:gd name="connsiteY0" fmla="*/ 976039 h 7183689"/>
              <a:gd name="connsiteX1" fmla="*/ 26670 w 5695634"/>
              <a:gd name="connsiteY1" fmla="*/ 1500444 h 7183689"/>
              <a:gd name="connsiteX2" fmla="*/ 154 w 5695634"/>
              <a:gd name="connsiteY2" fmla="*/ 4490349 h 7183689"/>
              <a:gd name="connsiteX3" fmla="*/ 5685874 w 5695634"/>
              <a:gd name="connsiteY3" fmla="*/ 7183689 h 7183689"/>
              <a:gd name="connsiteX4" fmla="*/ 5693749 w 5695634"/>
              <a:gd name="connsiteY4" fmla="*/ 0 h 7183689"/>
              <a:gd name="connsiteX5" fmla="*/ 2214166 w 5695634"/>
              <a:gd name="connsiteY5" fmla="*/ 976039 h 71836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695634" h="7183689" extrusionOk="0">
                <a:moveTo>
                  <a:pt x="2214166" y="976039"/>
                </a:moveTo>
                <a:lnTo>
                  <a:pt x="26670" y="1500444"/>
                </a:lnTo>
                <a:cubicBezTo>
                  <a:pt x="29284" y="1946866"/>
                  <a:pt x="-2460" y="4043927"/>
                  <a:pt x="154" y="4490349"/>
                </a:cubicBezTo>
                <a:lnTo>
                  <a:pt x="5685874" y="7183689"/>
                </a:lnTo>
                <a:cubicBezTo>
                  <a:pt x="5677046" y="4784989"/>
                  <a:pt x="5702577" y="2398700"/>
                  <a:pt x="5693749" y="0"/>
                </a:cubicBezTo>
                <a:lnTo>
                  <a:pt x="2214166" y="976039"/>
                </a:lnTo>
                <a:close/>
              </a:path>
            </a:pathLst>
          </a:custGeom>
          <a:solidFill>
            <a:srgbClr val="000000">
              <a:alpha val="38823"/>
            </a:srgbClr>
          </a:solidFill>
          <a:ln>
            <a:noFill/>
          </a:ln>
        </p:spPr>
        <p:txBody>
          <a:bodyPr spcFirstLastPara="1" wrap="square" lIns="0" tIns="0" rIns="0" bIns="0" anchor="t" anchorCtr="0">
            <a:noAutofit/>
          </a:bodyPr>
          <a:lstStyle/>
          <a:p>
            <a:endParaRPr sz="964"/>
          </a:p>
        </p:txBody>
      </p:sp>
      <p:sp>
        <p:nvSpPr>
          <p:cNvPr id="270" name="Google Shape;270;p29"/>
          <p:cNvSpPr/>
          <p:nvPr/>
        </p:nvSpPr>
        <p:spPr>
          <a:xfrm>
            <a:off x="2546430" y="2893671"/>
            <a:ext cx="1557521" cy="1851949"/>
          </a:xfrm>
          <a:custGeom>
            <a:avLst/>
            <a:gdLst/>
            <a:ahLst/>
            <a:cxnLst/>
            <a:rect l="l" t="t" r="r" b="b"/>
            <a:pathLst>
              <a:path w="1908809" h="1214754" extrusionOk="0">
                <a:moveTo>
                  <a:pt x="0" y="0"/>
                </a:moveTo>
                <a:lnTo>
                  <a:pt x="1908437" y="0"/>
                </a:lnTo>
                <a:lnTo>
                  <a:pt x="1908437" y="1214400"/>
                </a:lnTo>
                <a:lnTo>
                  <a:pt x="0" y="1214400"/>
                </a:lnTo>
                <a:lnTo>
                  <a:pt x="0" y="0"/>
                </a:lnTo>
                <a:close/>
              </a:path>
            </a:pathLst>
          </a:custGeom>
          <a:solidFill>
            <a:srgbClr val="53585F">
              <a:alpha val="60392"/>
            </a:srgbClr>
          </a:solidFill>
          <a:ln>
            <a:noFill/>
          </a:ln>
        </p:spPr>
        <p:txBody>
          <a:bodyPr spcFirstLastPara="1" wrap="square" lIns="0" tIns="0" rIns="0" bIns="0" anchor="t" anchorCtr="0">
            <a:noAutofit/>
          </a:bodyPr>
          <a:lstStyle/>
          <a:p>
            <a:endParaRPr sz="964"/>
          </a:p>
        </p:txBody>
      </p:sp>
      <p:sp>
        <p:nvSpPr>
          <p:cNvPr id="271" name="Google Shape;271;p29"/>
          <p:cNvSpPr txBox="1">
            <a:spLocks noGrp="1"/>
          </p:cNvSpPr>
          <p:nvPr>
            <p:ph type="title"/>
          </p:nvPr>
        </p:nvSpPr>
        <p:spPr>
          <a:xfrm>
            <a:off x="4344672" y="995527"/>
            <a:ext cx="3515464" cy="762429"/>
          </a:xfrm>
          <a:prstGeom prst="rect">
            <a:avLst/>
          </a:prstGeom>
          <a:noFill/>
          <a:ln>
            <a:noFill/>
          </a:ln>
        </p:spPr>
        <p:txBody>
          <a:bodyPr spcFirstLastPara="1" wrap="square" lIns="0" tIns="8839" rIns="0" bIns="0" anchor="t" anchorCtr="0">
            <a:noAutofit/>
          </a:bodyPr>
          <a:lstStyle/>
          <a:p>
            <a:pPr marL="6803"/>
            <a:r>
              <a:rPr lang="en-US" sz="4312" dirty="0">
                <a:solidFill>
                  <a:srgbClr val="000000"/>
                </a:solidFill>
              </a:rPr>
              <a:t>filter() variants</a:t>
            </a:r>
            <a:endParaRPr sz="4312" dirty="0"/>
          </a:p>
        </p:txBody>
      </p:sp>
      <p:sp>
        <p:nvSpPr>
          <p:cNvPr id="9" name="Google Shape;46;p7"/>
          <p:cNvSpPr>
            <a:spLocks noChangeAspect="1"/>
          </p:cNvSpPr>
          <p:nvPr/>
        </p:nvSpPr>
        <p:spPr>
          <a:xfrm>
            <a:off x="11112819" y="5835130"/>
            <a:ext cx="776274" cy="835671"/>
          </a:xfrm>
          <a:prstGeom prst="rect">
            <a:avLst/>
          </a:prstGeom>
          <a:blipFill rotWithShape="1">
            <a:blip r:embed="rId4">
              <a:alphaModFix/>
            </a:blip>
            <a:stretch>
              <a:fillRect/>
            </a:stretch>
          </a:blipFill>
          <a:ln>
            <a:noFill/>
          </a:ln>
        </p:spPr>
        <p:txBody>
          <a:bodyPr spcFirstLastPara="1" wrap="square" lIns="0" tIns="0" rIns="0" bIns="0" anchor="t" anchorCtr="0">
            <a:noAutofit/>
          </a:bodyPr>
          <a:lstStyle/>
          <a:p>
            <a:endParaRPr sz="964"/>
          </a:p>
        </p:txBody>
      </p:sp>
      <p:pic>
        <p:nvPicPr>
          <p:cNvPr id="2" name="Picture 1"/>
          <p:cNvPicPr>
            <a:picLocks noChangeAspect="1"/>
          </p:cNvPicPr>
          <p:nvPr/>
        </p:nvPicPr>
        <p:blipFill>
          <a:blip r:embed="rId5"/>
          <a:stretch>
            <a:fillRect/>
          </a:stretch>
        </p:blipFill>
        <p:spPr>
          <a:xfrm>
            <a:off x="6323946" y="1974613"/>
            <a:ext cx="3757314" cy="4418013"/>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3108233271"/>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normAutofit/>
          </a:bodyPr>
          <a:lstStyle/>
          <a:p>
            <a:r>
              <a:rPr lang="en-US" sz="6600" dirty="0">
                <a:solidFill>
                  <a:schemeClr val="tx1">
                    <a:lumMod val="75000"/>
                    <a:lumOff val="25000"/>
                  </a:schemeClr>
                </a:solidFill>
              </a:rPr>
              <a:t>Creating a New Column</a:t>
            </a:r>
          </a:p>
        </p:txBody>
      </p:sp>
    </p:spTree>
    <p:extLst>
      <p:ext uri="{BB962C8B-B14F-4D97-AF65-F5344CB8AC3E}">
        <p14:creationId xmlns:p14="http://schemas.microsoft.com/office/powerpoint/2010/main" val="3110333496"/>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291"/>
        <p:cNvGrpSpPr/>
        <p:nvPr/>
      </p:nvGrpSpPr>
      <p:grpSpPr>
        <a:xfrm>
          <a:off x="0" y="0"/>
          <a:ext cx="0" cy="0"/>
          <a:chOff x="0" y="0"/>
          <a:chExt cx="0" cy="0"/>
        </a:xfrm>
      </p:grpSpPr>
      <p:sp>
        <p:nvSpPr>
          <p:cNvPr id="293" name="Google Shape;293;p32"/>
          <p:cNvSpPr txBox="1">
            <a:spLocks noGrp="1"/>
          </p:cNvSpPr>
          <p:nvPr>
            <p:ph type="title"/>
          </p:nvPr>
        </p:nvSpPr>
        <p:spPr>
          <a:xfrm>
            <a:off x="4927600" y="684400"/>
            <a:ext cx="2829034" cy="777536"/>
          </a:xfrm>
          <a:prstGeom prst="rect">
            <a:avLst/>
          </a:prstGeom>
          <a:noFill/>
          <a:ln>
            <a:noFill/>
          </a:ln>
        </p:spPr>
        <p:txBody>
          <a:bodyPr spcFirstLastPara="1" wrap="square" lIns="0" tIns="6455" rIns="0" bIns="0" anchor="t" anchorCtr="0">
            <a:noAutofit/>
          </a:bodyPr>
          <a:lstStyle/>
          <a:p>
            <a:pPr marL="6803"/>
            <a:r>
              <a:rPr lang="en-US" dirty="0">
                <a:solidFill>
                  <a:srgbClr val="000000"/>
                </a:solidFill>
              </a:rPr>
              <a:t>mutate()</a:t>
            </a:r>
            <a:endParaRPr dirty="0"/>
          </a:p>
        </p:txBody>
      </p:sp>
      <p:sp>
        <p:nvSpPr>
          <p:cNvPr id="15" name="Google Shape;46;p7"/>
          <p:cNvSpPr>
            <a:spLocks noChangeAspect="1"/>
          </p:cNvSpPr>
          <p:nvPr/>
        </p:nvSpPr>
        <p:spPr>
          <a:xfrm>
            <a:off x="11152671" y="5805616"/>
            <a:ext cx="776274" cy="835671"/>
          </a:xfrm>
          <a:prstGeom prst="rect">
            <a:avLst/>
          </a:prstGeom>
          <a:blipFill rotWithShape="1">
            <a:blip r:embed="rId3">
              <a:alphaModFix/>
            </a:blip>
            <a:stretch>
              <a:fillRect/>
            </a:stretch>
          </a:blipFill>
          <a:ln>
            <a:noFill/>
          </a:ln>
        </p:spPr>
        <p:txBody>
          <a:bodyPr spcFirstLastPara="1" wrap="square" lIns="0" tIns="0" rIns="0" bIns="0" anchor="t" anchorCtr="0">
            <a:noAutofit/>
          </a:bodyPr>
          <a:lstStyle/>
          <a:p>
            <a:endParaRPr sz="964"/>
          </a:p>
        </p:txBody>
      </p:sp>
      <p:pic>
        <p:nvPicPr>
          <p:cNvPr id="13" name="Picture 12"/>
          <p:cNvPicPr>
            <a:picLocks noChangeAspect="1"/>
          </p:cNvPicPr>
          <p:nvPr/>
        </p:nvPicPr>
        <p:blipFill>
          <a:blip r:embed="rId4"/>
          <a:stretch>
            <a:fillRect/>
          </a:stretch>
        </p:blipFill>
        <p:spPr>
          <a:xfrm>
            <a:off x="2868595" y="2672531"/>
            <a:ext cx="6454811" cy="1760404"/>
          </a:xfrm>
          <a:prstGeom prst="rect">
            <a:avLst/>
          </a:prstGeom>
        </p:spPr>
      </p:pic>
      <p:grpSp>
        <p:nvGrpSpPr>
          <p:cNvPr id="3" name="Group 2"/>
          <p:cNvGrpSpPr/>
          <p:nvPr/>
        </p:nvGrpSpPr>
        <p:grpSpPr>
          <a:xfrm>
            <a:off x="6342117" y="4505673"/>
            <a:ext cx="2928396" cy="1586106"/>
            <a:chOff x="6009784" y="4089073"/>
            <a:chExt cx="2928396" cy="2552214"/>
          </a:xfrm>
        </p:grpSpPr>
        <p:sp>
          <p:nvSpPr>
            <p:cNvPr id="7" name="Rounded Rectangular Callout 2"/>
            <p:cNvSpPr/>
            <p:nvPr/>
          </p:nvSpPr>
          <p:spPr>
            <a:xfrm>
              <a:off x="6009784" y="4089073"/>
              <a:ext cx="2928396" cy="2552214"/>
            </a:xfrm>
            <a:custGeom>
              <a:avLst/>
              <a:gdLst>
                <a:gd name="connsiteX0" fmla="*/ 0 w 2928396"/>
                <a:gd name="connsiteY0" fmla="*/ 285509 h 1713022"/>
                <a:gd name="connsiteX1" fmla="*/ 285509 w 2928396"/>
                <a:gd name="connsiteY1" fmla="*/ 0 h 1713022"/>
                <a:gd name="connsiteX2" fmla="*/ 488066 w 2928396"/>
                <a:gd name="connsiteY2" fmla="*/ 0 h 1713022"/>
                <a:gd name="connsiteX3" fmla="*/ 1050884 w 2928396"/>
                <a:gd name="connsiteY3" fmla="*/ -839192 h 1713022"/>
                <a:gd name="connsiteX4" fmla="*/ 1220165 w 2928396"/>
                <a:gd name="connsiteY4" fmla="*/ 0 h 1713022"/>
                <a:gd name="connsiteX5" fmla="*/ 2642887 w 2928396"/>
                <a:gd name="connsiteY5" fmla="*/ 0 h 1713022"/>
                <a:gd name="connsiteX6" fmla="*/ 2928396 w 2928396"/>
                <a:gd name="connsiteY6" fmla="*/ 285509 h 1713022"/>
                <a:gd name="connsiteX7" fmla="*/ 2928396 w 2928396"/>
                <a:gd name="connsiteY7" fmla="*/ 285504 h 1713022"/>
                <a:gd name="connsiteX8" fmla="*/ 2928396 w 2928396"/>
                <a:gd name="connsiteY8" fmla="*/ 285504 h 1713022"/>
                <a:gd name="connsiteX9" fmla="*/ 2928396 w 2928396"/>
                <a:gd name="connsiteY9" fmla="*/ 713759 h 1713022"/>
                <a:gd name="connsiteX10" fmla="*/ 2928396 w 2928396"/>
                <a:gd name="connsiteY10" fmla="*/ 1427513 h 1713022"/>
                <a:gd name="connsiteX11" fmla="*/ 2642887 w 2928396"/>
                <a:gd name="connsiteY11" fmla="*/ 1713022 h 1713022"/>
                <a:gd name="connsiteX12" fmla="*/ 1220165 w 2928396"/>
                <a:gd name="connsiteY12" fmla="*/ 1713022 h 1713022"/>
                <a:gd name="connsiteX13" fmla="*/ 488066 w 2928396"/>
                <a:gd name="connsiteY13" fmla="*/ 1713022 h 1713022"/>
                <a:gd name="connsiteX14" fmla="*/ 488066 w 2928396"/>
                <a:gd name="connsiteY14" fmla="*/ 1713022 h 1713022"/>
                <a:gd name="connsiteX15" fmla="*/ 285509 w 2928396"/>
                <a:gd name="connsiteY15" fmla="*/ 1713022 h 1713022"/>
                <a:gd name="connsiteX16" fmla="*/ 0 w 2928396"/>
                <a:gd name="connsiteY16" fmla="*/ 1427513 h 1713022"/>
                <a:gd name="connsiteX17" fmla="*/ 0 w 2928396"/>
                <a:gd name="connsiteY17" fmla="*/ 713759 h 1713022"/>
                <a:gd name="connsiteX18" fmla="*/ 0 w 2928396"/>
                <a:gd name="connsiteY18" fmla="*/ 285504 h 1713022"/>
                <a:gd name="connsiteX19" fmla="*/ 0 w 2928396"/>
                <a:gd name="connsiteY19" fmla="*/ 285504 h 1713022"/>
                <a:gd name="connsiteX20" fmla="*/ 0 w 2928396"/>
                <a:gd name="connsiteY20" fmla="*/ 285509 h 1713022"/>
                <a:gd name="connsiteX0" fmla="*/ 0 w 2928396"/>
                <a:gd name="connsiteY0" fmla="*/ 1124701 h 2552214"/>
                <a:gd name="connsiteX1" fmla="*/ 285509 w 2928396"/>
                <a:gd name="connsiteY1" fmla="*/ 839192 h 2552214"/>
                <a:gd name="connsiteX2" fmla="*/ 904754 w 2928396"/>
                <a:gd name="connsiteY2" fmla="*/ 862342 h 2552214"/>
                <a:gd name="connsiteX3" fmla="*/ 1050884 w 2928396"/>
                <a:gd name="connsiteY3" fmla="*/ 0 h 2552214"/>
                <a:gd name="connsiteX4" fmla="*/ 1220165 w 2928396"/>
                <a:gd name="connsiteY4" fmla="*/ 839192 h 2552214"/>
                <a:gd name="connsiteX5" fmla="*/ 2642887 w 2928396"/>
                <a:gd name="connsiteY5" fmla="*/ 839192 h 2552214"/>
                <a:gd name="connsiteX6" fmla="*/ 2928396 w 2928396"/>
                <a:gd name="connsiteY6" fmla="*/ 1124701 h 2552214"/>
                <a:gd name="connsiteX7" fmla="*/ 2928396 w 2928396"/>
                <a:gd name="connsiteY7" fmla="*/ 1124696 h 2552214"/>
                <a:gd name="connsiteX8" fmla="*/ 2928396 w 2928396"/>
                <a:gd name="connsiteY8" fmla="*/ 1124696 h 2552214"/>
                <a:gd name="connsiteX9" fmla="*/ 2928396 w 2928396"/>
                <a:gd name="connsiteY9" fmla="*/ 1552951 h 2552214"/>
                <a:gd name="connsiteX10" fmla="*/ 2928396 w 2928396"/>
                <a:gd name="connsiteY10" fmla="*/ 2266705 h 2552214"/>
                <a:gd name="connsiteX11" fmla="*/ 2642887 w 2928396"/>
                <a:gd name="connsiteY11" fmla="*/ 2552214 h 2552214"/>
                <a:gd name="connsiteX12" fmla="*/ 1220165 w 2928396"/>
                <a:gd name="connsiteY12" fmla="*/ 2552214 h 2552214"/>
                <a:gd name="connsiteX13" fmla="*/ 488066 w 2928396"/>
                <a:gd name="connsiteY13" fmla="*/ 2552214 h 2552214"/>
                <a:gd name="connsiteX14" fmla="*/ 488066 w 2928396"/>
                <a:gd name="connsiteY14" fmla="*/ 2552214 h 2552214"/>
                <a:gd name="connsiteX15" fmla="*/ 285509 w 2928396"/>
                <a:gd name="connsiteY15" fmla="*/ 2552214 h 2552214"/>
                <a:gd name="connsiteX16" fmla="*/ 0 w 2928396"/>
                <a:gd name="connsiteY16" fmla="*/ 2266705 h 2552214"/>
                <a:gd name="connsiteX17" fmla="*/ 0 w 2928396"/>
                <a:gd name="connsiteY17" fmla="*/ 1552951 h 2552214"/>
                <a:gd name="connsiteX18" fmla="*/ 0 w 2928396"/>
                <a:gd name="connsiteY18" fmla="*/ 1124696 h 2552214"/>
                <a:gd name="connsiteX19" fmla="*/ 0 w 2928396"/>
                <a:gd name="connsiteY19" fmla="*/ 1124696 h 2552214"/>
                <a:gd name="connsiteX20" fmla="*/ 0 w 2928396"/>
                <a:gd name="connsiteY20" fmla="*/ 1124701 h 25522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928396" h="2552214">
                  <a:moveTo>
                    <a:pt x="0" y="1124701"/>
                  </a:moveTo>
                  <a:cubicBezTo>
                    <a:pt x="0" y="967019"/>
                    <a:pt x="127827" y="839192"/>
                    <a:pt x="285509" y="839192"/>
                  </a:cubicBezTo>
                  <a:lnTo>
                    <a:pt x="904754" y="862342"/>
                  </a:lnTo>
                  <a:lnTo>
                    <a:pt x="1050884" y="0"/>
                  </a:lnTo>
                  <a:lnTo>
                    <a:pt x="1220165" y="839192"/>
                  </a:lnTo>
                  <a:lnTo>
                    <a:pt x="2642887" y="839192"/>
                  </a:lnTo>
                  <a:cubicBezTo>
                    <a:pt x="2800569" y="839192"/>
                    <a:pt x="2928396" y="967019"/>
                    <a:pt x="2928396" y="1124701"/>
                  </a:cubicBezTo>
                  <a:lnTo>
                    <a:pt x="2928396" y="1124696"/>
                  </a:lnTo>
                  <a:lnTo>
                    <a:pt x="2928396" y="1124696"/>
                  </a:lnTo>
                  <a:lnTo>
                    <a:pt x="2928396" y="1552951"/>
                  </a:lnTo>
                  <a:lnTo>
                    <a:pt x="2928396" y="2266705"/>
                  </a:lnTo>
                  <a:cubicBezTo>
                    <a:pt x="2928396" y="2424387"/>
                    <a:pt x="2800569" y="2552214"/>
                    <a:pt x="2642887" y="2552214"/>
                  </a:cubicBezTo>
                  <a:lnTo>
                    <a:pt x="1220165" y="2552214"/>
                  </a:lnTo>
                  <a:lnTo>
                    <a:pt x="488066" y="2552214"/>
                  </a:lnTo>
                  <a:lnTo>
                    <a:pt x="488066" y="2552214"/>
                  </a:lnTo>
                  <a:lnTo>
                    <a:pt x="285509" y="2552214"/>
                  </a:lnTo>
                  <a:cubicBezTo>
                    <a:pt x="127827" y="2552214"/>
                    <a:pt x="0" y="2424387"/>
                    <a:pt x="0" y="2266705"/>
                  </a:cubicBezTo>
                  <a:lnTo>
                    <a:pt x="0" y="1552951"/>
                  </a:lnTo>
                  <a:lnTo>
                    <a:pt x="0" y="1124696"/>
                  </a:lnTo>
                  <a:lnTo>
                    <a:pt x="0" y="1124696"/>
                  </a:lnTo>
                  <a:lnTo>
                    <a:pt x="0" y="1124701"/>
                  </a:lnTo>
                  <a:close/>
                </a:path>
              </a:pathLst>
            </a:custGeom>
            <a:solidFill>
              <a:schemeClr val="tx1">
                <a:lumMod val="75000"/>
                <a:lumOff val="25000"/>
              </a:schemeClr>
            </a:solidFill>
            <a:ln>
              <a:solidFill>
                <a:schemeClr val="tx1">
                  <a:lumMod val="75000"/>
                  <a:lumOff val="25000"/>
                </a:schemeClr>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8" name="Google Shape;324;p34"/>
            <p:cNvSpPr txBox="1"/>
            <p:nvPr/>
          </p:nvSpPr>
          <p:spPr>
            <a:xfrm>
              <a:off x="6064537" y="4939876"/>
              <a:ext cx="2718462" cy="1510232"/>
            </a:xfrm>
            <a:prstGeom prst="rect">
              <a:avLst/>
            </a:prstGeom>
            <a:noFill/>
            <a:ln>
              <a:noFill/>
            </a:ln>
          </p:spPr>
          <p:txBody>
            <a:bodyPr spcFirstLastPara="1" wrap="square" lIns="0" tIns="8504" rIns="0" bIns="0" anchor="t" anchorCtr="0">
              <a:noAutofit/>
            </a:bodyPr>
            <a:lstStyle/>
            <a:p>
              <a:pPr marL="8164">
                <a:lnSpc>
                  <a:spcPct val="116753"/>
                </a:lnSpc>
              </a:pPr>
              <a:r>
                <a:rPr lang="en-US" sz="2400" b="1" dirty="0">
                  <a:solidFill>
                    <a:srgbClr val="FFFFFF"/>
                  </a:solidFill>
                  <a:latin typeface="Trebuchet MS"/>
                  <a:ea typeface="Trebuchet MS"/>
                  <a:cs typeface="Trebuchet MS"/>
                  <a:sym typeface="Trebuchet MS"/>
                </a:rPr>
                <a:t>=</a:t>
              </a:r>
              <a:r>
                <a:rPr lang="en-US" sz="2062" dirty="0">
                  <a:solidFill>
                    <a:srgbClr val="FFFFFF"/>
                  </a:solidFill>
                  <a:latin typeface="Trebuchet MS"/>
                  <a:ea typeface="Trebuchet MS"/>
                  <a:cs typeface="Trebuchet MS"/>
                  <a:sym typeface="Trebuchet MS"/>
                </a:rPr>
                <a:t> Number of rows</a:t>
              </a:r>
            </a:p>
            <a:p>
              <a:pPr marL="8164">
                <a:lnSpc>
                  <a:spcPct val="116753"/>
                </a:lnSpc>
              </a:pPr>
              <a:r>
                <a:rPr lang="en-US" sz="2400" b="1" dirty="0">
                  <a:solidFill>
                    <a:srgbClr val="FFFFFF"/>
                  </a:solidFill>
                  <a:latin typeface="Trebuchet MS"/>
                  <a:ea typeface="Calibri"/>
                  <a:cs typeface="Calibri"/>
                  <a:sym typeface="Trebuchet MS"/>
                </a:rPr>
                <a:t>↑</a:t>
              </a:r>
              <a:r>
                <a:rPr lang="en-US" sz="2062" dirty="0">
                  <a:solidFill>
                    <a:srgbClr val="FFFFFF"/>
                  </a:solidFill>
                  <a:latin typeface="Trebuchet MS"/>
                  <a:ea typeface="Calibri"/>
                  <a:cs typeface="Calibri"/>
                  <a:sym typeface="Trebuchet MS"/>
                </a:rPr>
                <a:t> Number of Columns</a:t>
              </a:r>
              <a:endParaRPr sz="2062" dirty="0">
                <a:latin typeface="Calibri"/>
                <a:ea typeface="Calibri"/>
                <a:cs typeface="Calibri"/>
                <a:sym typeface="Calibri"/>
              </a:endParaRPr>
            </a:p>
          </p:txBody>
        </p:sp>
      </p:grpSp>
      <p:sp>
        <p:nvSpPr>
          <p:cNvPr id="14" name="Google Shape;296;p32"/>
          <p:cNvSpPr txBox="1"/>
          <p:nvPr/>
        </p:nvSpPr>
        <p:spPr>
          <a:xfrm>
            <a:off x="2125774" y="1673939"/>
            <a:ext cx="7940453" cy="488905"/>
          </a:xfrm>
          <a:prstGeom prst="rect">
            <a:avLst/>
          </a:prstGeom>
          <a:noFill/>
          <a:ln>
            <a:noFill/>
          </a:ln>
        </p:spPr>
        <p:txBody>
          <a:bodyPr spcFirstLastPara="1" wrap="square" lIns="0" tIns="6455" rIns="0" bIns="0" anchor="t" anchorCtr="0">
            <a:noAutofit/>
          </a:bodyPr>
          <a:lstStyle/>
          <a:p>
            <a:pPr marL="6803" algn="ctr"/>
            <a:r>
              <a:rPr lang="en-US" sz="3200" dirty="0">
                <a:latin typeface="Calibri"/>
                <a:ea typeface="Calibri"/>
                <a:cs typeface="Calibri"/>
                <a:sym typeface="Calibri"/>
              </a:rPr>
              <a:t>Creating new calculated columns</a:t>
            </a:r>
            <a:endParaRPr sz="3200" dirty="0">
              <a:latin typeface="Calibri"/>
              <a:ea typeface="Calibri"/>
              <a:cs typeface="Calibri"/>
              <a:sym typeface="Calibri"/>
            </a:endParaRPr>
          </a:p>
        </p:txBody>
      </p:sp>
    </p:spTree>
    <p:extLst>
      <p:ext uri="{BB962C8B-B14F-4D97-AF65-F5344CB8AC3E}">
        <p14:creationId xmlns:p14="http://schemas.microsoft.com/office/powerpoint/2010/main" val="310963280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291"/>
        <p:cNvGrpSpPr/>
        <p:nvPr/>
      </p:nvGrpSpPr>
      <p:grpSpPr>
        <a:xfrm>
          <a:off x="0" y="0"/>
          <a:ext cx="0" cy="0"/>
          <a:chOff x="0" y="0"/>
          <a:chExt cx="0" cy="0"/>
        </a:xfrm>
      </p:grpSpPr>
      <p:sp>
        <p:nvSpPr>
          <p:cNvPr id="16" name="Google Shape;131;p17"/>
          <p:cNvSpPr/>
          <p:nvPr/>
        </p:nvSpPr>
        <p:spPr>
          <a:xfrm>
            <a:off x="680743" y="2535710"/>
            <a:ext cx="10349784" cy="1001957"/>
          </a:xfrm>
          <a:custGeom>
            <a:avLst/>
            <a:gdLst/>
            <a:ahLst/>
            <a:cxnLst/>
            <a:rect l="l" t="t" r="r" b="b"/>
            <a:pathLst>
              <a:path w="14544040" h="1333500" extrusionOk="0">
                <a:moveTo>
                  <a:pt x="0" y="0"/>
                </a:moveTo>
                <a:lnTo>
                  <a:pt x="14543737" y="0"/>
                </a:lnTo>
                <a:lnTo>
                  <a:pt x="14543737" y="1333348"/>
                </a:lnTo>
                <a:lnTo>
                  <a:pt x="0" y="1333348"/>
                </a:lnTo>
                <a:lnTo>
                  <a:pt x="0" y="0"/>
                </a:lnTo>
                <a:close/>
              </a:path>
            </a:pathLst>
          </a:custGeom>
          <a:solidFill>
            <a:srgbClr val="F0F2F4"/>
          </a:solidFill>
          <a:ln>
            <a:solidFill>
              <a:schemeClr val="tx1">
                <a:lumMod val="85000"/>
                <a:lumOff val="15000"/>
              </a:schemeClr>
            </a:solidFill>
          </a:ln>
        </p:spPr>
        <p:txBody>
          <a:bodyPr spcFirstLastPara="1" wrap="square" lIns="0" tIns="0" rIns="0" bIns="0" anchor="t" anchorCtr="0">
            <a:noAutofit/>
          </a:bodyPr>
          <a:lstStyle/>
          <a:p>
            <a:endParaRPr sz="964"/>
          </a:p>
        </p:txBody>
      </p:sp>
      <p:sp>
        <p:nvSpPr>
          <p:cNvPr id="293" name="Google Shape;293;p32"/>
          <p:cNvSpPr txBox="1">
            <a:spLocks noGrp="1"/>
          </p:cNvSpPr>
          <p:nvPr>
            <p:ph type="title"/>
          </p:nvPr>
        </p:nvSpPr>
        <p:spPr>
          <a:xfrm>
            <a:off x="4927600" y="684400"/>
            <a:ext cx="2829034" cy="777536"/>
          </a:xfrm>
          <a:prstGeom prst="rect">
            <a:avLst/>
          </a:prstGeom>
          <a:noFill/>
          <a:ln>
            <a:noFill/>
          </a:ln>
        </p:spPr>
        <p:txBody>
          <a:bodyPr spcFirstLastPara="1" wrap="square" lIns="0" tIns="6455" rIns="0" bIns="0" anchor="t" anchorCtr="0">
            <a:noAutofit/>
          </a:bodyPr>
          <a:lstStyle/>
          <a:p>
            <a:pPr marL="6803"/>
            <a:r>
              <a:rPr lang="en-US" dirty="0">
                <a:solidFill>
                  <a:srgbClr val="000000"/>
                </a:solidFill>
              </a:rPr>
              <a:t>mutate()</a:t>
            </a:r>
            <a:endParaRPr dirty="0"/>
          </a:p>
        </p:txBody>
      </p:sp>
      <p:sp>
        <p:nvSpPr>
          <p:cNvPr id="14" name="Rectangle 13"/>
          <p:cNvSpPr/>
          <p:nvPr/>
        </p:nvSpPr>
        <p:spPr>
          <a:xfrm>
            <a:off x="680743" y="2612448"/>
            <a:ext cx="11119944" cy="707886"/>
          </a:xfrm>
          <a:prstGeom prst="rect">
            <a:avLst/>
          </a:prstGeom>
        </p:spPr>
        <p:txBody>
          <a:bodyPr wrap="square">
            <a:spAutoFit/>
          </a:bodyPr>
          <a:lstStyle/>
          <a:p>
            <a:r>
              <a:rPr lang="en-US" sz="3200" dirty="0">
                <a:latin typeface="Consolas" panose="020B0609020204030204" pitchFamily="49" charset="0"/>
                <a:ea typeface="Courier New"/>
                <a:cs typeface="Consolas" panose="020B0609020204030204" pitchFamily="49" charset="0"/>
                <a:sym typeface="Courier New"/>
              </a:rPr>
              <a:t>mutate(</a:t>
            </a:r>
            <a:r>
              <a:rPr lang="en-US" sz="3200" dirty="0" err="1">
                <a:latin typeface="Consolas" panose="020B0609020204030204" pitchFamily="49" charset="0"/>
                <a:ea typeface="Courier New"/>
                <a:cs typeface="Consolas" panose="020B0609020204030204" pitchFamily="49" charset="0"/>
                <a:sym typeface="Courier New"/>
              </a:rPr>
              <a:t>dataframe</a:t>
            </a:r>
            <a:r>
              <a:rPr lang="en-US" sz="3200" dirty="0">
                <a:latin typeface="Consolas" panose="020B0609020204030204" pitchFamily="49" charset="0"/>
                <a:ea typeface="Courier New"/>
                <a:cs typeface="Consolas" panose="020B0609020204030204" pitchFamily="49" charset="0"/>
                <a:sym typeface="Courier New"/>
              </a:rPr>
              <a:t>, </a:t>
            </a:r>
            <a:r>
              <a:rPr lang="en-US" sz="3200" dirty="0" err="1">
                <a:solidFill>
                  <a:srgbClr val="538DD5"/>
                </a:solidFill>
                <a:latin typeface="Consolas" panose="020B0609020204030204" pitchFamily="49" charset="0"/>
                <a:ea typeface="Courier New"/>
                <a:cs typeface="Consolas" panose="020B0609020204030204" pitchFamily="49" charset="0"/>
                <a:sym typeface="Courier New"/>
              </a:rPr>
              <a:t>new_column</a:t>
            </a:r>
            <a:r>
              <a:rPr lang="en-US" sz="3200" dirty="0">
                <a:latin typeface="Consolas" panose="020B0609020204030204" pitchFamily="49" charset="0"/>
                <a:ea typeface="Courier New"/>
                <a:cs typeface="Consolas" panose="020B0609020204030204" pitchFamily="49" charset="0"/>
                <a:sym typeface="Courier New"/>
              </a:rPr>
              <a:t> </a:t>
            </a:r>
            <a:r>
              <a:rPr lang="en-US" sz="4000" b="1" dirty="0">
                <a:solidFill>
                  <a:schemeClr val="accent3"/>
                </a:solidFill>
                <a:latin typeface="Consolas" panose="020B0609020204030204" pitchFamily="49" charset="0"/>
                <a:ea typeface="Courier New"/>
                <a:cs typeface="Consolas" panose="020B0609020204030204" pitchFamily="49" charset="0"/>
                <a:sym typeface="Courier New"/>
              </a:rPr>
              <a:t>=</a:t>
            </a:r>
            <a:r>
              <a:rPr lang="en-US" sz="3200" dirty="0">
                <a:latin typeface="Consolas" panose="020B0609020204030204" pitchFamily="49" charset="0"/>
                <a:ea typeface="Courier New"/>
                <a:cs typeface="Consolas" panose="020B0609020204030204" pitchFamily="49" charset="0"/>
                <a:sym typeface="Courier New"/>
              </a:rPr>
              <a:t> </a:t>
            </a:r>
            <a:r>
              <a:rPr lang="en-US" sz="3200" dirty="0">
                <a:solidFill>
                  <a:schemeClr val="accent2"/>
                </a:solidFill>
                <a:latin typeface="Consolas" panose="020B0609020204030204" pitchFamily="49" charset="0"/>
                <a:ea typeface="Courier New"/>
                <a:cs typeface="Consolas" panose="020B0609020204030204" pitchFamily="49" charset="0"/>
                <a:sym typeface="Courier New"/>
              </a:rPr>
              <a:t>calculation</a:t>
            </a:r>
            <a:r>
              <a:rPr lang="en-US" sz="3200" dirty="0">
                <a:latin typeface="Consolas" panose="020B0609020204030204" pitchFamily="49" charset="0"/>
                <a:ea typeface="Courier New"/>
                <a:cs typeface="Consolas" panose="020B0609020204030204" pitchFamily="49" charset="0"/>
                <a:sym typeface="Courier New"/>
              </a:rPr>
              <a:t>)</a:t>
            </a:r>
            <a:endParaRPr lang="en-US" dirty="0"/>
          </a:p>
        </p:txBody>
      </p:sp>
      <p:sp>
        <p:nvSpPr>
          <p:cNvPr id="15" name="Google Shape;46;p7"/>
          <p:cNvSpPr>
            <a:spLocks noChangeAspect="1"/>
          </p:cNvSpPr>
          <p:nvPr/>
        </p:nvSpPr>
        <p:spPr>
          <a:xfrm>
            <a:off x="11152671" y="5805616"/>
            <a:ext cx="776274" cy="835671"/>
          </a:xfrm>
          <a:prstGeom prst="rect">
            <a:avLst/>
          </a:prstGeom>
          <a:blipFill rotWithShape="1">
            <a:blip r:embed="rId3">
              <a:alphaModFix/>
            </a:blip>
            <a:stretch>
              <a:fillRect/>
            </a:stretch>
          </a:blipFill>
          <a:ln>
            <a:noFill/>
          </a:ln>
        </p:spPr>
        <p:txBody>
          <a:bodyPr spcFirstLastPara="1" wrap="square" lIns="0" tIns="0" rIns="0" bIns="0" anchor="t" anchorCtr="0">
            <a:noAutofit/>
          </a:bodyPr>
          <a:lstStyle/>
          <a:p>
            <a:endParaRPr sz="964"/>
          </a:p>
        </p:txBody>
      </p:sp>
      <p:sp>
        <p:nvSpPr>
          <p:cNvPr id="17" name="Google Shape;172;p20"/>
          <p:cNvSpPr/>
          <p:nvPr/>
        </p:nvSpPr>
        <p:spPr>
          <a:xfrm flipH="1">
            <a:off x="6186324" y="3351543"/>
            <a:ext cx="1900999" cy="2199471"/>
          </a:xfrm>
          <a:custGeom>
            <a:avLst/>
            <a:gdLst>
              <a:gd name="connsiteX0" fmla="*/ 6812950 w 7169286"/>
              <a:gd name="connsiteY0" fmla="*/ 1066067 h 3683789"/>
              <a:gd name="connsiteX1" fmla="*/ 356337 w 7169286"/>
              <a:gd name="connsiteY1" fmla="*/ 1066067 h 3683789"/>
              <a:gd name="connsiteX2" fmla="*/ 307986 w 7169286"/>
              <a:gd name="connsiteY2" fmla="*/ 1069320 h 3683789"/>
              <a:gd name="connsiteX3" fmla="*/ 261611 w 7169286"/>
              <a:gd name="connsiteY3" fmla="*/ 1078796 h 3683789"/>
              <a:gd name="connsiteX4" fmla="*/ 217637 w 7169286"/>
              <a:gd name="connsiteY4" fmla="*/ 1094070 h 3683789"/>
              <a:gd name="connsiteX5" fmla="*/ 176489 w 7169286"/>
              <a:gd name="connsiteY5" fmla="*/ 1114718 h 3683789"/>
              <a:gd name="connsiteX6" fmla="*/ 138592 w 7169286"/>
              <a:gd name="connsiteY6" fmla="*/ 1140316 h 3683789"/>
              <a:gd name="connsiteX7" fmla="*/ 104371 w 7169286"/>
              <a:gd name="connsiteY7" fmla="*/ 1170438 h 3683789"/>
              <a:gd name="connsiteX8" fmla="*/ 74249 w 7169286"/>
              <a:gd name="connsiteY8" fmla="*/ 1204659 h 3683789"/>
              <a:gd name="connsiteX9" fmla="*/ 48651 w 7169286"/>
              <a:gd name="connsiteY9" fmla="*/ 1242556 h 3683789"/>
              <a:gd name="connsiteX10" fmla="*/ 28003 w 7169286"/>
              <a:gd name="connsiteY10" fmla="*/ 1283704 h 3683789"/>
              <a:gd name="connsiteX11" fmla="*/ 12729 w 7169286"/>
              <a:gd name="connsiteY11" fmla="*/ 1327678 h 3683789"/>
              <a:gd name="connsiteX12" fmla="*/ 3253 w 7169286"/>
              <a:gd name="connsiteY12" fmla="*/ 1374053 h 3683789"/>
              <a:gd name="connsiteX13" fmla="*/ 0 w 7169286"/>
              <a:gd name="connsiteY13" fmla="*/ 1422404 h 3683789"/>
              <a:gd name="connsiteX14" fmla="*/ 0 w 7169286"/>
              <a:gd name="connsiteY14" fmla="*/ 3327451 h 3683789"/>
              <a:gd name="connsiteX15" fmla="*/ 3253 w 7169286"/>
              <a:gd name="connsiteY15" fmla="*/ 3375803 h 3683789"/>
              <a:gd name="connsiteX16" fmla="*/ 12729 w 7169286"/>
              <a:gd name="connsiteY16" fmla="*/ 3422178 h 3683789"/>
              <a:gd name="connsiteX17" fmla="*/ 28003 w 7169286"/>
              <a:gd name="connsiteY17" fmla="*/ 3466151 h 3683789"/>
              <a:gd name="connsiteX18" fmla="*/ 48651 w 7169286"/>
              <a:gd name="connsiteY18" fmla="*/ 3507299 h 3683789"/>
              <a:gd name="connsiteX19" fmla="*/ 74249 w 7169286"/>
              <a:gd name="connsiteY19" fmla="*/ 3545196 h 3683789"/>
              <a:gd name="connsiteX20" fmla="*/ 104371 w 7169286"/>
              <a:gd name="connsiteY20" fmla="*/ 3579417 h 3683789"/>
              <a:gd name="connsiteX21" fmla="*/ 138592 w 7169286"/>
              <a:gd name="connsiteY21" fmla="*/ 3609539 h 3683789"/>
              <a:gd name="connsiteX22" fmla="*/ 176489 w 7169286"/>
              <a:gd name="connsiteY22" fmla="*/ 3635136 h 3683789"/>
              <a:gd name="connsiteX23" fmla="*/ 217637 w 7169286"/>
              <a:gd name="connsiteY23" fmla="*/ 3655784 h 3683789"/>
              <a:gd name="connsiteX24" fmla="*/ 261611 w 7169286"/>
              <a:gd name="connsiteY24" fmla="*/ 3671059 h 3683789"/>
              <a:gd name="connsiteX25" fmla="*/ 307986 w 7169286"/>
              <a:gd name="connsiteY25" fmla="*/ 3680535 h 3683789"/>
              <a:gd name="connsiteX26" fmla="*/ 356337 w 7169286"/>
              <a:gd name="connsiteY26" fmla="*/ 3683788 h 3683789"/>
              <a:gd name="connsiteX27" fmla="*/ 6812950 w 7169286"/>
              <a:gd name="connsiteY27" fmla="*/ 3683788 h 3683789"/>
              <a:gd name="connsiteX28" fmla="*/ 6861301 w 7169286"/>
              <a:gd name="connsiteY28" fmla="*/ 3680535 h 3683789"/>
              <a:gd name="connsiteX29" fmla="*/ 6907675 w 7169286"/>
              <a:gd name="connsiteY29" fmla="*/ 3671059 h 3683789"/>
              <a:gd name="connsiteX30" fmla="*/ 6951648 w 7169286"/>
              <a:gd name="connsiteY30" fmla="*/ 3655784 h 3683789"/>
              <a:gd name="connsiteX31" fmla="*/ 6992795 w 7169286"/>
              <a:gd name="connsiteY31" fmla="*/ 3635136 h 3683789"/>
              <a:gd name="connsiteX32" fmla="*/ 7030692 w 7169286"/>
              <a:gd name="connsiteY32" fmla="*/ 3609539 h 3683789"/>
              <a:gd name="connsiteX33" fmla="*/ 7064914 w 7169286"/>
              <a:gd name="connsiteY33" fmla="*/ 3579417 h 3683789"/>
              <a:gd name="connsiteX34" fmla="*/ 7095036 w 7169286"/>
              <a:gd name="connsiteY34" fmla="*/ 3545196 h 3683789"/>
              <a:gd name="connsiteX35" fmla="*/ 7120633 w 7169286"/>
              <a:gd name="connsiteY35" fmla="*/ 3507299 h 3683789"/>
              <a:gd name="connsiteX36" fmla="*/ 7141281 w 7169286"/>
              <a:gd name="connsiteY36" fmla="*/ 3466151 h 3683789"/>
              <a:gd name="connsiteX37" fmla="*/ 7156556 w 7169286"/>
              <a:gd name="connsiteY37" fmla="*/ 3422178 h 3683789"/>
              <a:gd name="connsiteX38" fmla="*/ 7166032 w 7169286"/>
              <a:gd name="connsiteY38" fmla="*/ 3375803 h 3683789"/>
              <a:gd name="connsiteX39" fmla="*/ 7169285 w 7169286"/>
              <a:gd name="connsiteY39" fmla="*/ 3327451 h 3683789"/>
              <a:gd name="connsiteX40" fmla="*/ 7169285 w 7169286"/>
              <a:gd name="connsiteY40" fmla="*/ 1422404 h 3683789"/>
              <a:gd name="connsiteX41" fmla="*/ 7166032 w 7169286"/>
              <a:gd name="connsiteY41" fmla="*/ 1374053 h 3683789"/>
              <a:gd name="connsiteX42" fmla="*/ 7156556 w 7169286"/>
              <a:gd name="connsiteY42" fmla="*/ 1327678 h 3683789"/>
              <a:gd name="connsiteX43" fmla="*/ 7141281 w 7169286"/>
              <a:gd name="connsiteY43" fmla="*/ 1283704 h 3683789"/>
              <a:gd name="connsiteX44" fmla="*/ 7120633 w 7169286"/>
              <a:gd name="connsiteY44" fmla="*/ 1242556 h 3683789"/>
              <a:gd name="connsiteX45" fmla="*/ 7095036 w 7169286"/>
              <a:gd name="connsiteY45" fmla="*/ 1204659 h 3683789"/>
              <a:gd name="connsiteX46" fmla="*/ 7064914 w 7169286"/>
              <a:gd name="connsiteY46" fmla="*/ 1170438 h 3683789"/>
              <a:gd name="connsiteX47" fmla="*/ 7030692 w 7169286"/>
              <a:gd name="connsiteY47" fmla="*/ 1140316 h 3683789"/>
              <a:gd name="connsiteX48" fmla="*/ 6992795 w 7169286"/>
              <a:gd name="connsiteY48" fmla="*/ 1114718 h 3683789"/>
              <a:gd name="connsiteX49" fmla="*/ 6951648 w 7169286"/>
              <a:gd name="connsiteY49" fmla="*/ 1094070 h 3683789"/>
              <a:gd name="connsiteX50" fmla="*/ 6907675 w 7169286"/>
              <a:gd name="connsiteY50" fmla="*/ 1078796 h 3683789"/>
              <a:gd name="connsiteX51" fmla="*/ 6861301 w 7169286"/>
              <a:gd name="connsiteY51" fmla="*/ 1069320 h 3683789"/>
              <a:gd name="connsiteX52" fmla="*/ 6812950 w 7169286"/>
              <a:gd name="connsiteY52" fmla="*/ 1066067 h 3683789"/>
              <a:gd name="connsiteX0" fmla="*/ 708093 w 7169286"/>
              <a:gd name="connsiteY0" fmla="*/ 0 h 3683789"/>
              <a:gd name="connsiteX1" fmla="*/ 603384 w 7169286"/>
              <a:gd name="connsiteY1" fmla="*/ 1066067 h 3683789"/>
              <a:gd name="connsiteX2" fmla="*/ 2993816 w 7169286"/>
              <a:gd name="connsiteY2" fmla="*/ 1082813 h 3683789"/>
              <a:gd name="connsiteX3" fmla="*/ 708093 w 7169286"/>
              <a:gd name="connsiteY3" fmla="*/ 0 h 3683789"/>
              <a:gd name="connsiteX0" fmla="*/ 6812950 w 7169284"/>
              <a:gd name="connsiteY0" fmla="*/ 1066067 h 3683787"/>
              <a:gd name="connsiteX1" fmla="*/ 356337 w 7169284"/>
              <a:gd name="connsiteY1" fmla="*/ 1066067 h 3683787"/>
              <a:gd name="connsiteX2" fmla="*/ 307986 w 7169284"/>
              <a:gd name="connsiteY2" fmla="*/ 1069320 h 3683787"/>
              <a:gd name="connsiteX3" fmla="*/ 261611 w 7169284"/>
              <a:gd name="connsiteY3" fmla="*/ 1078796 h 3683787"/>
              <a:gd name="connsiteX4" fmla="*/ 217637 w 7169284"/>
              <a:gd name="connsiteY4" fmla="*/ 1094070 h 3683787"/>
              <a:gd name="connsiteX5" fmla="*/ 176489 w 7169284"/>
              <a:gd name="connsiteY5" fmla="*/ 1114718 h 3683787"/>
              <a:gd name="connsiteX6" fmla="*/ 138592 w 7169284"/>
              <a:gd name="connsiteY6" fmla="*/ 1140316 h 3683787"/>
              <a:gd name="connsiteX7" fmla="*/ 104371 w 7169284"/>
              <a:gd name="connsiteY7" fmla="*/ 1170438 h 3683787"/>
              <a:gd name="connsiteX8" fmla="*/ 74249 w 7169284"/>
              <a:gd name="connsiteY8" fmla="*/ 1204659 h 3683787"/>
              <a:gd name="connsiteX9" fmla="*/ 48651 w 7169284"/>
              <a:gd name="connsiteY9" fmla="*/ 1242556 h 3683787"/>
              <a:gd name="connsiteX10" fmla="*/ 28003 w 7169284"/>
              <a:gd name="connsiteY10" fmla="*/ 1283704 h 3683787"/>
              <a:gd name="connsiteX11" fmla="*/ 12729 w 7169284"/>
              <a:gd name="connsiteY11" fmla="*/ 1327678 h 3683787"/>
              <a:gd name="connsiteX12" fmla="*/ 3253 w 7169284"/>
              <a:gd name="connsiteY12" fmla="*/ 1374053 h 3683787"/>
              <a:gd name="connsiteX13" fmla="*/ 0 w 7169284"/>
              <a:gd name="connsiteY13" fmla="*/ 1422404 h 3683787"/>
              <a:gd name="connsiteX14" fmla="*/ 0 w 7169284"/>
              <a:gd name="connsiteY14" fmla="*/ 3327451 h 3683787"/>
              <a:gd name="connsiteX15" fmla="*/ 3253 w 7169284"/>
              <a:gd name="connsiteY15" fmla="*/ 3375803 h 3683787"/>
              <a:gd name="connsiteX16" fmla="*/ 12729 w 7169284"/>
              <a:gd name="connsiteY16" fmla="*/ 3422178 h 3683787"/>
              <a:gd name="connsiteX17" fmla="*/ 28003 w 7169284"/>
              <a:gd name="connsiteY17" fmla="*/ 3466151 h 3683787"/>
              <a:gd name="connsiteX18" fmla="*/ 48651 w 7169284"/>
              <a:gd name="connsiteY18" fmla="*/ 3507299 h 3683787"/>
              <a:gd name="connsiteX19" fmla="*/ 74249 w 7169284"/>
              <a:gd name="connsiteY19" fmla="*/ 3545196 h 3683787"/>
              <a:gd name="connsiteX20" fmla="*/ 104371 w 7169284"/>
              <a:gd name="connsiteY20" fmla="*/ 3579417 h 3683787"/>
              <a:gd name="connsiteX21" fmla="*/ 138592 w 7169284"/>
              <a:gd name="connsiteY21" fmla="*/ 3609539 h 3683787"/>
              <a:gd name="connsiteX22" fmla="*/ 176489 w 7169284"/>
              <a:gd name="connsiteY22" fmla="*/ 3635136 h 3683787"/>
              <a:gd name="connsiteX23" fmla="*/ 217637 w 7169284"/>
              <a:gd name="connsiteY23" fmla="*/ 3655784 h 3683787"/>
              <a:gd name="connsiteX24" fmla="*/ 261611 w 7169284"/>
              <a:gd name="connsiteY24" fmla="*/ 3671059 h 3683787"/>
              <a:gd name="connsiteX25" fmla="*/ 307986 w 7169284"/>
              <a:gd name="connsiteY25" fmla="*/ 3680535 h 3683787"/>
              <a:gd name="connsiteX26" fmla="*/ 356337 w 7169284"/>
              <a:gd name="connsiteY26" fmla="*/ 3683788 h 3683787"/>
              <a:gd name="connsiteX27" fmla="*/ 6812950 w 7169284"/>
              <a:gd name="connsiteY27" fmla="*/ 3683788 h 3683787"/>
              <a:gd name="connsiteX28" fmla="*/ 6861301 w 7169284"/>
              <a:gd name="connsiteY28" fmla="*/ 3680535 h 3683787"/>
              <a:gd name="connsiteX29" fmla="*/ 6907675 w 7169284"/>
              <a:gd name="connsiteY29" fmla="*/ 3671059 h 3683787"/>
              <a:gd name="connsiteX30" fmla="*/ 6951648 w 7169284"/>
              <a:gd name="connsiteY30" fmla="*/ 3655784 h 3683787"/>
              <a:gd name="connsiteX31" fmla="*/ 6992795 w 7169284"/>
              <a:gd name="connsiteY31" fmla="*/ 3635136 h 3683787"/>
              <a:gd name="connsiteX32" fmla="*/ 7030692 w 7169284"/>
              <a:gd name="connsiteY32" fmla="*/ 3609539 h 3683787"/>
              <a:gd name="connsiteX33" fmla="*/ 7064914 w 7169284"/>
              <a:gd name="connsiteY33" fmla="*/ 3579417 h 3683787"/>
              <a:gd name="connsiteX34" fmla="*/ 7095036 w 7169284"/>
              <a:gd name="connsiteY34" fmla="*/ 3545196 h 3683787"/>
              <a:gd name="connsiteX35" fmla="*/ 7120633 w 7169284"/>
              <a:gd name="connsiteY35" fmla="*/ 3507299 h 3683787"/>
              <a:gd name="connsiteX36" fmla="*/ 7141281 w 7169284"/>
              <a:gd name="connsiteY36" fmla="*/ 3466151 h 3683787"/>
              <a:gd name="connsiteX37" fmla="*/ 7156556 w 7169284"/>
              <a:gd name="connsiteY37" fmla="*/ 3422178 h 3683787"/>
              <a:gd name="connsiteX38" fmla="*/ 7166032 w 7169284"/>
              <a:gd name="connsiteY38" fmla="*/ 3375803 h 3683787"/>
              <a:gd name="connsiteX39" fmla="*/ 7169285 w 7169284"/>
              <a:gd name="connsiteY39" fmla="*/ 3327451 h 3683787"/>
              <a:gd name="connsiteX40" fmla="*/ 7169285 w 7169284"/>
              <a:gd name="connsiteY40" fmla="*/ 1422404 h 3683787"/>
              <a:gd name="connsiteX41" fmla="*/ 7166032 w 7169284"/>
              <a:gd name="connsiteY41" fmla="*/ 1374053 h 3683787"/>
              <a:gd name="connsiteX42" fmla="*/ 7156556 w 7169284"/>
              <a:gd name="connsiteY42" fmla="*/ 1327678 h 3683787"/>
              <a:gd name="connsiteX43" fmla="*/ 7141281 w 7169284"/>
              <a:gd name="connsiteY43" fmla="*/ 1283704 h 3683787"/>
              <a:gd name="connsiteX44" fmla="*/ 7120633 w 7169284"/>
              <a:gd name="connsiteY44" fmla="*/ 1242556 h 3683787"/>
              <a:gd name="connsiteX45" fmla="*/ 7095036 w 7169284"/>
              <a:gd name="connsiteY45" fmla="*/ 1204659 h 3683787"/>
              <a:gd name="connsiteX46" fmla="*/ 7064914 w 7169284"/>
              <a:gd name="connsiteY46" fmla="*/ 1170438 h 3683787"/>
              <a:gd name="connsiteX47" fmla="*/ 7030692 w 7169284"/>
              <a:gd name="connsiteY47" fmla="*/ 1140316 h 3683787"/>
              <a:gd name="connsiteX48" fmla="*/ 6992795 w 7169284"/>
              <a:gd name="connsiteY48" fmla="*/ 1114718 h 3683787"/>
              <a:gd name="connsiteX49" fmla="*/ 6951648 w 7169284"/>
              <a:gd name="connsiteY49" fmla="*/ 1094070 h 3683787"/>
              <a:gd name="connsiteX50" fmla="*/ 6907675 w 7169284"/>
              <a:gd name="connsiteY50" fmla="*/ 1078796 h 3683787"/>
              <a:gd name="connsiteX51" fmla="*/ 6861301 w 7169284"/>
              <a:gd name="connsiteY51" fmla="*/ 1069320 h 3683787"/>
              <a:gd name="connsiteX52" fmla="*/ 6812950 w 7169284"/>
              <a:gd name="connsiteY52" fmla="*/ 1066067 h 3683787"/>
              <a:gd name="connsiteX0" fmla="*/ 708093 w 7169284"/>
              <a:gd name="connsiteY0" fmla="*/ 0 h 3683787"/>
              <a:gd name="connsiteX1" fmla="*/ 603384 w 7169284"/>
              <a:gd name="connsiteY1" fmla="*/ 1066067 h 3683787"/>
              <a:gd name="connsiteX2" fmla="*/ 2993816 w 7169284"/>
              <a:gd name="connsiteY2" fmla="*/ 1082813 h 3683787"/>
              <a:gd name="connsiteX3" fmla="*/ 708093 w 7169284"/>
              <a:gd name="connsiteY3" fmla="*/ 0 h 3683787"/>
              <a:gd name="connsiteX0" fmla="*/ 6812950 w 7169286"/>
              <a:gd name="connsiteY0" fmla="*/ 1066067 h 3683789"/>
              <a:gd name="connsiteX1" fmla="*/ 356337 w 7169286"/>
              <a:gd name="connsiteY1" fmla="*/ 1066067 h 3683789"/>
              <a:gd name="connsiteX2" fmla="*/ 307986 w 7169286"/>
              <a:gd name="connsiteY2" fmla="*/ 1069320 h 3683789"/>
              <a:gd name="connsiteX3" fmla="*/ 261611 w 7169286"/>
              <a:gd name="connsiteY3" fmla="*/ 1078796 h 3683789"/>
              <a:gd name="connsiteX4" fmla="*/ 217637 w 7169286"/>
              <a:gd name="connsiteY4" fmla="*/ 1094070 h 3683789"/>
              <a:gd name="connsiteX5" fmla="*/ 176489 w 7169286"/>
              <a:gd name="connsiteY5" fmla="*/ 1114718 h 3683789"/>
              <a:gd name="connsiteX6" fmla="*/ 138592 w 7169286"/>
              <a:gd name="connsiteY6" fmla="*/ 1140316 h 3683789"/>
              <a:gd name="connsiteX7" fmla="*/ 104371 w 7169286"/>
              <a:gd name="connsiteY7" fmla="*/ 1170438 h 3683789"/>
              <a:gd name="connsiteX8" fmla="*/ 74249 w 7169286"/>
              <a:gd name="connsiteY8" fmla="*/ 1204659 h 3683789"/>
              <a:gd name="connsiteX9" fmla="*/ 48651 w 7169286"/>
              <a:gd name="connsiteY9" fmla="*/ 1242556 h 3683789"/>
              <a:gd name="connsiteX10" fmla="*/ 28003 w 7169286"/>
              <a:gd name="connsiteY10" fmla="*/ 1283704 h 3683789"/>
              <a:gd name="connsiteX11" fmla="*/ 12729 w 7169286"/>
              <a:gd name="connsiteY11" fmla="*/ 1327678 h 3683789"/>
              <a:gd name="connsiteX12" fmla="*/ 3253 w 7169286"/>
              <a:gd name="connsiteY12" fmla="*/ 1374053 h 3683789"/>
              <a:gd name="connsiteX13" fmla="*/ 0 w 7169286"/>
              <a:gd name="connsiteY13" fmla="*/ 1422404 h 3683789"/>
              <a:gd name="connsiteX14" fmla="*/ 0 w 7169286"/>
              <a:gd name="connsiteY14" fmla="*/ 3327451 h 3683789"/>
              <a:gd name="connsiteX15" fmla="*/ 3253 w 7169286"/>
              <a:gd name="connsiteY15" fmla="*/ 3375803 h 3683789"/>
              <a:gd name="connsiteX16" fmla="*/ 12729 w 7169286"/>
              <a:gd name="connsiteY16" fmla="*/ 3422178 h 3683789"/>
              <a:gd name="connsiteX17" fmla="*/ 28003 w 7169286"/>
              <a:gd name="connsiteY17" fmla="*/ 3466151 h 3683789"/>
              <a:gd name="connsiteX18" fmla="*/ 48651 w 7169286"/>
              <a:gd name="connsiteY18" fmla="*/ 3507299 h 3683789"/>
              <a:gd name="connsiteX19" fmla="*/ 74249 w 7169286"/>
              <a:gd name="connsiteY19" fmla="*/ 3545196 h 3683789"/>
              <a:gd name="connsiteX20" fmla="*/ 104371 w 7169286"/>
              <a:gd name="connsiteY20" fmla="*/ 3579417 h 3683789"/>
              <a:gd name="connsiteX21" fmla="*/ 138592 w 7169286"/>
              <a:gd name="connsiteY21" fmla="*/ 3609539 h 3683789"/>
              <a:gd name="connsiteX22" fmla="*/ 176489 w 7169286"/>
              <a:gd name="connsiteY22" fmla="*/ 3635136 h 3683789"/>
              <a:gd name="connsiteX23" fmla="*/ 217637 w 7169286"/>
              <a:gd name="connsiteY23" fmla="*/ 3655784 h 3683789"/>
              <a:gd name="connsiteX24" fmla="*/ 261611 w 7169286"/>
              <a:gd name="connsiteY24" fmla="*/ 3671059 h 3683789"/>
              <a:gd name="connsiteX25" fmla="*/ 307986 w 7169286"/>
              <a:gd name="connsiteY25" fmla="*/ 3680535 h 3683789"/>
              <a:gd name="connsiteX26" fmla="*/ 356337 w 7169286"/>
              <a:gd name="connsiteY26" fmla="*/ 3683788 h 3683789"/>
              <a:gd name="connsiteX27" fmla="*/ 6812950 w 7169286"/>
              <a:gd name="connsiteY27" fmla="*/ 3683788 h 3683789"/>
              <a:gd name="connsiteX28" fmla="*/ 6861301 w 7169286"/>
              <a:gd name="connsiteY28" fmla="*/ 3680535 h 3683789"/>
              <a:gd name="connsiteX29" fmla="*/ 6907675 w 7169286"/>
              <a:gd name="connsiteY29" fmla="*/ 3671059 h 3683789"/>
              <a:gd name="connsiteX30" fmla="*/ 6951648 w 7169286"/>
              <a:gd name="connsiteY30" fmla="*/ 3655784 h 3683789"/>
              <a:gd name="connsiteX31" fmla="*/ 6992795 w 7169286"/>
              <a:gd name="connsiteY31" fmla="*/ 3635136 h 3683789"/>
              <a:gd name="connsiteX32" fmla="*/ 7030692 w 7169286"/>
              <a:gd name="connsiteY32" fmla="*/ 3609539 h 3683789"/>
              <a:gd name="connsiteX33" fmla="*/ 7064914 w 7169286"/>
              <a:gd name="connsiteY33" fmla="*/ 3579417 h 3683789"/>
              <a:gd name="connsiteX34" fmla="*/ 7095036 w 7169286"/>
              <a:gd name="connsiteY34" fmla="*/ 3545196 h 3683789"/>
              <a:gd name="connsiteX35" fmla="*/ 7120633 w 7169286"/>
              <a:gd name="connsiteY35" fmla="*/ 3507299 h 3683789"/>
              <a:gd name="connsiteX36" fmla="*/ 7141281 w 7169286"/>
              <a:gd name="connsiteY36" fmla="*/ 3466151 h 3683789"/>
              <a:gd name="connsiteX37" fmla="*/ 7156556 w 7169286"/>
              <a:gd name="connsiteY37" fmla="*/ 3422178 h 3683789"/>
              <a:gd name="connsiteX38" fmla="*/ 7166032 w 7169286"/>
              <a:gd name="connsiteY38" fmla="*/ 3375803 h 3683789"/>
              <a:gd name="connsiteX39" fmla="*/ 7169285 w 7169286"/>
              <a:gd name="connsiteY39" fmla="*/ 3327451 h 3683789"/>
              <a:gd name="connsiteX40" fmla="*/ 7169285 w 7169286"/>
              <a:gd name="connsiteY40" fmla="*/ 1422404 h 3683789"/>
              <a:gd name="connsiteX41" fmla="*/ 7166032 w 7169286"/>
              <a:gd name="connsiteY41" fmla="*/ 1374053 h 3683789"/>
              <a:gd name="connsiteX42" fmla="*/ 7156556 w 7169286"/>
              <a:gd name="connsiteY42" fmla="*/ 1327678 h 3683789"/>
              <a:gd name="connsiteX43" fmla="*/ 7141281 w 7169286"/>
              <a:gd name="connsiteY43" fmla="*/ 1283704 h 3683789"/>
              <a:gd name="connsiteX44" fmla="*/ 7120633 w 7169286"/>
              <a:gd name="connsiteY44" fmla="*/ 1242556 h 3683789"/>
              <a:gd name="connsiteX45" fmla="*/ 7095036 w 7169286"/>
              <a:gd name="connsiteY45" fmla="*/ 1204659 h 3683789"/>
              <a:gd name="connsiteX46" fmla="*/ 7064914 w 7169286"/>
              <a:gd name="connsiteY46" fmla="*/ 1170438 h 3683789"/>
              <a:gd name="connsiteX47" fmla="*/ 7030692 w 7169286"/>
              <a:gd name="connsiteY47" fmla="*/ 1140316 h 3683789"/>
              <a:gd name="connsiteX48" fmla="*/ 6992795 w 7169286"/>
              <a:gd name="connsiteY48" fmla="*/ 1114718 h 3683789"/>
              <a:gd name="connsiteX49" fmla="*/ 6951648 w 7169286"/>
              <a:gd name="connsiteY49" fmla="*/ 1094070 h 3683789"/>
              <a:gd name="connsiteX50" fmla="*/ 6907675 w 7169286"/>
              <a:gd name="connsiteY50" fmla="*/ 1078796 h 3683789"/>
              <a:gd name="connsiteX51" fmla="*/ 6861301 w 7169286"/>
              <a:gd name="connsiteY51" fmla="*/ 1069320 h 3683789"/>
              <a:gd name="connsiteX52" fmla="*/ 6812950 w 7169286"/>
              <a:gd name="connsiteY52" fmla="*/ 1066067 h 3683789"/>
              <a:gd name="connsiteX0" fmla="*/ 708093 w 7169286"/>
              <a:gd name="connsiteY0" fmla="*/ 0 h 3683789"/>
              <a:gd name="connsiteX1" fmla="*/ 1836130 w 7169286"/>
              <a:gd name="connsiteY1" fmla="*/ 1066067 h 3683789"/>
              <a:gd name="connsiteX2" fmla="*/ 2993816 w 7169286"/>
              <a:gd name="connsiteY2" fmla="*/ 1082813 h 3683789"/>
              <a:gd name="connsiteX3" fmla="*/ 708093 w 7169286"/>
              <a:gd name="connsiteY3" fmla="*/ 0 h 3683789"/>
              <a:gd name="connsiteX0" fmla="*/ 6812950 w 7169284"/>
              <a:gd name="connsiteY0" fmla="*/ 1099560 h 3717280"/>
              <a:gd name="connsiteX1" fmla="*/ 356337 w 7169284"/>
              <a:gd name="connsiteY1" fmla="*/ 1099560 h 3717280"/>
              <a:gd name="connsiteX2" fmla="*/ 307986 w 7169284"/>
              <a:gd name="connsiteY2" fmla="*/ 1102813 h 3717280"/>
              <a:gd name="connsiteX3" fmla="*/ 261611 w 7169284"/>
              <a:gd name="connsiteY3" fmla="*/ 1112289 h 3717280"/>
              <a:gd name="connsiteX4" fmla="*/ 217637 w 7169284"/>
              <a:gd name="connsiteY4" fmla="*/ 1127563 h 3717280"/>
              <a:gd name="connsiteX5" fmla="*/ 176489 w 7169284"/>
              <a:gd name="connsiteY5" fmla="*/ 1148211 h 3717280"/>
              <a:gd name="connsiteX6" fmla="*/ 138592 w 7169284"/>
              <a:gd name="connsiteY6" fmla="*/ 1173809 h 3717280"/>
              <a:gd name="connsiteX7" fmla="*/ 104371 w 7169284"/>
              <a:gd name="connsiteY7" fmla="*/ 1203931 h 3717280"/>
              <a:gd name="connsiteX8" fmla="*/ 74249 w 7169284"/>
              <a:gd name="connsiteY8" fmla="*/ 1238152 h 3717280"/>
              <a:gd name="connsiteX9" fmla="*/ 48651 w 7169284"/>
              <a:gd name="connsiteY9" fmla="*/ 1276049 h 3717280"/>
              <a:gd name="connsiteX10" fmla="*/ 28003 w 7169284"/>
              <a:gd name="connsiteY10" fmla="*/ 1317197 h 3717280"/>
              <a:gd name="connsiteX11" fmla="*/ 12729 w 7169284"/>
              <a:gd name="connsiteY11" fmla="*/ 1361171 h 3717280"/>
              <a:gd name="connsiteX12" fmla="*/ 3253 w 7169284"/>
              <a:gd name="connsiteY12" fmla="*/ 1407546 h 3717280"/>
              <a:gd name="connsiteX13" fmla="*/ 0 w 7169284"/>
              <a:gd name="connsiteY13" fmla="*/ 1455897 h 3717280"/>
              <a:gd name="connsiteX14" fmla="*/ 0 w 7169284"/>
              <a:gd name="connsiteY14" fmla="*/ 3360944 h 3717280"/>
              <a:gd name="connsiteX15" fmla="*/ 3253 w 7169284"/>
              <a:gd name="connsiteY15" fmla="*/ 3409296 h 3717280"/>
              <a:gd name="connsiteX16" fmla="*/ 12729 w 7169284"/>
              <a:gd name="connsiteY16" fmla="*/ 3455671 h 3717280"/>
              <a:gd name="connsiteX17" fmla="*/ 28003 w 7169284"/>
              <a:gd name="connsiteY17" fmla="*/ 3499644 h 3717280"/>
              <a:gd name="connsiteX18" fmla="*/ 48651 w 7169284"/>
              <a:gd name="connsiteY18" fmla="*/ 3540792 h 3717280"/>
              <a:gd name="connsiteX19" fmla="*/ 74249 w 7169284"/>
              <a:gd name="connsiteY19" fmla="*/ 3578689 h 3717280"/>
              <a:gd name="connsiteX20" fmla="*/ 104371 w 7169284"/>
              <a:gd name="connsiteY20" fmla="*/ 3612910 h 3717280"/>
              <a:gd name="connsiteX21" fmla="*/ 138592 w 7169284"/>
              <a:gd name="connsiteY21" fmla="*/ 3643032 h 3717280"/>
              <a:gd name="connsiteX22" fmla="*/ 176489 w 7169284"/>
              <a:gd name="connsiteY22" fmla="*/ 3668629 h 3717280"/>
              <a:gd name="connsiteX23" fmla="*/ 217637 w 7169284"/>
              <a:gd name="connsiteY23" fmla="*/ 3689277 h 3717280"/>
              <a:gd name="connsiteX24" fmla="*/ 261611 w 7169284"/>
              <a:gd name="connsiteY24" fmla="*/ 3704552 h 3717280"/>
              <a:gd name="connsiteX25" fmla="*/ 307986 w 7169284"/>
              <a:gd name="connsiteY25" fmla="*/ 3714028 h 3717280"/>
              <a:gd name="connsiteX26" fmla="*/ 356337 w 7169284"/>
              <a:gd name="connsiteY26" fmla="*/ 3717281 h 3717280"/>
              <a:gd name="connsiteX27" fmla="*/ 6812950 w 7169284"/>
              <a:gd name="connsiteY27" fmla="*/ 3717281 h 3717280"/>
              <a:gd name="connsiteX28" fmla="*/ 6861301 w 7169284"/>
              <a:gd name="connsiteY28" fmla="*/ 3714028 h 3717280"/>
              <a:gd name="connsiteX29" fmla="*/ 6907675 w 7169284"/>
              <a:gd name="connsiteY29" fmla="*/ 3704552 h 3717280"/>
              <a:gd name="connsiteX30" fmla="*/ 6951648 w 7169284"/>
              <a:gd name="connsiteY30" fmla="*/ 3689277 h 3717280"/>
              <a:gd name="connsiteX31" fmla="*/ 6992795 w 7169284"/>
              <a:gd name="connsiteY31" fmla="*/ 3668629 h 3717280"/>
              <a:gd name="connsiteX32" fmla="*/ 7030692 w 7169284"/>
              <a:gd name="connsiteY32" fmla="*/ 3643032 h 3717280"/>
              <a:gd name="connsiteX33" fmla="*/ 7064914 w 7169284"/>
              <a:gd name="connsiteY33" fmla="*/ 3612910 h 3717280"/>
              <a:gd name="connsiteX34" fmla="*/ 7095036 w 7169284"/>
              <a:gd name="connsiteY34" fmla="*/ 3578689 h 3717280"/>
              <a:gd name="connsiteX35" fmla="*/ 7120633 w 7169284"/>
              <a:gd name="connsiteY35" fmla="*/ 3540792 h 3717280"/>
              <a:gd name="connsiteX36" fmla="*/ 7141281 w 7169284"/>
              <a:gd name="connsiteY36" fmla="*/ 3499644 h 3717280"/>
              <a:gd name="connsiteX37" fmla="*/ 7156556 w 7169284"/>
              <a:gd name="connsiteY37" fmla="*/ 3455671 h 3717280"/>
              <a:gd name="connsiteX38" fmla="*/ 7166032 w 7169284"/>
              <a:gd name="connsiteY38" fmla="*/ 3409296 h 3717280"/>
              <a:gd name="connsiteX39" fmla="*/ 7169285 w 7169284"/>
              <a:gd name="connsiteY39" fmla="*/ 3360944 h 3717280"/>
              <a:gd name="connsiteX40" fmla="*/ 7169285 w 7169284"/>
              <a:gd name="connsiteY40" fmla="*/ 1455897 h 3717280"/>
              <a:gd name="connsiteX41" fmla="*/ 7166032 w 7169284"/>
              <a:gd name="connsiteY41" fmla="*/ 1407546 h 3717280"/>
              <a:gd name="connsiteX42" fmla="*/ 7156556 w 7169284"/>
              <a:gd name="connsiteY42" fmla="*/ 1361171 h 3717280"/>
              <a:gd name="connsiteX43" fmla="*/ 7141281 w 7169284"/>
              <a:gd name="connsiteY43" fmla="*/ 1317197 h 3717280"/>
              <a:gd name="connsiteX44" fmla="*/ 7120633 w 7169284"/>
              <a:gd name="connsiteY44" fmla="*/ 1276049 h 3717280"/>
              <a:gd name="connsiteX45" fmla="*/ 7095036 w 7169284"/>
              <a:gd name="connsiteY45" fmla="*/ 1238152 h 3717280"/>
              <a:gd name="connsiteX46" fmla="*/ 7064914 w 7169284"/>
              <a:gd name="connsiteY46" fmla="*/ 1203931 h 3717280"/>
              <a:gd name="connsiteX47" fmla="*/ 7030692 w 7169284"/>
              <a:gd name="connsiteY47" fmla="*/ 1173809 h 3717280"/>
              <a:gd name="connsiteX48" fmla="*/ 6992795 w 7169284"/>
              <a:gd name="connsiteY48" fmla="*/ 1148211 h 3717280"/>
              <a:gd name="connsiteX49" fmla="*/ 6951648 w 7169284"/>
              <a:gd name="connsiteY49" fmla="*/ 1127563 h 3717280"/>
              <a:gd name="connsiteX50" fmla="*/ 6907675 w 7169284"/>
              <a:gd name="connsiteY50" fmla="*/ 1112289 h 3717280"/>
              <a:gd name="connsiteX51" fmla="*/ 6861301 w 7169284"/>
              <a:gd name="connsiteY51" fmla="*/ 1102813 h 3717280"/>
              <a:gd name="connsiteX52" fmla="*/ 6812950 w 7169284"/>
              <a:gd name="connsiteY52" fmla="*/ 1099560 h 3717280"/>
              <a:gd name="connsiteX0" fmla="*/ 2377043 w 7169284"/>
              <a:gd name="connsiteY0" fmla="*/ 0 h 3717280"/>
              <a:gd name="connsiteX1" fmla="*/ 1836130 w 7169284"/>
              <a:gd name="connsiteY1" fmla="*/ 1099560 h 3717280"/>
              <a:gd name="connsiteX2" fmla="*/ 2993816 w 7169284"/>
              <a:gd name="connsiteY2" fmla="*/ 1116306 h 3717280"/>
              <a:gd name="connsiteX3" fmla="*/ 2377043 w 7169284"/>
              <a:gd name="connsiteY3" fmla="*/ 0 h 3717280"/>
              <a:gd name="connsiteX0" fmla="*/ 6812950 w 7169286"/>
              <a:gd name="connsiteY0" fmla="*/ 1099560 h 3717282"/>
              <a:gd name="connsiteX1" fmla="*/ 356337 w 7169286"/>
              <a:gd name="connsiteY1" fmla="*/ 1099560 h 3717282"/>
              <a:gd name="connsiteX2" fmla="*/ 307986 w 7169286"/>
              <a:gd name="connsiteY2" fmla="*/ 1102813 h 3717282"/>
              <a:gd name="connsiteX3" fmla="*/ 261611 w 7169286"/>
              <a:gd name="connsiteY3" fmla="*/ 1112289 h 3717282"/>
              <a:gd name="connsiteX4" fmla="*/ 217637 w 7169286"/>
              <a:gd name="connsiteY4" fmla="*/ 1127563 h 3717282"/>
              <a:gd name="connsiteX5" fmla="*/ 176489 w 7169286"/>
              <a:gd name="connsiteY5" fmla="*/ 1148211 h 3717282"/>
              <a:gd name="connsiteX6" fmla="*/ 138592 w 7169286"/>
              <a:gd name="connsiteY6" fmla="*/ 1173809 h 3717282"/>
              <a:gd name="connsiteX7" fmla="*/ 104371 w 7169286"/>
              <a:gd name="connsiteY7" fmla="*/ 1203931 h 3717282"/>
              <a:gd name="connsiteX8" fmla="*/ 74249 w 7169286"/>
              <a:gd name="connsiteY8" fmla="*/ 1238152 h 3717282"/>
              <a:gd name="connsiteX9" fmla="*/ 48651 w 7169286"/>
              <a:gd name="connsiteY9" fmla="*/ 1276049 h 3717282"/>
              <a:gd name="connsiteX10" fmla="*/ 28003 w 7169286"/>
              <a:gd name="connsiteY10" fmla="*/ 1317197 h 3717282"/>
              <a:gd name="connsiteX11" fmla="*/ 12729 w 7169286"/>
              <a:gd name="connsiteY11" fmla="*/ 1361171 h 3717282"/>
              <a:gd name="connsiteX12" fmla="*/ 3253 w 7169286"/>
              <a:gd name="connsiteY12" fmla="*/ 1407546 h 3717282"/>
              <a:gd name="connsiteX13" fmla="*/ 0 w 7169286"/>
              <a:gd name="connsiteY13" fmla="*/ 1455897 h 3717282"/>
              <a:gd name="connsiteX14" fmla="*/ 0 w 7169286"/>
              <a:gd name="connsiteY14" fmla="*/ 3360944 h 3717282"/>
              <a:gd name="connsiteX15" fmla="*/ 3253 w 7169286"/>
              <a:gd name="connsiteY15" fmla="*/ 3409296 h 3717282"/>
              <a:gd name="connsiteX16" fmla="*/ 12729 w 7169286"/>
              <a:gd name="connsiteY16" fmla="*/ 3455671 h 3717282"/>
              <a:gd name="connsiteX17" fmla="*/ 28003 w 7169286"/>
              <a:gd name="connsiteY17" fmla="*/ 3499644 h 3717282"/>
              <a:gd name="connsiteX18" fmla="*/ 48651 w 7169286"/>
              <a:gd name="connsiteY18" fmla="*/ 3540792 h 3717282"/>
              <a:gd name="connsiteX19" fmla="*/ 74249 w 7169286"/>
              <a:gd name="connsiteY19" fmla="*/ 3578689 h 3717282"/>
              <a:gd name="connsiteX20" fmla="*/ 104371 w 7169286"/>
              <a:gd name="connsiteY20" fmla="*/ 3612910 h 3717282"/>
              <a:gd name="connsiteX21" fmla="*/ 138592 w 7169286"/>
              <a:gd name="connsiteY21" fmla="*/ 3643032 h 3717282"/>
              <a:gd name="connsiteX22" fmla="*/ 176489 w 7169286"/>
              <a:gd name="connsiteY22" fmla="*/ 3668629 h 3717282"/>
              <a:gd name="connsiteX23" fmla="*/ 217637 w 7169286"/>
              <a:gd name="connsiteY23" fmla="*/ 3689277 h 3717282"/>
              <a:gd name="connsiteX24" fmla="*/ 261611 w 7169286"/>
              <a:gd name="connsiteY24" fmla="*/ 3704552 h 3717282"/>
              <a:gd name="connsiteX25" fmla="*/ 307986 w 7169286"/>
              <a:gd name="connsiteY25" fmla="*/ 3714028 h 3717282"/>
              <a:gd name="connsiteX26" fmla="*/ 356337 w 7169286"/>
              <a:gd name="connsiteY26" fmla="*/ 3717281 h 3717282"/>
              <a:gd name="connsiteX27" fmla="*/ 6812950 w 7169286"/>
              <a:gd name="connsiteY27" fmla="*/ 3717281 h 3717282"/>
              <a:gd name="connsiteX28" fmla="*/ 6861301 w 7169286"/>
              <a:gd name="connsiteY28" fmla="*/ 3714028 h 3717282"/>
              <a:gd name="connsiteX29" fmla="*/ 6907675 w 7169286"/>
              <a:gd name="connsiteY29" fmla="*/ 3704552 h 3717282"/>
              <a:gd name="connsiteX30" fmla="*/ 6951648 w 7169286"/>
              <a:gd name="connsiteY30" fmla="*/ 3689277 h 3717282"/>
              <a:gd name="connsiteX31" fmla="*/ 6992795 w 7169286"/>
              <a:gd name="connsiteY31" fmla="*/ 3668629 h 3717282"/>
              <a:gd name="connsiteX32" fmla="*/ 7030692 w 7169286"/>
              <a:gd name="connsiteY32" fmla="*/ 3643032 h 3717282"/>
              <a:gd name="connsiteX33" fmla="*/ 7064914 w 7169286"/>
              <a:gd name="connsiteY33" fmla="*/ 3612910 h 3717282"/>
              <a:gd name="connsiteX34" fmla="*/ 7095036 w 7169286"/>
              <a:gd name="connsiteY34" fmla="*/ 3578689 h 3717282"/>
              <a:gd name="connsiteX35" fmla="*/ 7120633 w 7169286"/>
              <a:gd name="connsiteY35" fmla="*/ 3540792 h 3717282"/>
              <a:gd name="connsiteX36" fmla="*/ 7141281 w 7169286"/>
              <a:gd name="connsiteY36" fmla="*/ 3499644 h 3717282"/>
              <a:gd name="connsiteX37" fmla="*/ 7156556 w 7169286"/>
              <a:gd name="connsiteY37" fmla="*/ 3455671 h 3717282"/>
              <a:gd name="connsiteX38" fmla="*/ 7166032 w 7169286"/>
              <a:gd name="connsiteY38" fmla="*/ 3409296 h 3717282"/>
              <a:gd name="connsiteX39" fmla="*/ 7169285 w 7169286"/>
              <a:gd name="connsiteY39" fmla="*/ 3360944 h 3717282"/>
              <a:gd name="connsiteX40" fmla="*/ 7169285 w 7169286"/>
              <a:gd name="connsiteY40" fmla="*/ 1455897 h 3717282"/>
              <a:gd name="connsiteX41" fmla="*/ 7166032 w 7169286"/>
              <a:gd name="connsiteY41" fmla="*/ 1407546 h 3717282"/>
              <a:gd name="connsiteX42" fmla="*/ 7156556 w 7169286"/>
              <a:gd name="connsiteY42" fmla="*/ 1361171 h 3717282"/>
              <a:gd name="connsiteX43" fmla="*/ 7141281 w 7169286"/>
              <a:gd name="connsiteY43" fmla="*/ 1317197 h 3717282"/>
              <a:gd name="connsiteX44" fmla="*/ 7120633 w 7169286"/>
              <a:gd name="connsiteY44" fmla="*/ 1276049 h 3717282"/>
              <a:gd name="connsiteX45" fmla="*/ 7095036 w 7169286"/>
              <a:gd name="connsiteY45" fmla="*/ 1238152 h 3717282"/>
              <a:gd name="connsiteX46" fmla="*/ 7064914 w 7169286"/>
              <a:gd name="connsiteY46" fmla="*/ 1203931 h 3717282"/>
              <a:gd name="connsiteX47" fmla="*/ 7030692 w 7169286"/>
              <a:gd name="connsiteY47" fmla="*/ 1173809 h 3717282"/>
              <a:gd name="connsiteX48" fmla="*/ 6992795 w 7169286"/>
              <a:gd name="connsiteY48" fmla="*/ 1148211 h 3717282"/>
              <a:gd name="connsiteX49" fmla="*/ 6951648 w 7169286"/>
              <a:gd name="connsiteY49" fmla="*/ 1127563 h 3717282"/>
              <a:gd name="connsiteX50" fmla="*/ 6907675 w 7169286"/>
              <a:gd name="connsiteY50" fmla="*/ 1112289 h 3717282"/>
              <a:gd name="connsiteX51" fmla="*/ 6861301 w 7169286"/>
              <a:gd name="connsiteY51" fmla="*/ 1102813 h 3717282"/>
              <a:gd name="connsiteX52" fmla="*/ 6812950 w 7169286"/>
              <a:gd name="connsiteY52" fmla="*/ 1099560 h 3717282"/>
              <a:gd name="connsiteX0" fmla="*/ 2377043 w 7169286"/>
              <a:gd name="connsiteY0" fmla="*/ 0 h 3717282"/>
              <a:gd name="connsiteX1" fmla="*/ 2348194 w 7169286"/>
              <a:gd name="connsiteY1" fmla="*/ 1116306 h 3717282"/>
              <a:gd name="connsiteX2" fmla="*/ 2993816 w 7169286"/>
              <a:gd name="connsiteY2" fmla="*/ 1116306 h 3717282"/>
              <a:gd name="connsiteX3" fmla="*/ 2377043 w 7169286"/>
              <a:gd name="connsiteY3" fmla="*/ 0 h 3717282"/>
              <a:gd name="connsiteX0" fmla="*/ 6812950 w 7169284"/>
              <a:gd name="connsiteY0" fmla="*/ 1082814 h 3700534"/>
              <a:gd name="connsiteX1" fmla="*/ 356337 w 7169284"/>
              <a:gd name="connsiteY1" fmla="*/ 1082814 h 3700534"/>
              <a:gd name="connsiteX2" fmla="*/ 307986 w 7169284"/>
              <a:gd name="connsiteY2" fmla="*/ 1086067 h 3700534"/>
              <a:gd name="connsiteX3" fmla="*/ 261611 w 7169284"/>
              <a:gd name="connsiteY3" fmla="*/ 1095543 h 3700534"/>
              <a:gd name="connsiteX4" fmla="*/ 217637 w 7169284"/>
              <a:gd name="connsiteY4" fmla="*/ 1110817 h 3700534"/>
              <a:gd name="connsiteX5" fmla="*/ 176489 w 7169284"/>
              <a:gd name="connsiteY5" fmla="*/ 1131465 h 3700534"/>
              <a:gd name="connsiteX6" fmla="*/ 138592 w 7169284"/>
              <a:gd name="connsiteY6" fmla="*/ 1157063 h 3700534"/>
              <a:gd name="connsiteX7" fmla="*/ 104371 w 7169284"/>
              <a:gd name="connsiteY7" fmla="*/ 1187185 h 3700534"/>
              <a:gd name="connsiteX8" fmla="*/ 74249 w 7169284"/>
              <a:gd name="connsiteY8" fmla="*/ 1221406 h 3700534"/>
              <a:gd name="connsiteX9" fmla="*/ 48651 w 7169284"/>
              <a:gd name="connsiteY9" fmla="*/ 1259303 h 3700534"/>
              <a:gd name="connsiteX10" fmla="*/ 28003 w 7169284"/>
              <a:gd name="connsiteY10" fmla="*/ 1300451 h 3700534"/>
              <a:gd name="connsiteX11" fmla="*/ 12729 w 7169284"/>
              <a:gd name="connsiteY11" fmla="*/ 1344425 h 3700534"/>
              <a:gd name="connsiteX12" fmla="*/ 3253 w 7169284"/>
              <a:gd name="connsiteY12" fmla="*/ 1390800 h 3700534"/>
              <a:gd name="connsiteX13" fmla="*/ 0 w 7169284"/>
              <a:gd name="connsiteY13" fmla="*/ 1439151 h 3700534"/>
              <a:gd name="connsiteX14" fmla="*/ 0 w 7169284"/>
              <a:gd name="connsiteY14" fmla="*/ 3344198 h 3700534"/>
              <a:gd name="connsiteX15" fmla="*/ 3253 w 7169284"/>
              <a:gd name="connsiteY15" fmla="*/ 3392550 h 3700534"/>
              <a:gd name="connsiteX16" fmla="*/ 12729 w 7169284"/>
              <a:gd name="connsiteY16" fmla="*/ 3438925 h 3700534"/>
              <a:gd name="connsiteX17" fmla="*/ 28003 w 7169284"/>
              <a:gd name="connsiteY17" fmla="*/ 3482898 h 3700534"/>
              <a:gd name="connsiteX18" fmla="*/ 48651 w 7169284"/>
              <a:gd name="connsiteY18" fmla="*/ 3524046 h 3700534"/>
              <a:gd name="connsiteX19" fmla="*/ 74249 w 7169284"/>
              <a:gd name="connsiteY19" fmla="*/ 3561943 h 3700534"/>
              <a:gd name="connsiteX20" fmla="*/ 104371 w 7169284"/>
              <a:gd name="connsiteY20" fmla="*/ 3596164 h 3700534"/>
              <a:gd name="connsiteX21" fmla="*/ 138592 w 7169284"/>
              <a:gd name="connsiteY21" fmla="*/ 3626286 h 3700534"/>
              <a:gd name="connsiteX22" fmla="*/ 176489 w 7169284"/>
              <a:gd name="connsiteY22" fmla="*/ 3651883 h 3700534"/>
              <a:gd name="connsiteX23" fmla="*/ 217637 w 7169284"/>
              <a:gd name="connsiteY23" fmla="*/ 3672531 h 3700534"/>
              <a:gd name="connsiteX24" fmla="*/ 261611 w 7169284"/>
              <a:gd name="connsiteY24" fmla="*/ 3687806 h 3700534"/>
              <a:gd name="connsiteX25" fmla="*/ 307986 w 7169284"/>
              <a:gd name="connsiteY25" fmla="*/ 3697282 h 3700534"/>
              <a:gd name="connsiteX26" fmla="*/ 356337 w 7169284"/>
              <a:gd name="connsiteY26" fmla="*/ 3700535 h 3700534"/>
              <a:gd name="connsiteX27" fmla="*/ 6812950 w 7169284"/>
              <a:gd name="connsiteY27" fmla="*/ 3700535 h 3700534"/>
              <a:gd name="connsiteX28" fmla="*/ 6861301 w 7169284"/>
              <a:gd name="connsiteY28" fmla="*/ 3697282 h 3700534"/>
              <a:gd name="connsiteX29" fmla="*/ 6907675 w 7169284"/>
              <a:gd name="connsiteY29" fmla="*/ 3687806 h 3700534"/>
              <a:gd name="connsiteX30" fmla="*/ 6951648 w 7169284"/>
              <a:gd name="connsiteY30" fmla="*/ 3672531 h 3700534"/>
              <a:gd name="connsiteX31" fmla="*/ 6992795 w 7169284"/>
              <a:gd name="connsiteY31" fmla="*/ 3651883 h 3700534"/>
              <a:gd name="connsiteX32" fmla="*/ 7030692 w 7169284"/>
              <a:gd name="connsiteY32" fmla="*/ 3626286 h 3700534"/>
              <a:gd name="connsiteX33" fmla="*/ 7064914 w 7169284"/>
              <a:gd name="connsiteY33" fmla="*/ 3596164 h 3700534"/>
              <a:gd name="connsiteX34" fmla="*/ 7095036 w 7169284"/>
              <a:gd name="connsiteY34" fmla="*/ 3561943 h 3700534"/>
              <a:gd name="connsiteX35" fmla="*/ 7120633 w 7169284"/>
              <a:gd name="connsiteY35" fmla="*/ 3524046 h 3700534"/>
              <a:gd name="connsiteX36" fmla="*/ 7141281 w 7169284"/>
              <a:gd name="connsiteY36" fmla="*/ 3482898 h 3700534"/>
              <a:gd name="connsiteX37" fmla="*/ 7156556 w 7169284"/>
              <a:gd name="connsiteY37" fmla="*/ 3438925 h 3700534"/>
              <a:gd name="connsiteX38" fmla="*/ 7166032 w 7169284"/>
              <a:gd name="connsiteY38" fmla="*/ 3392550 h 3700534"/>
              <a:gd name="connsiteX39" fmla="*/ 7169285 w 7169284"/>
              <a:gd name="connsiteY39" fmla="*/ 3344198 h 3700534"/>
              <a:gd name="connsiteX40" fmla="*/ 7169285 w 7169284"/>
              <a:gd name="connsiteY40" fmla="*/ 1439151 h 3700534"/>
              <a:gd name="connsiteX41" fmla="*/ 7166032 w 7169284"/>
              <a:gd name="connsiteY41" fmla="*/ 1390800 h 3700534"/>
              <a:gd name="connsiteX42" fmla="*/ 7156556 w 7169284"/>
              <a:gd name="connsiteY42" fmla="*/ 1344425 h 3700534"/>
              <a:gd name="connsiteX43" fmla="*/ 7141281 w 7169284"/>
              <a:gd name="connsiteY43" fmla="*/ 1300451 h 3700534"/>
              <a:gd name="connsiteX44" fmla="*/ 7120633 w 7169284"/>
              <a:gd name="connsiteY44" fmla="*/ 1259303 h 3700534"/>
              <a:gd name="connsiteX45" fmla="*/ 7095036 w 7169284"/>
              <a:gd name="connsiteY45" fmla="*/ 1221406 h 3700534"/>
              <a:gd name="connsiteX46" fmla="*/ 7064914 w 7169284"/>
              <a:gd name="connsiteY46" fmla="*/ 1187185 h 3700534"/>
              <a:gd name="connsiteX47" fmla="*/ 7030692 w 7169284"/>
              <a:gd name="connsiteY47" fmla="*/ 1157063 h 3700534"/>
              <a:gd name="connsiteX48" fmla="*/ 6992795 w 7169284"/>
              <a:gd name="connsiteY48" fmla="*/ 1131465 h 3700534"/>
              <a:gd name="connsiteX49" fmla="*/ 6951648 w 7169284"/>
              <a:gd name="connsiteY49" fmla="*/ 1110817 h 3700534"/>
              <a:gd name="connsiteX50" fmla="*/ 6907675 w 7169284"/>
              <a:gd name="connsiteY50" fmla="*/ 1095543 h 3700534"/>
              <a:gd name="connsiteX51" fmla="*/ 6861301 w 7169284"/>
              <a:gd name="connsiteY51" fmla="*/ 1086067 h 3700534"/>
              <a:gd name="connsiteX52" fmla="*/ 6812950 w 7169284"/>
              <a:gd name="connsiteY52" fmla="*/ 1082814 h 3700534"/>
              <a:gd name="connsiteX0" fmla="*/ 2092563 w 7169284"/>
              <a:gd name="connsiteY0" fmla="*/ 0 h 3700534"/>
              <a:gd name="connsiteX1" fmla="*/ 2348194 w 7169284"/>
              <a:gd name="connsiteY1" fmla="*/ 1099560 h 3700534"/>
              <a:gd name="connsiteX2" fmla="*/ 2993816 w 7169284"/>
              <a:gd name="connsiteY2" fmla="*/ 1099560 h 3700534"/>
              <a:gd name="connsiteX3" fmla="*/ 2092563 w 7169284"/>
              <a:gd name="connsiteY3" fmla="*/ 0 h 3700534"/>
              <a:gd name="connsiteX0" fmla="*/ 6812950 w 7169286"/>
              <a:gd name="connsiteY0" fmla="*/ 1220972 h 3838694"/>
              <a:gd name="connsiteX1" fmla="*/ 356337 w 7169286"/>
              <a:gd name="connsiteY1" fmla="*/ 1220972 h 3838694"/>
              <a:gd name="connsiteX2" fmla="*/ 307986 w 7169286"/>
              <a:gd name="connsiteY2" fmla="*/ 1224225 h 3838694"/>
              <a:gd name="connsiteX3" fmla="*/ 261611 w 7169286"/>
              <a:gd name="connsiteY3" fmla="*/ 1233701 h 3838694"/>
              <a:gd name="connsiteX4" fmla="*/ 217637 w 7169286"/>
              <a:gd name="connsiteY4" fmla="*/ 1248975 h 3838694"/>
              <a:gd name="connsiteX5" fmla="*/ 176489 w 7169286"/>
              <a:gd name="connsiteY5" fmla="*/ 1269623 h 3838694"/>
              <a:gd name="connsiteX6" fmla="*/ 138592 w 7169286"/>
              <a:gd name="connsiteY6" fmla="*/ 1295221 h 3838694"/>
              <a:gd name="connsiteX7" fmla="*/ 104371 w 7169286"/>
              <a:gd name="connsiteY7" fmla="*/ 1325343 h 3838694"/>
              <a:gd name="connsiteX8" fmla="*/ 74249 w 7169286"/>
              <a:gd name="connsiteY8" fmla="*/ 1359564 h 3838694"/>
              <a:gd name="connsiteX9" fmla="*/ 48651 w 7169286"/>
              <a:gd name="connsiteY9" fmla="*/ 1397461 h 3838694"/>
              <a:gd name="connsiteX10" fmla="*/ 28003 w 7169286"/>
              <a:gd name="connsiteY10" fmla="*/ 1438609 h 3838694"/>
              <a:gd name="connsiteX11" fmla="*/ 12729 w 7169286"/>
              <a:gd name="connsiteY11" fmla="*/ 1482583 h 3838694"/>
              <a:gd name="connsiteX12" fmla="*/ 3253 w 7169286"/>
              <a:gd name="connsiteY12" fmla="*/ 1528958 h 3838694"/>
              <a:gd name="connsiteX13" fmla="*/ 0 w 7169286"/>
              <a:gd name="connsiteY13" fmla="*/ 1577309 h 3838694"/>
              <a:gd name="connsiteX14" fmla="*/ 0 w 7169286"/>
              <a:gd name="connsiteY14" fmla="*/ 3482356 h 3838694"/>
              <a:gd name="connsiteX15" fmla="*/ 3253 w 7169286"/>
              <a:gd name="connsiteY15" fmla="*/ 3530708 h 3838694"/>
              <a:gd name="connsiteX16" fmla="*/ 12729 w 7169286"/>
              <a:gd name="connsiteY16" fmla="*/ 3577083 h 3838694"/>
              <a:gd name="connsiteX17" fmla="*/ 28003 w 7169286"/>
              <a:gd name="connsiteY17" fmla="*/ 3621056 h 3838694"/>
              <a:gd name="connsiteX18" fmla="*/ 48651 w 7169286"/>
              <a:gd name="connsiteY18" fmla="*/ 3662204 h 3838694"/>
              <a:gd name="connsiteX19" fmla="*/ 74249 w 7169286"/>
              <a:gd name="connsiteY19" fmla="*/ 3700101 h 3838694"/>
              <a:gd name="connsiteX20" fmla="*/ 104371 w 7169286"/>
              <a:gd name="connsiteY20" fmla="*/ 3734322 h 3838694"/>
              <a:gd name="connsiteX21" fmla="*/ 138592 w 7169286"/>
              <a:gd name="connsiteY21" fmla="*/ 3764444 h 3838694"/>
              <a:gd name="connsiteX22" fmla="*/ 176489 w 7169286"/>
              <a:gd name="connsiteY22" fmla="*/ 3790041 h 3838694"/>
              <a:gd name="connsiteX23" fmla="*/ 217637 w 7169286"/>
              <a:gd name="connsiteY23" fmla="*/ 3810689 h 3838694"/>
              <a:gd name="connsiteX24" fmla="*/ 261611 w 7169286"/>
              <a:gd name="connsiteY24" fmla="*/ 3825964 h 3838694"/>
              <a:gd name="connsiteX25" fmla="*/ 307986 w 7169286"/>
              <a:gd name="connsiteY25" fmla="*/ 3835440 h 3838694"/>
              <a:gd name="connsiteX26" fmla="*/ 356337 w 7169286"/>
              <a:gd name="connsiteY26" fmla="*/ 3838693 h 3838694"/>
              <a:gd name="connsiteX27" fmla="*/ 6812950 w 7169286"/>
              <a:gd name="connsiteY27" fmla="*/ 3838693 h 3838694"/>
              <a:gd name="connsiteX28" fmla="*/ 6861301 w 7169286"/>
              <a:gd name="connsiteY28" fmla="*/ 3835440 h 3838694"/>
              <a:gd name="connsiteX29" fmla="*/ 6907675 w 7169286"/>
              <a:gd name="connsiteY29" fmla="*/ 3825964 h 3838694"/>
              <a:gd name="connsiteX30" fmla="*/ 6951648 w 7169286"/>
              <a:gd name="connsiteY30" fmla="*/ 3810689 h 3838694"/>
              <a:gd name="connsiteX31" fmla="*/ 6992795 w 7169286"/>
              <a:gd name="connsiteY31" fmla="*/ 3790041 h 3838694"/>
              <a:gd name="connsiteX32" fmla="*/ 7030692 w 7169286"/>
              <a:gd name="connsiteY32" fmla="*/ 3764444 h 3838694"/>
              <a:gd name="connsiteX33" fmla="*/ 7064914 w 7169286"/>
              <a:gd name="connsiteY33" fmla="*/ 3734322 h 3838694"/>
              <a:gd name="connsiteX34" fmla="*/ 7095036 w 7169286"/>
              <a:gd name="connsiteY34" fmla="*/ 3700101 h 3838694"/>
              <a:gd name="connsiteX35" fmla="*/ 7120633 w 7169286"/>
              <a:gd name="connsiteY35" fmla="*/ 3662204 h 3838694"/>
              <a:gd name="connsiteX36" fmla="*/ 7141281 w 7169286"/>
              <a:gd name="connsiteY36" fmla="*/ 3621056 h 3838694"/>
              <a:gd name="connsiteX37" fmla="*/ 7156556 w 7169286"/>
              <a:gd name="connsiteY37" fmla="*/ 3577083 h 3838694"/>
              <a:gd name="connsiteX38" fmla="*/ 7166032 w 7169286"/>
              <a:gd name="connsiteY38" fmla="*/ 3530708 h 3838694"/>
              <a:gd name="connsiteX39" fmla="*/ 7169285 w 7169286"/>
              <a:gd name="connsiteY39" fmla="*/ 3482356 h 3838694"/>
              <a:gd name="connsiteX40" fmla="*/ 7169285 w 7169286"/>
              <a:gd name="connsiteY40" fmla="*/ 1577309 h 3838694"/>
              <a:gd name="connsiteX41" fmla="*/ 7166032 w 7169286"/>
              <a:gd name="connsiteY41" fmla="*/ 1528958 h 3838694"/>
              <a:gd name="connsiteX42" fmla="*/ 7156556 w 7169286"/>
              <a:gd name="connsiteY42" fmla="*/ 1482583 h 3838694"/>
              <a:gd name="connsiteX43" fmla="*/ 7141281 w 7169286"/>
              <a:gd name="connsiteY43" fmla="*/ 1438609 h 3838694"/>
              <a:gd name="connsiteX44" fmla="*/ 7120633 w 7169286"/>
              <a:gd name="connsiteY44" fmla="*/ 1397461 h 3838694"/>
              <a:gd name="connsiteX45" fmla="*/ 7095036 w 7169286"/>
              <a:gd name="connsiteY45" fmla="*/ 1359564 h 3838694"/>
              <a:gd name="connsiteX46" fmla="*/ 7064914 w 7169286"/>
              <a:gd name="connsiteY46" fmla="*/ 1325343 h 3838694"/>
              <a:gd name="connsiteX47" fmla="*/ 7030692 w 7169286"/>
              <a:gd name="connsiteY47" fmla="*/ 1295221 h 3838694"/>
              <a:gd name="connsiteX48" fmla="*/ 6992795 w 7169286"/>
              <a:gd name="connsiteY48" fmla="*/ 1269623 h 3838694"/>
              <a:gd name="connsiteX49" fmla="*/ 6951648 w 7169286"/>
              <a:gd name="connsiteY49" fmla="*/ 1248975 h 3838694"/>
              <a:gd name="connsiteX50" fmla="*/ 6907675 w 7169286"/>
              <a:gd name="connsiteY50" fmla="*/ 1233701 h 3838694"/>
              <a:gd name="connsiteX51" fmla="*/ 6861301 w 7169286"/>
              <a:gd name="connsiteY51" fmla="*/ 1224225 h 3838694"/>
              <a:gd name="connsiteX52" fmla="*/ 6812950 w 7169286"/>
              <a:gd name="connsiteY52" fmla="*/ 1220972 h 3838694"/>
              <a:gd name="connsiteX0" fmla="*/ 997315 w 7169286"/>
              <a:gd name="connsiteY0" fmla="*/ 0 h 3838694"/>
              <a:gd name="connsiteX1" fmla="*/ 2348194 w 7169286"/>
              <a:gd name="connsiteY1" fmla="*/ 1237718 h 3838694"/>
              <a:gd name="connsiteX2" fmla="*/ 2993816 w 7169286"/>
              <a:gd name="connsiteY2" fmla="*/ 1237718 h 3838694"/>
              <a:gd name="connsiteX3" fmla="*/ 997315 w 7169286"/>
              <a:gd name="connsiteY3" fmla="*/ 0 h 3838694"/>
              <a:gd name="connsiteX0" fmla="*/ 6812950 w 7169286"/>
              <a:gd name="connsiteY0" fmla="*/ 1302460 h 3920180"/>
              <a:gd name="connsiteX1" fmla="*/ 356337 w 7169286"/>
              <a:gd name="connsiteY1" fmla="*/ 1302460 h 3920180"/>
              <a:gd name="connsiteX2" fmla="*/ 307986 w 7169286"/>
              <a:gd name="connsiteY2" fmla="*/ 1305713 h 3920180"/>
              <a:gd name="connsiteX3" fmla="*/ 261611 w 7169286"/>
              <a:gd name="connsiteY3" fmla="*/ 1315189 h 3920180"/>
              <a:gd name="connsiteX4" fmla="*/ 217637 w 7169286"/>
              <a:gd name="connsiteY4" fmla="*/ 1330463 h 3920180"/>
              <a:gd name="connsiteX5" fmla="*/ 176489 w 7169286"/>
              <a:gd name="connsiteY5" fmla="*/ 1351111 h 3920180"/>
              <a:gd name="connsiteX6" fmla="*/ 138592 w 7169286"/>
              <a:gd name="connsiteY6" fmla="*/ 1376709 h 3920180"/>
              <a:gd name="connsiteX7" fmla="*/ 104371 w 7169286"/>
              <a:gd name="connsiteY7" fmla="*/ 1406831 h 3920180"/>
              <a:gd name="connsiteX8" fmla="*/ 74249 w 7169286"/>
              <a:gd name="connsiteY8" fmla="*/ 1441052 h 3920180"/>
              <a:gd name="connsiteX9" fmla="*/ 48651 w 7169286"/>
              <a:gd name="connsiteY9" fmla="*/ 1478949 h 3920180"/>
              <a:gd name="connsiteX10" fmla="*/ 28003 w 7169286"/>
              <a:gd name="connsiteY10" fmla="*/ 1520097 h 3920180"/>
              <a:gd name="connsiteX11" fmla="*/ 12729 w 7169286"/>
              <a:gd name="connsiteY11" fmla="*/ 1564071 h 3920180"/>
              <a:gd name="connsiteX12" fmla="*/ 3253 w 7169286"/>
              <a:gd name="connsiteY12" fmla="*/ 1610446 h 3920180"/>
              <a:gd name="connsiteX13" fmla="*/ 0 w 7169286"/>
              <a:gd name="connsiteY13" fmla="*/ 1658797 h 3920180"/>
              <a:gd name="connsiteX14" fmla="*/ 0 w 7169286"/>
              <a:gd name="connsiteY14" fmla="*/ 3563844 h 3920180"/>
              <a:gd name="connsiteX15" fmla="*/ 3253 w 7169286"/>
              <a:gd name="connsiteY15" fmla="*/ 3612196 h 3920180"/>
              <a:gd name="connsiteX16" fmla="*/ 12729 w 7169286"/>
              <a:gd name="connsiteY16" fmla="*/ 3658571 h 3920180"/>
              <a:gd name="connsiteX17" fmla="*/ 28003 w 7169286"/>
              <a:gd name="connsiteY17" fmla="*/ 3702544 h 3920180"/>
              <a:gd name="connsiteX18" fmla="*/ 48651 w 7169286"/>
              <a:gd name="connsiteY18" fmla="*/ 3743692 h 3920180"/>
              <a:gd name="connsiteX19" fmla="*/ 74249 w 7169286"/>
              <a:gd name="connsiteY19" fmla="*/ 3781589 h 3920180"/>
              <a:gd name="connsiteX20" fmla="*/ 104371 w 7169286"/>
              <a:gd name="connsiteY20" fmla="*/ 3815810 h 3920180"/>
              <a:gd name="connsiteX21" fmla="*/ 138592 w 7169286"/>
              <a:gd name="connsiteY21" fmla="*/ 3845932 h 3920180"/>
              <a:gd name="connsiteX22" fmla="*/ 176489 w 7169286"/>
              <a:gd name="connsiteY22" fmla="*/ 3871529 h 3920180"/>
              <a:gd name="connsiteX23" fmla="*/ 217637 w 7169286"/>
              <a:gd name="connsiteY23" fmla="*/ 3892177 h 3920180"/>
              <a:gd name="connsiteX24" fmla="*/ 261611 w 7169286"/>
              <a:gd name="connsiteY24" fmla="*/ 3907452 h 3920180"/>
              <a:gd name="connsiteX25" fmla="*/ 307986 w 7169286"/>
              <a:gd name="connsiteY25" fmla="*/ 3916928 h 3920180"/>
              <a:gd name="connsiteX26" fmla="*/ 356337 w 7169286"/>
              <a:gd name="connsiteY26" fmla="*/ 3920181 h 3920180"/>
              <a:gd name="connsiteX27" fmla="*/ 6812950 w 7169286"/>
              <a:gd name="connsiteY27" fmla="*/ 3920181 h 3920180"/>
              <a:gd name="connsiteX28" fmla="*/ 6861301 w 7169286"/>
              <a:gd name="connsiteY28" fmla="*/ 3916928 h 3920180"/>
              <a:gd name="connsiteX29" fmla="*/ 6907675 w 7169286"/>
              <a:gd name="connsiteY29" fmla="*/ 3907452 h 3920180"/>
              <a:gd name="connsiteX30" fmla="*/ 6951648 w 7169286"/>
              <a:gd name="connsiteY30" fmla="*/ 3892177 h 3920180"/>
              <a:gd name="connsiteX31" fmla="*/ 6992795 w 7169286"/>
              <a:gd name="connsiteY31" fmla="*/ 3871529 h 3920180"/>
              <a:gd name="connsiteX32" fmla="*/ 7030692 w 7169286"/>
              <a:gd name="connsiteY32" fmla="*/ 3845932 h 3920180"/>
              <a:gd name="connsiteX33" fmla="*/ 7064914 w 7169286"/>
              <a:gd name="connsiteY33" fmla="*/ 3815810 h 3920180"/>
              <a:gd name="connsiteX34" fmla="*/ 7095036 w 7169286"/>
              <a:gd name="connsiteY34" fmla="*/ 3781589 h 3920180"/>
              <a:gd name="connsiteX35" fmla="*/ 7120633 w 7169286"/>
              <a:gd name="connsiteY35" fmla="*/ 3743692 h 3920180"/>
              <a:gd name="connsiteX36" fmla="*/ 7141281 w 7169286"/>
              <a:gd name="connsiteY36" fmla="*/ 3702544 h 3920180"/>
              <a:gd name="connsiteX37" fmla="*/ 7156556 w 7169286"/>
              <a:gd name="connsiteY37" fmla="*/ 3658571 h 3920180"/>
              <a:gd name="connsiteX38" fmla="*/ 7166032 w 7169286"/>
              <a:gd name="connsiteY38" fmla="*/ 3612196 h 3920180"/>
              <a:gd name="connsiteX39" fmla="*/ 7169285 w 7169286"/>
              <a:gd name="connsiteY39" fmla="*/ 3563844 h 3920180"/>
              <a:gd name="connsiteX40" fmla="*/ 7169285 w 7169286"/>
              <a:gd name="connsiteY40" fmla="*/ 1658797 h 3920180"/>
              <a:gd name="connsiteX41" fmla="*/ 7166032 w 7169286"/>
              <a:gd name="connsiteY41" fmla="*/ 1610446 h 3920180"/>
              <a:gd name="connsiteX42" fmla="*/ 7156556 w 7169286"/>
              <a:gd name="connsiteY42" fmla="*/ 1564071 h 3920180"/>
              <a:gd name="connsiteX43" fmla="*/ 7141281 w 7169286"/>
              <a:gd name="connsiteY43" fmla="*/ 1520097 h 3920180"/>
              <a:gd name="connsiteX44" fmla="*/ 7120633 w 7169286"/>
              <a:gd name="connsiteY44" fmla="*/ 1478949 h 3920180"/>
              <a:gd name="connsiteX45" fmla="*/ 7095036 w 7169286"/>
              <a:gd name="connsiteY45" fmla="*/ 1441052 h 3920180"/>
              <a:gd name="connsiteX46" fmla="*/ 7064914 w 7169286"/>
              <a:gd name="connsiteY46" fmla="*/ 1406831 h 3920180"/>
              <a:gd name="connsiteX47" fmla="*/ 7030692 w 7169286"/>
              <a:gd name="connsiteY47" fmla="*/ 1376709 h 3920180"/>
              <a:gd name="connsiteX48" fmla="*/ 6992795 w 7169286"/>
              <a:gd name="connsiteY48" fmla="*/ 1351111 h 3920180"/>
              <a:gd name="connsiteX49" fmla="*/ 6951648 w 7169286"/>
              <a:gd name="connsiteY49" fmla="*/ 1330463 h 3920180"/>
              <a:gd name="connsiteX50" fmla="*/ 6907675 w 7169286"/>
              <a:gd name="connsiteY50" fmla="*/ 1315189 h 3920180"/>
              <a:gd name="connsiteX51" fmla="*/ 6861301 w 7169286"/>
              <a:gd name="connsiteY51" fmla="*/ 1305713 h 3920180"/>
              <a:gd name="connsiteX52" fmla="*/ 6812950 w 7169286"/>
              <a:gd name="connsiteY52" fmla="*/ 1302460 h 3920180"/>
              <a:gd name="connsiteX0" fmla="*/ 2664091 w 7169286"/>
              <a:gd name="connsiteY0" fmla="*/ 0 h 3920180"/>
              <a:gd name="connsiteX1" fmla="*/ 2348194 w 7169286"/>
              <a:gd name="connsiteY1" fmla="*/ 1319206 h 3920180"/>
              <a:gd name="connsiteX2" fmla="*/ 2993816 w 7169286"/>
              <a:gd name="connsiteY2" fmla="*/ 1319206 h 3920180"/>
              <a:gd name="connsiteX3" fmla="*/ 2664091 w 7169286"/>
              <a:gd name="connsiteY3" fmla="*/ 0 h 3920180"/>
            </a:gdLst>
            <a:ahLst/>
            <a:cxnLst>
              <a:cxn ang="0">
                <a:pos x="connsiteX0" y="connsiteY0"/>
              </a:cxn>
              <a:cxn ang="0">
                <a:pos x="connsiteX1" y="connsiteY1"/>
              </a:cxn>
              <a:cxn ang="0">
                <a:pos x="connsiteX2" y="connsiteY2"/>
              </a:cxn>
              <a:cxn ang="0">
                <a:pos x="connsiteX3" y="connsiteY3"/>
              </a:cxn>
            </a:cxnLst>
            <a:rect l="l" t="t" r="r" b="b"/>
            <a:pathLst>
              <a:path w="7169286" h="3920180" extrusionOk="0">
                <a:moveTo>
                  <a:pt x="6812950" y="1302460"/>
                </a:moveTo>
                <a:lnTo>
                  <a:pt x="356337" y="1302460"/>
                </a:lnTo>
                <a:lnTo>
                  <a:pt x="307986" y="1305713"/>
                </a:lnTo>
                <a:lnTo>
                  <a:pt x="261611" y="1315189"/>
                </a:lnTo>
                <a:lnTo>
                  <a:pt x="217637" y="1330463"/>
                </a:lnTo>
                <a:lnTo>
                  <a:pt x="176489" y="1351111"/>
                </a:lnTo>
                <a:lnTo>
                  <a:pt x="138592" y="1376709"/>
                </a:lnTo>
                <a:lnTo>
                  <a:pt x="104371" y="1406831"/>
                </a:lnTo>
                <a:lnTo>
                  <a:pt x="74249" y="1441052"/>
                </a:lnTo>
                <a:lnTo>
                  <a:pt x="48651" y="1478949"/>
                </a:lnTo>
                <a:lnTo>
                  <a:pt x="28003" y="1520097"/>
                </a:lnTo>
                <a:lnTo>
                  <a:pt x="12729" y="1564071"/>
                </a:lnTo>
                <a:lnTo>
                  <a:pt x="3253" y="1610446"/>
                </a:lnTo>
                <a:lnTo>
                  <a:pt x="0" y="1658797"/>
                </a:lnTo>
                <a:lnTo>
                  <a:pt x="0" y="3563844"/>
                </a:lnTo>
                <a:lnTo>
                  <a:pt x="3253" y="3612196"/>
                </a:lnTo>
                <a:lnTo>
                  <a:pt x="12729" y="3658571"/>
                </a:lnTo>
                <a:lnTo>
                  <a:pt x="28003" y="3702544"/>
                </a:lnTo>
                <a:lnTo>
                  <a:pt x="48651" y="3743692"/>
                </a:lnTo>
                <a:lnTo>
                  <a:pt x="74249" y="3781589"/>
                </a:lnTo>
                <a:lnTo>
                  <a:pt x="104371" y="3815810"/>
                </a:lnTo>
                <a:lnTo>
                  <a:pt x="138592" y="3845932"/>
                </a:lnTo>
                <a:lnTo>
                  <a:pt x="176489" y="3871529"/>
                </a:lnTo>
                <a:lnTo>
                  <a:pt x="217637" y="3892177"/>
                </a:lnTo>
                <a:lnTo>
                  <a:pt x="261611" y="3907452"/>
                </a:lnTo>
                <a:lnTo>
                  <a:pt x="307986" y="3916928"/>
                </a:lnTo>
                <a:lnTo>
                  <a:pt x="356337" y="3920181"/>
                </a:lnTo>
                <a:lnTo>
                  <a:pt x="6812950" y="3920181"/>
                </a:lnTo>
                <a:lnTo>
                  <a:pt x="6861301" y="3916928"/>
                </a:lnTo>
                <a:lnTo>
                  <a:pt x="6907675" y="3907452"/>
                </a:lnTo>
                <a:lnTo>
                  <a:pt x="6951648" y="3892177"/>
                </a:lnTo>
                <a:lnTo>
                  <a:pt x="6992795" y="3871529"/>
                </a:lnTo>
                <a:lnTo>
                  <a:pt x="7030692" y="3845932"/>
                </a:lnTo>
                <a:lnTo>
                  <a:pt x="7064914" y="3815810"/>
                </a:lnTo>
                <a:lnTo>
                  <a:pt x="7095036" y="3781589"/>
                </a:lnTo>
                <a:lnTo>
                  <a:pt x="7120633" y="3743692"/>
                </a:lnTo>
                <a:lnTo>
                  <a:pt x="7141281" y="3702544"/>
                </a:lnTo>
                <a:lnTo>
                  <a:pt x="7156556" y="3658571"/>
                </a:lnTo>
                <a:lnTo>
                  <a:pt x="7166032" y="3612196"/>
                </a:lnTo>
                <a:lnTo>
                  <a:pt x="7169285" y="3563844"/>
                </a:lnTo>
                <a:lnTo>
                  <a:pt x="7169285" y="1658797"/>
                </a:lnTo>
                <a:lnTo>
                  <a:pt x="7166032" y="1610446"/>
                </a:lnTo>
                <a:lnTo>
                  <a:pt x="7156556" y="1564071"/>
                </a:lnTo>
                <a:lnTo>
                  <a:pt x="7141281" y="1520097"/>
                </a:lnTo>
                <a:lnTo>
                  <a:pt x="7120633" y="1478949"/>
                </a:lnTo>
                <a:lnTo>
                  <a:pt x="7095036" y="1441052"/>
                </a:lnTo>
                <a:lnTo>
                  <a:pt x="7064914" y="1406831"/>
                </a:lnTo>
                <a:lnTo>
                  <a:pt x="7030692" y="1376709"/>
                </a:lnTo>
                <a:lnTo>
                  <a:pt x="6992795" y="1351111"/>
                </a:lnTo>
                <a:lnTo>
                  <a:pt x="6951648" y="1330463"/>
                </a:lnTo>
                <a:lnTo>
                  <a:pt x="6907675" y="1315189"/>
                </a:lnTo>
                <a:lnTo>
                  <a:pt x="6861301" y="1305713"/>
                </a:lnTo>
                <a:lnTo>
                  <a:pt x="6812950" y="1302460"/>
                </a:lnTo>
                <a:close/>
              </a:path>
              <a:path w="7169286" h="3920180" extrusionOk="0">
                <a:moveTo>
                  <a:pt x="2664091" y="0"/>
                </a:moveTo>
                <a:lnTo>
                  <a:pt x="2348194" y="1319206"/>
                </a:lnTo>
                <a:lnTo>
                  <a:pt x="2993816" y="1319206"/>
                </a:lnTo>
                <a:lnTo>
                  <a:pt x="2664091" y="0"/>
                </a:lnTo>
                <a:close/>
              </a:path>
            </a:pathLst>
          </a:custGeom>
          <a:solidFill>
            <a:srgbClr val="A0C283"/>
          </a:solidFill>
          <a:ln>
            <a:noFill/>
          </a:ln>
        </p:spPr>
        <p:txBody>
          <a:bodyPr spcFirstLastPara="1" wrap="square" lIns="0" tIns="0" rIns="0" bIns="0" anchor="t" anchorCtr="0">
            <a:noAutofit/>
          </a:bodyPr>
          <a:lstStyle/>
          <a:p>
            <a:endParaRPr sz="964" dirty="0"/>
          </a:p>
        </p:txBody>
      </p:sp>
      <p:sp>
        <p:nvSpPr>
          <p:cNvPr id="19" name="Google Shape;137;p17"/>
          <p:cNvSpPr/>
          <p:nvPr/>
        </p:nvSpPr>
        <p:spPr>
          <a:xfrm>
            <a:off x="3275465" y="3452981"/>
            <a:ext cx="2342916" cy="2153752"/>
          </a:xfrm>
          <a:custGeom>
            <a:avLst/>
            <a:gdLst>
              <a:gd name="connsiteX0" fmla="*/ 0 w 2183801"/>
              <a:gd name="connsiteY0" fmla="*/ 263730 h 1582350"/>
              <a:gd name="connsiteX1" fmla="*/ 263730 w 2183801"/>
              <a:gd name="connsiteY1" fmla="*/ 0 h 1582350"/>
              <a:gd name="connsiteX2" fmla="*/ 363967 w 2183801"/>
              <a:gd name="connsiteY2" fmla="*/ 0 h 1582350"/>
              <a:gd name="connsiteX3" fmla="*/ 27341 w 2183801"/>
              <a:gd name="connsiteY3" fmla="*/ -668416 h 1582350"/>
              <a:gd name="connsiteX4" fmla="*/ 909917 w 2183801"/>
              <a:gd name="connsiteY4" fmla="*/ 0 h 1582350"/>
              <a:gd name="connsiteX5" fmla="*/ 1920071 w 2183801"/>
              <a:gd name="connsiteY5" fmla="*/ 0 h 1582350"/>
              <a:gd name="connsiteX6" fmla="*/ 2183801 w 2183801"/>
              <a:gd name="connsiteY6" fmla="*/ 263730 h 1582350"/>
              <a:gd name="connsiteX7" fmla="*/ 2183801 w 2183801"/>
              <a:gd name="connsiteY7" fmla="*/ 263725 h 1582350"/>
              <a:gd name="connsiteX8" fmla="*/ 2183801 w 2183801"/>
              <a:gd name="connsiteY8" fmla="*/ 263725 h 1582350"/>
              <a:gd name="connsiteX9" fmla="*/ 2183801 w 2183801"/>
              <a:gd name="connsiteY9" fmla="*/ 659313 h 1582350"/>
              <a:gd name="connsiteX10" fmla="*/ 2183801 w 2183801"/>
              <a:gd name="connsiteY10" fmla="*/ 1318620 h 1582350"/>
              <a:gd name="connsiteX11" fmla="*/ 1920071 w 2183801"/>
              <a:gd name="connsiteY11" fmla="*/ 1582350 h 1582350"/>
              <a:gd name="connsiteX12" fmla="*/ 909917 w 2183801"/>
              <a:gd name="connsiteY12" fmla="*/ 1582350 h 1582350"/>
              <a:gd name="connsiteX13" fmla="*/ 363967 w 2183801"/>
              <a:gd name="connsiteY13" fmla="*/ 1582350 h 1582350"/>
              <a:gd name="connsiteX14" fmla="*/ 363967 w 2183801"/>
              <a:gd name="connsiteY14" fmla="*/ 1582350 h 1582350"/>
              <a:gd name="connsiteX15" fmla="*/ 263730 w 2183801"/>
              <a:gd name="connsiteY15" fmla="*/ 1582350 h 1582350"/>
              <a:gd name="connsiteX16" fmla="*/ 0 w 2183801"/>
              <a:gd name="connsiteY16" fmla="*/ 1318620 h 1582350"/>
              <a:gd name="connsiteX17" fmla="*/ 0 w 2183801"/>
              <a:gd name="connsiteY17" fmla="*/ 659313 h 1582350"/>
              <a:gd name="connsiteX18" fmla="*/ 0 w 2183801"/>
              <a:gd name="connsiteY18" fmla="*/ 263725 h 1582350"/>
              <a:gd name="connsiteX19" fmla="*/ 0 w 2183801"/>
              <a:gd name="connsiteY19" fmla="*/ 263725 h 1582350"/>
              <a:gd name="connsiteX20" fmla="*/ 0 w 2183801"/>
              <a:gd name="connsiteY20" fmla="*/ 263730 h 1582350"/>
              <a:gd name="connsiteX0" fmla="*/ 0 w 2183801"/>
              <a:gd name="connsiteY0" fmla="*/ 932146 h 2250766"/>
              <a:gd name="connsiteX1" fmla="*/ 263730 w 2183801"/>
              <a:gd name="connsiteY1" fmla="*/ 668416 h 2250766"/>
              <a:gd name="connsiteX2" fmla="*/ 536687 w 2183801"/>
              <a:gd name="connsiteY2" fmla="*/ 668416 h 2250766"/>
              <a:gd name="connsiteX3" fmla="*/ 27341 w 2183801"/>
              <a:gd name="connsiteY3" fmla="*/ 0 h 2250766"/>
              <a:gd name="connsiteX4" fmla="*/ 909917 w 2183801"/>
              <a:gd name="connsiteY4" fmla="*/ 668416 h 2250766"/>
              <a:gd name="connsiteX5" fmla="*/ 1920071 w 2183801"/>
              <a:gd name="connsiteY5" fmla="*/ 668416 h 2250766"/>
              <a:gd name="connsiteX6" fmla="*/ 2183801 w 2183801"/>
              <a:gd name="connsiteY6" fmla="*/ 932146 h 2250766"/>
              <a:gd name="connsiteX7" fmla="*/ 2183801 w 2183801"/>
              <a:gd name="connsiteY7" fmla="*/ 932141 h 2250766"/>
              <a:gd name="connsiteX8" fmla="*/ 2183801 w 2183801"/>
              <a:gd name="connsiteY8" fmla="*/ 932141 h 2250766"/>
              <a:gd name="connsiteX9" fmla="*/ 2183801 w 2183801"/>
              <a:gd name="connsiteY9" fmla="*/ 1327729 h 2250766"/>
              <a:gd name="connsiteX10" fmla="*/ 2183801 w 2183801"/>
              <a:gd name="connsiteY10" fmla="*/ 1987036 h 2250766"/>
              <a:gd name="connsiteX11" fmla="*/ 1920071 w 2183801"/>
              <a:gd name="connsiteY11" fmla="*/ 2250766 h 2250766"/>
              <a:gd name="connsiteX12" fmla="*/ 909917 w 2183801"/>
              <a:gd name="connsiteY12" fmla="*/ 2250766 h 2250766"/>
              <a:gd name="connsiteX13" fmla="*/ 363967 w 2183801"/>
              <a:gd name="connsiteY13" fmla="*/ 2250766 h 2250766"/>
              <a:gd name="connsiteX14" fmla="*/ 363967 w 2183801"/>
              <a:gd name="connsiteY14" fmla="*/ 2250766 h 2250766"/>
              <a:gd name="connsiteX15" fmla="*/ 263730 w 2183801"/>
              <a:gd name="connsiteY15" fmla="*/ 2250766 h 2250766"/>
              <a:gd name="connsiteX16" fmla="*/ 0 w 2183801"/>
              <a:gd name="connsiteY16" fmla="*/ 1987036 h 2250766"/>
              <a:gd name="connsiteX17" fmla="*/ 0 w 2183801"/>
              <a:gd name="connsiteY17" fmla="*/ 1327729 h 2250766"/>
              <a:gd name="connsiteX18" fmla="*/ 0 w 2183801"/>
              <a:gd name="connsiteY18" fmla="*/ 932141 h 2250766"/>
              <a:gd name="connsiteX19" fmla="*/ 0 w 2183801"/>
              <a:gd name="connsiteY19" fmla="*/ 932141 h 2250766"/>
              <a:gd name="connsiteX20" fmla="*/ 0 w 2183801"/>
              <a:gd name="connsiteY20" fmla="*/ 932146 h 2250766"/>
              <a:gd name="connsiteX0" fmla="*/ 0 w 2423251"/>
              <a:gd name="connsiteY0" fmla="*/ 954460 h 2273080"/>
              <a:gd name="connsiteX1" fmla="*/ 263730 w 2423251"/>
              <a:gd name="connsiteY1" fmla="*/ 690730 h 2273080"/>
              <a:gd name="connsiteX2" fmla="*/ 536687 w 2423251"/>
              <a:gd name="connsiteY2" fmla="*/ 690730 h 2273080"/>
              <a:gd name="connsiteX3" fmla="*/ 2423251 w 2423251"/>
              <a:gd name="connsiteY3" fmla="*/ 0 h 2273080"/>
              <a:gd name="connsiteX4" fmla="*/ 909917 w 2423251"/>
              <a:gd name="connsiteY4" fmla="*/ 690730 h 2273080"/>
              <a:gd name="connsiteX5" fmla="*/ 1920071 w 2423251"/>
              <a:gd name="connsiteY5" fmla="*/ 690730 h 2273080"/>
              <a:gd name="connsiteX6" fmla="*/ 2183801 w 2423251"/>
              <a:gd name="connsiteY6" fmla="*/ 954460 h 2273080"/>
              <a:gd name="connsiteX7" fmla="*/ 2183801 w 2423251"/>
              <a:gd name="connsiteY7" fmla="*/ 954455 h 2273080"/>
              <a:gd name="connsiteX8" fmla="*/ 2183801 w 2423251"/>
              <a:gd name="connsiteY8" fmla="*/ 954455 h 2273080"/>
              <a:gd name="connsiteX9" fmla="*/ 2183801 w 2423251"/>
              <a:gd name="connsiteY9" fmla="*/ 1350043 h 2273080"/>
              <a:gd name="connsiteX10" fmla="*/ 2183801 w 2423251"/>
              <a:gd name="connsiteY10" fmla="*/ 2009350 h 2273080"/>
              <a:gd name="connsiteX11" fmla="*/ 1920071 w 2423251"/>
              <a:gd name="connsiteY11" fmla="*/ 2273080 h 2273080"/>
              <a:gd name="connsiteX12" fmla="*/ 909917 w 2423251"/>
              <a:gd name="connsiteY12" fmla="*/ 2273080 h 2273080"/>
              <a:gd name="connsiteX13" fmla="*/ 363967 w 2423251"/>
              <a:gd name="connsiteY13" fmla="*/ 2273080 h 2273080"/>
              <a:gd name="connsiteX14" fmla="*/ 363967 w 2423251"/>
              <a:gd name="connsiteY14" fmla="*/ 2273080 h 2273080"/>
              <a:gd name="connsiteX15" fmla="*/ 263730 w 2423251"/>
              <a:gd name="connsiteY15" fmla="*/ 2273080 h 2273080"/>
              <a:gd name="connsiteX16" fmla="*/ 0 w 2423251"/>
              <a:gd name="connsiteY16" fmla="*/ 2009350 h 2273080"/>
              <a:gd name="connsiteX17" fmla="*/ 0 w 2423251"/>
              <a:gd name="connsiteY17" fmla="*/ 1350043 h 2273080"/>
              <a:gd name="connsiteX18" fmla="*/ 0 w 2423251"/>
              <a:gd name="connsiteY18" fmla="*/ 954455 h 2273080"/>
              <a:gd name="connsiteX19" fmla="*/ 0 w 2423251"/>
              <a:gd name="connsiteY19" fmla="*/ 954455 h 2273080"/>
              <a:gd name="connsiteX20" fmla="*/ 0 w 2423251"/>
              <a:gd name="connsiteY20" fmla="*/ 954460 h 2273080"/>
              <a:gd name="connsiteX0" fmla="*/ 0 w 2423251"/>
              <a:gd name="connsiteY0" fmla="*/ 954460 h 2273080"/>
              <a:gd name="connsiteX1" fmla="*/ 263730 w 2423251"/>
              <a:gd name="connsiteY1" fmla="*/ 690730 h 2273080"/>
              <a:gd name="connsiteX2" fmla="*/ 536687 w 2423251"/>
              <a:gd name="connsiteY2" fmla="*/ 690730 h 2273080"/>
              <a:gd name="connsiteX3" fmla="*/ 2423251 w 2423251"/>
              <a:gd name="connsiteY3" fmla="*/ 0 h 2273080"/>
              <a:gd name="connsiteX4" fmla="*/ 1478117 w 2423251"/>
              <a:gd name="connsiteY4" fmla="*/ 701888 h 2273080"/>
              <a:gd name="connsiteX5" fmla="*/ 1920071 w 2423251"/>
              <a:gd name="connsiteY5" fmla="*/ 690730 h 2273080"/>
              <a:gd name="connsiteX6" fmla="*/ 2183801 w 2423251"/>
              <a:gd name="connsiteY6" fmla="*/ 954460 h 2273080"/>
              <a:gd name="connsiteX7" fmla="*/ 2183801 w 2423251"/>
              <a:gd name="connsiteY7" fmla="*/ 954455 h 2273080"/>
              <a:gd name="connsiteX8" fmla="*/ 2183801 w 2423251"/>
              <a:gd name="connsiteY8" fmla="*/ 954455 h 2273080"/>
              <a:gd name="connsiteX9" fmla="*/ 2183801 w 2423251"/>
              <a:gd name="connsiteY9" fmla="*/ 1350043 h 2273080"/>
              <a:gd name="connsiteX10" fmla="*/ 2183801 w 2423251"/>
              <a:gd name="connsiteY10" fmla="*/ 2009350 h 2273080"/>
              <a:gd name="connsiteX11" fmla="*/ 1920071 w 2423251"/>
              <a:gd name="connsiteY11" fmla="*/ 2273080 h 2273080"/>
              <a:gd name="connsiteX12" fmla="*/ 909917 w 2423251"/>
              <a:gd name="connsiteY12" fmla="*/ 2273080 h 2273080"/>
              <a:gd name="connsiteX13" fmla="*/ 363967 w 2423251"/>
              <a:gd name="connsiteY13" fmla="*/ 2273080 h 2273080"/>
              <a:gd name="connsiteX14" fmla="*/ 363967 w 2423251"/>
              <a:gd name="connsiteY14" fmla="*/ 2273080 h 2273080"/>
              <a:gd name="connsiteX15" fmla="*/ 263730 w 2423251"/>
              <a:gd name="connsiteY15" fmla="*/ 2273080 h 2273080"/>
              <a:gd name="connsiteX16" fmla="*/ 0 w 2423251"/>
              <a:gd name="connsiteY16" fmla="*/ 2009350 h 2273080"/>
              <a:gd name="connsiteX17" fmla="*/ 0 w 2423251"/>
              <a:gd name="connsiteY17" fmla="*/ 1350043 h 2273080"/>
              <a:gd name="connsiteX18" fmla="*/ 0 w 2423251"/>
              <a:gd name="connsiteY18" fmla="*/ 954455 h 2273080"/>
              <a:gd name="connsiteX19" fmla="*/ 0 w 2423251"/>
              <a:gd name="connsiteY19" fmla="*/ 954455 h 2273080"/>
              <a:gd name="connsiteX20" fmla="*/ 0 w 2423251"/>
              <a:gd name="connsiteY20" fmla="*/ 954460 h 2273080"/>
              <a:gd name="connsiteX0" fmla="*/ 0 w 2423251"/>
              <a:gd name="connsiteY0" fmla="*/ 954460 h 2273080"/>
              <a:gd name="connsiteX1" fmla="*/ 263730 w 2423251"/>
              <a:gd name="connsiteY1" fmla="*/ 690730 h 2273080"/>
              <a:gd name="connsiteX2" fmla="*/ 1209057 w 2423251"/>
              <a:gd name="connsiteY2" fmla="*/ 668416 h 2273080"/>
              <a:gd name="connsiteX3" fmla="*/ 2423251 w 2423251"/>
              <a:gd name="connsiteY3" fmla="*/ 0 h 2273080"/>
              <a:gd name="connsiteX4" fmla="*/ 1478117 w 2423251"/>
              <a:gd name="connsiteY4" fmla="*/ 701888 h 2273080"/>
              <a:gd name="connsiteX5" fmla="*/ 1920071 w 2423251"/>
              <a:gd name="connsiteY5" fmla="*/ 690730 h 2273080"/>
              <a:gd name="connsiteX6" fmla="*/ 2183801 w 2423251"/>
              <a:gd name="connsiteY6" fmla="*/ 954460 h 2273080"/>
              <a:gd name="connsiteX7" fmla="*/ 2183801 w 2423251"/>
              <a:gd name="connsiteY7" fmla="*/ 954455 h 2273080"/>
              <a:gd name="connsiteX8" fmla="*/ 2183801 w 2423251"/>
              <a:gd name="connsiteY8" fmla="*/ 954455 h 2273080"/>
              <a:gd name="connsiteX9" fmla="*/ 2183801 w 2423251"/>
              <a:gd name="connsiteY9" fmla="*/ 1350043 h 2273080"/>
              <a:gd name="connsiteX10" fmla="*/ 2183801 w 2423251"/>
              <a:gd name="connsiteY10" fmla="*/ 2009350 h 2273080"/>
              <a:gd name="connsiteX11" fmla="*/ 1920071 w 2423251"/>
              <a:gd name="connsiteY11" fmla="*/ 2273080 h 2273080"/>
              <a:gd name="connsiteX12" fmla="*/ 909917 w 2423251"/>
              <a:gd name="connsiteY12" fmla="*/ 2273080 h 2273080"/>
              <a:gd name="connsiteX13" fmla="*/ 363967 w 2423251"/>
              <a:gd name="connsiteY13" fmla="*/ 2273080 h 2273080"/>
              <a:gd name="connsiteX14" fmla="*/ 363967 w 2423251"/>
              <a:gd name="connsiteY14" fmla="*/ 2273080 h 2273080"/>
              <a:gd name="connsiteX15" fmla="*/ 263730 w 2423251"/>
              <a:gd name="connsiteY15" fmla="*/ 2273080 h 2273080"/>
              <a:gd name="connsiteX16" fmla="*/ 0 w 2423251"/>
              <a:gd name="connsiteY16" fmla="*/ 2009350 h 2273080"/>
              <a:gd name="connsiteX17" fmla="*/ 0 w 2423251"/>
              <a:gd name="connsiteY17" fmla="*/ 1350043 h 2273080"/>
              <a:gd name="connsiteX18" fmla="*/ 0 w 2423251"/>
              <a:gd name="connsiteY18" fmla="*/ 954455 h 2273080"/>
              <a:gd name="connsiteX19" fmla="*/ 0 w 2423251"/>
              <a:gd name="connsiteY19" fmla="*/ 954455 h 2273080"/>
              <a:gd name="connsiteX20" fmla="*/ 0 w 2423251"/>
              <a:gd name="connsiteY20" fmla="*/ 954460 h 2273080"/>
              <a:gd name="connsiteX0" fmla="*/ 0 w 2183801"/>
              <a:gd name="connsiteY0" fmla="*/ 1046506 h 2365126"/>
              <a:gd name="connsiteX1" fmla="*/ 263730 w 2183801"/>
              <a:gd name="connsiteY1" fmla="*/ 782776 h 2365126"/>
              <a:gd name="connsiteX2" fmla="*/ 1209057 w 2183801"/>
              <a:gd name="connsiteY2" fmla="*/ 760462 h 2365126"/>
              <a:gd name="connsiteX3" fmla="*/ 1961588 w 2183801"/>
              <a:gd name="connsiteY3" fmla="*/ 0 h 2365126"/>
              <a:gd name="connsiteX4" fmla="*/ 1478117 w 2183801"/>
              <a:gd name="connsiteY4" fmla="*/ 793934 h 2365126"/>
              <a:gd name="connsiteX5" fmla="*/ 1920071 w 2183801"/>
              <a:gd name="connsiteY5" fmla="*/ 782776 h 2365126"/>
              <a:gd name="connsiteX6" fmla="*/ 2183801 w 2183801"/>
              <a:gd name="connsiteY6" fmla="*/ 1046506 h 2365126"/>
              <a:gd name="connsiteX7" fmla="*/ 2183801 w 2183801"/>
              <a:gd name="connsiteY7" fmla="*/ 1046501 h 2365126"/>
              <a:gd name="connsiteX8" fmla="*/ 2183801 w 2183801"/>
              <a:gd name="connsiteY8" fmla="*/ 1046501 h 2365126"/>
              <a:gd name="connsiteX9" fmla="*/ 2183801 w 2183801"/>
              <a:gd name="connsiteY9" fmla="*/ 1442089 h 2365126"/>
              <a:gd name="connsiteX10" fmla="*/ 2183801 w 2183801"/>
              <a:gd name="connsiteY10" fmla="*/ 2101396 h 2365126"/>
              <a:gd name="connsiteX11" fmla="*/ 1920071 w 2183801"/>
              <a:gd name="connsiteY11" fmla="*/ 2365126 h 2365126"/>
              <a:gd name="connsiteX12" fmla="*/ 909917 w 2183801"/>
              <a:gd name="connsiteY12" fmla="*/ 2365126 h 2365126"/>
              <a:gd name="connsiteX13" fmla="*/ 363967 w 2183801"/>
              <a:gd name="connsiteY13" fmla="*/ 2365126 h 2365126"/>
              <a:gd name="connsiteX14" fmla="*/ 363967 w 2183801"/>
              <a:gd name="connsiteY14" fmla="*/ 2365126 h 2365126"/>
              <a:gd name="connsiteX15" fmla="*/ 263730 w 2183801"/>
              <a:gd name="connsiteY15" fmla="*/ 2365126 h 2365126"/>
              <a:gd name="connsiteX16" fmla="*/ 0 w 2183801"/>
              <a:gd name="connsiteY16" fmla="*/ 2101396 h 2365126"/>
              <a:gd name="connsiteX17" fmla="*/ 0 w 2183801"/>
              <a:gd name="connsiteY17" fmla="*/ 1442089 h 2365126"/>
              <a:gd name="connsiteX18" fmla="*/ 0 w 2183801"/>
              <a:gd name="connsiteY18" fmla="*/ 1046501 h 2365126"/>
              <a:gd name="connsiteX19" fmla="*/ 0 w 2183801"/>
              <a:gd name="connsiteY19" fmla="*/ 1046501 h 2365126"/>
              <a:gd name="connsiteX20" fmla="*/ 0 w 2183801"/>
              <a:gd name="connsiteY20" fmla="*/ 1046506 h 23651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183801" h="2365126">
                <a:moveTo>
                  <a:pt x="0" y="1046506"/>
                </a:moveTo>
                <a:cubicBezTo>
                  <a:pt x="0" y="900852"/>
                  <a:pt x="118076" y="782776"/>
                  <a:pt x="263730" y="782776"/>
                </a:cubicBezTo>
                <a:lnTo>
                  <a:pt x="1209057" y="760462"/>
                </a:lnTo>
                <a:lnTo>
                  <a:pt x="1961588" y="0"/>
                </a:lnTo>
                <a:lnTo>
                  <a:pt x="1478117" y="793934"/>
                </a:lnTo>
                <a:lnTo>
                  <a:pt x="1920071" y="782776"/>
                </a:lnTo>
                <a:cubicBezTo>
                  <a:pt x="2065725" y="782776"/>
                  <a:pt x="2183801" y="900852"/>
                  <a:pt x="2183801" y="1046506"/>
                </a:cubicBezTo>
                <a:lnTo>
                  <a:pt x="2183801" y="1046501"/>
                </a:lnTo>
                <a:lnTo>
                  <a:pt x="2183801" y="1046501"/>
                </a:lnTo>
                <a:lnTo>
                  <a:pt x="2183801" y="1442089"/>
                </a:lnTo>
                <a:lnTo>
                  <a:pt x="2183801" y="2101396"/>
                </a:lnTo>
                <a:cubicBezTo>
                  <a:pt x="2183801" y="2247050"/>
                  <a:pt x="2065725" y="2365126"/>
                  <a:pt x="1920071" y="2365126"/>
                </a:cubicBezTo>
                <a:lnTo>
                  <a:pt x="909917" y="2365126"/>
                </a:lnTo>
                <a:lnTo>
                  <a:pt x="363967" y="2365126"/>
                </a:lnTo>
                <a:lnTo>
                  <a:pt x="363967" y="2365126"/>
                </a:lnTo>
                <a:lnTo>
                  <a:pt x="263730" y="2365126"/>
                </a:lnTo>
                <a:cubicBezTo>
                  <a:pt x="118076" y="2365126"/>
                  <a:pt x="0" y="2247050"/>
                  <a:pt x="0" y="2101396"/>
                </a:cubicBezTo>
                <a:lnTo>
                  <a:pt x="0" y="1442089"/>
                </a:lnTo>
                <a:lnTo>
                  <a:pt x="0" y="1046501"/>
                </a:lnTo>
                <a:lnTo>
                  <a:pt x="0" y="1046501"/>
                </a:lnTo>
                <a:lnTo>
                  <a:pt x="0" y="1046506"/>
                </a:lnTo>
                <a:close/>
              </a:path>
            </a:pathLst>
          </a:custGeom>
          <a:solidFill>
            <a:srgbClr val="78AAD6"/>
          </a:solidFill>
          <a:ln>
            <a:noFill/>
          </a:ln>
        </p:spPr>
        <p:txBody>
          <a:bodyPr spcFirstLastPara="1" wrap="square" lIns="0" tIns="0" rIns="0" bIns="0" anchor="t" anchorCtr="0">
            <a:noAutofit/>
          </a:bodyPr>
          <a:lstStyle/>
          <a:p>
            <a:endParaRPr sz="964"/>
          </a:p>
        </p:txBody>
      </p:sp>
      <p:sp>
        <p:nvSpPr>
          <p:cNvPr id="20" name="Google Shape;138;p17"/>
          <p:cNvSpPr txBox="1"/>
          <p:nvPr/>
        </p:nvSpPr>
        <p:spPr>
          <a:xfrm>
            <a:off x="3317224" y="4394109"/>
            <a:ext cx="2327721" cy="1143810"/>
          </a:xfrm>
          <a:prstGeom prst="rect">
            <a:avLst/>
          </a:prstGeom>
          <a:noFill/>
          <a:ln>
            <a:noFill/>
          </a:ln>
        </p:spPr>
        <p:txBody>
          <a:bodyPr spcFirstLastPara="1" wrap="square" lIns="0" tIns="32652" rIns="0" bIns="0" anchor="t" anchorCtr="0">
            <a:noAutofit/>
          </a:bodyPr>
          <a:lstStyle/>
          <a:p>
            <a:pPr marL="208524" marR="2721" indent="-202061">
              <a:lnSpc>
                <a:spcPct val="113506"/>
              </a:lnSpc>
            </a:pPr>
            <a:r>
              <a:rPr lang="en-US" sz="2800" b="1" dirty="0">
                <a:solidFill>
                  <a:srgbClr val="FFFFFF"/>
                </a:solidFill>
                <a:latin typeface="Trebuchet MS"/>
                <a:ea typeface="Trebuchet MS"/>
                <a:cs typeface="Trebuchet MS"/>
                <a:sym typeface="Trebuchet MS"/>
              </a:rPr>
              <a:t>name for new column</a:t>
            </a:r>
            <a:endParaRPr sz="2800" dirty="0">
              <a:latin typeface="Trebuchet MS"/>
              <a:ea typeface="Trebuchet MS"/>
              <a:cs typeface="Trebuchet MS"/>
              <a:sym typeface="Trebuchet MS"/>
            </a:endParaRPr>
          </a:p>
        </p:txBody>
      </p:sp>
      <p:sp>
        <p:nvSpPr>
          <p:cNvPr id="21" name="Google Shape;172;p20"/>
          <p:cNvSpPr/>
          <p:nvPr/>
        </p:nvSpPr>
        <p:spPr>
          <a:xfrm>
            <a:off x="8329612" y="3384167"/>
            <a:ext cx="3840689" cy="2153752"/>
          </a:xfrm>
          <a:custGeom>
            <a:avLst/>
            <a:gdLst>
              <a:gd name="connsiteX0" fmla="*/ 6812950 w 7169286"/>
              <a:gd name="connsiteY0" fmla="*/ 1066067 h 3683789"/>
              <a:gd name="connsiteX1" fmla="*/ 356337 w 7169286"/>
              <a:gd name="connsiteY1" fmla="*/ 1066067 h 3683789"/>
              <a:gd name="connsiteX2" fmla="*/ 307986 w 7169286"/>
              <a:gd name="connsiteY2" fmla="*/ 1069320 h 3683789"/>
              <a:gd name="connsiteX3" fmla="*/ 261611 w 7169286"/>
              <a:gd name="connsiteY3" fmla="*/ 1078796 h 3683789"/>
              <a:gd name="connsiteX4" fmla="*/ 217637 w 7169286"/>
              <a:gd name="connsiteY4" fmla="*/ 1094070 h 3683789"/>
              <a:gd name="connsiteX5" fmla="*/ 176489 w 7169286"/>
              <a:gd name="connsiteY5" fmla="*/ 1114718 h 3683789"/>
              <a:gd name="connsiteX6" fmla="*/ 138592 w 7169286"/>
              <a:gd name="connsiteY6" fmla="*/ 1140316 h 3683789"/>
              <a:gd name="connsiteX7" fmla="*/ 104371 w 7169286"/>
              <a:gd name="connsiteY7" fmla="*/ 1170438 h 3683789"/>
              <a:gd name="connsiteX8" fmla="*/ 74249 w 7169286"/>
              <a:gd name="connsiteY8" fmla="*/ 1204659 h 3683789"/>
              <a:gd name="connsiteX9" fmla="*/ 48651 w 7169286"/>
              <a:gd name="connsiteY9" fmla="*/ 1242556 h 3683789"/>
              <a:gd name="connsiteX10" fmla="*/ 28003 w 7169286"/>
              <a:gd name="connsiteY10" fmla="*/ 1283704 h 3683789"/>
              <a:gd name="connsiteX11" fmla="*/ 12729 w 7169286"/>
              <a:gd name="connsiteY11" fmla="*/ 1327678 h 3683789"/>
              <a:gd name="connsiteX12" fmla="*/ 3253 w 7169286"/>
              <a:gd name="connsiteY12" fmla="*/ 1374053 h 3683789"/>
              <a:gd name="connsiteX13" fmla="*/ 0 w 7169286"/>
              <a:gd name="connsiteY13" fmla="*/ 1422404 h 3683789"/>
              <a:gd name="connsiteX14" fmla="*/ 0 w 7169286"/>
              <a:gd name="connsiteY14" fmla="*/ 3327451 h 3683789"/>
              <a:gd name="connsiteX15" fmla="*/ 3253 w 7169286"/>
              <a:gd name="connsiteY15" fmla="*/ 3375803 h 3683789"/>
              <a:gd name="connsiteX16" fmla="*/ 12729 w 7169286"/>
              <a:gd name="connsiteY16" fmla="*/ 3422178 h 3683789"/>
              <a:gd name="connsiteX17" fmla="*/ 28003 w 7169286"/>
              <a:gd name="connsiteY17" fmla="*/ 3466151 h 3683789"/>
              <a:gd name="connsiteX18" fmla="*/ 48651 w 7169286"/>
              <a:gd name="connsiteY18" fmla="*/ 3507299 h 3683789"/>
              <a:gd name="connsiteX19" fmla="*/ 74249 w 7169286"/>
              <a:gd name="connsiteY19" fmla="*/ 3545196 h 3683789"/>
              <a:gd name="connsiteX20" fmla="*/ 104371 w 7169286"/>
              <a:gd name="connsiteY20" fmla="*/ 3579417 h 3683789"/>
              <a:gd name="connsiteX21" fmla="*/ 138592 w 7169286"/>
              <a:gd name="connsiteY21" fmla="*/ 3609539 h 3683789"/>
              <a:gd name="connsiteX22" fmla="*/ 176489 w 7169286"/>
              <a:gd name="connsiteY22" fmla="*/ 3635136 h 3683789"/>
              <a:gd name="connsiteX23" fmla="*/ 217637 w 7169286"/>
              <a:gd name="connsiteY23" fmla="*/ 3655784 h 3683789"/>
              <a:gd name="connsiteX24" fmla="*/ 261611 w 7169286"/>
              <a:gd name="connsiteY24" fmla="*/ 3671059 h 3683789"/>
              <a:gd name="connsiteX25" fmla="*/ 307986 w 7169286"/>
              <a:gd name="connsiteY25" fmla="*/ 3680535 h 3683789"/>
              <a:gd name="connsiteX26" fmla="*/ 356337 w 7169286"/>
              <a:gd name="connsiteY26" fmla="*/ 3683788 h 3683789"/>
              <a:gd name="connsiteX27" fmla="*/ 6812950 w 7169286"/>
              <a:gd name="connsiteY27" fmla="*/ 3683788 h 3683789"/>
              <a:gd name="connsiteX28" fmla="*/ 6861301 w 7169286"/>
              <a:gd name="connsiteY28" fmla="*/ 3680535 h 3683789"/>
              <a:gd name="connsiteX29" fmla="*/ 6907675 w 7169286"/>
              <a:gd name="connsiteY29" fmla="*/ 3671059 h 3683789"/>
              <a:gd name="connsiteX30" fmla="*/ 6951648 w 7169286"/>
              <a:gd name="connsiteY30" fmla="*/ 3655784 h 3683789"/>
              <a:gd name="connsiteX31" fmla="*/ 6992795 w 7169286"/>
              <a:gd name="connsiteY31" fmla="*/ 3635136 h 3683789"/>
              <a:gd name="connsiteX32" fmla="*/ 7030692 w 7169286"/>
              <a:gd name="connsiteY32" fmla="*/ 3609539 h 3683789"/>
              <a:gd name="connsiteX33" fmla="*/ 7064914 w 7169286"/>
              <a:gd name="connsiteY33" fmla="*/ 3579417 h 3683789"/>
              <a:gd name="connsiteX34" fmla="*/ 7095036 w 7169286"/>
              <a:gd name="connsiteY34" fmla="*/ 3545196 h 3683789"/>
              <a:gd name="connsiteX35" fmla="*/ 7120633 w 7169286"/>
              <a:gd name="connsiteY35" fmla="*/ 3507299 h 3683789"/>
              <a:gd name="connsiteX36" fmla="*/ 7141281 w 7169286"/>
              <a:gd name="connsiteY36" fmla="*/ 3466151 h 3683789"/>
              <a:gd name="connsiteX37" fmla="*/ 7156556 w 7169286"/>
              <a:gd name="connsiteY37" fmla="*/ 3422178 h 3683789"/>
              <a:gd name="connsiteX38" fmla="*/ 7166032 w 7169286"/>
              <a:gd name="connsiteY38" fmla="*/ 3375803 h 3683789"/>
              <a:gd name="connsiteX39" fmla="*/ 7169285 w 7169286"/>
              <a:gd name="connsiteY39" fmla="*/ 3327451 h 3683789"/>
              <a:gd name="connsiteX40" fmla="*/ 7169285 w 7169286"/>
              <a:gd name="connsiteY40" fmla="*/ 1422404 h 3683789"/>
              <a:gd name="connsiteX41" fmla="*/ 7166032 w 7169286"/>
              <a:gd name="connsiteY41" fmla="*/ 1374053 h 3683789"/>
              <a:gd name="connsiteX42" fmla="*/ 7156556 w 7169286"/>
              <a:gd name="connsiteY42" fmla="*/ 1327678 h 3683789"/>
              <a:gd name="connsiteX43" fmla="*/ 7141281 w 7169286"/>
              <a:gd name="connsiteY43" fmla="*/ 1283704 h 3683789"/>
              <a:gd name="connsiteX44" fmla="*/ 7120633 w 7169286"/>
              <a:gd name="connsiteY44" fmla="*/ 1242556 h 3683789"/>
              <a:gd name="connsiteX45" fmla="*/ 7095036 w 7169286"/>
              <a:gd name="connsiteY45" fmla="*/ 1204659 h 3683789"/>
              <a:gd name="connsiteX46" fmla="*/ 7064914 w 7169286"/>
              <a:gd name="connsiteY46" fmla="*/ 1170438 h 3683789"/>
              <a:gd name="connsiteX47" fmla="*/ 7030692 w 7169286"/>
              <a:gd name="connsiteY47" fmla="*/ 1140316 h 3683789"/>
              <a:gd name="connsiteX48" fmla="*/ 6992795 w 7169286"/>
              <a:gd name="connsiteY48" fmla="*/ 1114718 h 3683789"/>
              <a:gd name="connsiteX49" fmla="*/ 6951648 w 7169286"/>
              <a:gd name="connsiteY49" fmla="*/ 1094070 h 3683789"/>
              <a:gd name="connsiteX50" fmla="*/ 6907675 w 7169286"/>
              <a:gd name="connsiteY50" fmla="*/ 1078796 h 3683789"/>
              <a:gd name="connsiteX51" fmla="*/ 6861301 w 7169286"/>
              <a:gd name="connsiteY51" fmla="*/ 1069320 h 3683789"/>
              <a:gd name="connsiteX52" fmla="*/ 6812950 w 7169286"/>
              <a:gd name="connsiteY52" fmla="*/ 1066067 h 3683789"/>
              <a:gd name="connsiteX0" fmla="*/ 708093 w 7169286"/>
              <a:gd name="connsiteY0" fmla="*/ 0 h 3683789"/>
              <a:gd name="connsiteX1" fmla="*/ 603384 w 7169286"/>
              <a:gd name="connsiteY1" fmla="*/ 1066067 h 3683789"/>
              <a:gd name="connsiteX2" fmla="*/ 2993816 w 7169286"/>
              <a:gd name="connsiteY2" fmla="*/ 1082813 h 3683789"/>
              <a:gd name="connsiteX3" fmla="*/ 708093 w 7169286"/>
              <a:gd name="connsiteY3" fmla="*/ 0 h 3683789"/>
              <a:gd name="connsiteX0" fmla="*/ 6812950 w 7169284"/>
              <a:gd name="connsiteY0" fmla="*/ 1066067 h 3683787"/>
              <a:gd name="connsiteX1" fmla="*/ 356337 w 7169284"/>
              <a:gd name="connsiteY1" fmla="*/ 1066067 h 3683787"/>
              <a:gd name="connsiteX2" fmla="*/ 307986 w 7169284"/>
              <a:gd name="connsiteY2" fmla="*/ 1069320 h 3683787"/>
              <a:gd name="connsiteX3" fmla="*/ 261611 w 7169284"/>
              <a:gd name="connsiteY3" fmla="*/ 1078796 h 3683787"/>
              <a:gd name="connsiteX4" fmla="*/ 217637 w 7169284"/>
              <a:gd name="connsiteY4" fmla="*/ 1094070 h 3683787"/>
              <a:gd name="connsiteX5" fmla="*/ 176489 w 7169284"/>
              <a:gd name="connsiteY5" fmla="*/ 1114718 h 3683787"/>
              <a:gd name="connsiteX6" fmla="*/ 138592 w 7169284"/>
              <a:gd name="connsiteY6" fmla="*/ 1140316 h 3683787"/>
              <a:gd name="connsiteX7" fmla="*/ 104371 w 7169284"/>
              <a:gd name="connsiteY7" fmla="*/ 1170438 h 3683787"/>
              <a:gd name="connsiteX8" fmla="*/ 74249 w 7169284"/>
              <a:gd name="connsiteY8" fmla="*/ 1204659 h 3683787"/>
              <a:gd name="connsiteX9" fmla="*/ 48651 w 7169284"/>
              <a:gd name="connsiteY9" fmla="*/ 1242556 h 3683787"/>
              <a:gd name="connsiteX10" fmla="*/ 28003 w 7169284"/>
              <a:gd name="connsiteY10" fmla="*/ 1283704 h 3683787"/>
              <a:gd name="connsiteX11" fmla="*/ 12729 w 7169284"/>
              <a:gd name="connsiteY11" fmla="*/ 1327678 h 3683787"/>
              <a:gd name="connsiteX12" fmla="*/ 3253 w 7169284"/>
              <a:gd name="connsiteY12" fmla="*/ 1374053 h 3683787"/>
              <a:gd name="connsiteX13" fmla="*/ 0 w 7169284"/>
              <a:gd name="connsiteY13" fmla="*/ 1422404 h 3683787"/>
              <a:gd name="connsiteX14" fmla="*/ 0 w 7169284"/>
              <a:gd name="connsiteY14" fmla="*/ 3327451 h 3683787"/>
              <a:gd name="connsiteX15" fmla="*/ 3253 w 7169284"/>
              <a:gd name="connsiteY15" fmla="*/ 3375803 h 3683787"/>
              <a:gd name="connsiteX16" fmla="*/ 12729 w 7169284"/>
              <a:gd name="connsiteY16" fmla="*/ 3422178 h 3683787"/>
              <a:gd name="connsiteX17" fmla="*/ 28003 w 7169284"/>
              <a:gd name="connsiteY17" fmla="*/ 3466151 h 3683787"/>
              <a:gd name="connsiteX18" fmla="*/ 48651 w 7169284"/>
              <a:gd name="connsiteY18" fmla="*/ 3507299 h 3683787"/>
              <a:gd name="connsiteX19" fmla="*/ 74249 w 7169284"/>
              <a:gd name="connsiteY19" fmla="*/ 3545196 h 3683787"/>
              <a:gd name="connsiteX20" fmla="*/ 104371 w 7169284"/>
              <a:gd name="connsiteY20" fmla="*/ 3579417 h 3683787"/>
              <a:gd name="connsiteX21" fmla="*/ 138592 w 7169284"/>
              <a:gd name="connsiteY21" fmla="*/ 3609539 h 3683787"/>
              <a:gd name="connsiteX22" fmla="*/ 176489 w 7169284"/>
              <a:gd name="connsiteY22" fmla="*/ 3635136 h 3683787"/>
              <a:gd name="connsiteX23" fmla="*/ 217637 w 7169284"/>
              <a:gd name="connsiteY23" fmla="*/ 3655784 h 3683787"/>
              <a:gd name="connsiteX24" fmla="*/ 261611 w 7169284"/>
              <a:gd name="connsiteY24" fmla="*/ 3671059 h 3683787"/>
              <a:gd name="connsiteX25" fmla="*/ 307986 w 7169284"/>
              <a:gd name="connsiteY25" fmla="*/ 3680535 h 3683787"/>
              <a:gd name="connsiteX26" fmla="*/ 356337 w 7169284"/>
              <a:gd name="connsiteY26" fmla="*/ 3683788 h 3683787"/>
              <a:gd name="connsiteX27" fmla="*/ 6812950 w 7169284"/>
              <a:gd name="connsiteY27" fmla="*/ 3683788 h 3683787"/>
              <a:gd name="connsiteX28" fmla="*/ 6861301 w 7169284"/>
              <a:gd name="connsiteY28" fmla="*/ 3680535 h 3683787"/>
              <a:gd name="connsiteX29" fmla="*/ 6907675 w 7169284"/>
              <a:gd name="connsiteY29" fmla="*/ 3671059 h 3683787"/>
              <a:gd name="connsiteX30" fmla="*/ 6951648 w 7169284"/>
              <a:gd name="connsiteY30" fmla="*/ 3655784 h 3683787"/>
              <a:gd name="connsiteX31" fmla="*/ 6992795 w 7169284"/>
              <a:gd name="connsiteY31" fmla="*/ 3635136 h 3683787"/>
              <a:gd name="connsiteX32" fmla="*/ 7030692 w 7169284"/>
              <a:gd name="connsiteY32" fmla="*/ 3609539 h 3683787"/>
              <a:gd name="connsiteX33" fmla="*/ 7064914 w 7169284"/>
              <a:gd name="connsiteY33" fmla="*/ 3579417 h 3683787"/>
              <a:gd name="connsiteX34" fmla="*/ 7095036 w 7169284"/>
              <a:gd name="connsiteY34" fmla="*/ 3545196 h 3683787"/>
              <a:gd name="connsiteX35" fmla="*/ 7120633 w 7169284"/>
              <a:gd name="connsiteY35" fmla="*/ 3507299 h 3683787"/>
              <a:gd name="connsiteX36" fmla="*/ 7141281 w 7169284"/>
              <a:gd name="connsiteY36" fmla="*/ 3466151 h 3683787"/>
              <a:gd name="connsiteX37" fmla="*/ 7156556 w 7169284"/>
              <a:gd name="connsiteY37" fmla="*/ 3422178 h 3683787"/>
              <a:gd name="connsiteX38" fmla="*/ 7166032 w 7169284"/>
              <a:gd name="connsiteY38" fmla="*/ 3375803 h 3683787"/>
              <a:gd name="connsiteX39" fmla="*/ 7169285 w 7169284"/>
              <a:gd name="connsiteY39" fmla="*/ 3327451 h 3683787"/>
              <a:gd name="connsiteX40" fmla="*/ 7169285 w 7169284"/>
              <a:gd name="connsiteY40" fmla="*/ 1422404 h 3683787"/>
              <a:gd name="connsiteX41" fmla="*/ 7166032 w 7169284"/>
              <a:gd name="connsiteY41" fmla="*/ 1374053 h 3683787"/>
              <a:gd name="connsiteX42" fmla="*/ 7156556 w 7169284"/>
              <a:gd name="connsiteY42" fmla="*/ 1327678 h 3683787"/>
              <a:gd name="connsiteX43" fmla="*/ 7141281 w 7169284"/>
              <a:gd name="connsiteY43" fmla="*/ 1283704 h 3683787"/>
              <a:gd name="connsiteX44" fmla="*/ 7120633 w 7169284"/>
              <a:gd name="connsiteY44" fmla="*/ 1242556 h 3683787"/>
              <a:gd name="connsiteX45" fmla="*/ 7095036 w 7169284"/>
              <a:gd name="connsiteY45" fmla="*/ 1204659 h 3683787"/>
              <a:gd name="connsiteX46" fmla="*/ 7064914 w 7169284"/>
              <a:gd name="connsiteY46" fmla="*/ 1170438 h 3683787"/>
              <a:gd name="connsiteX47" fmla="*/ 7030692 w 7169284"/>
              <a:gd name="connsiteY47" fmla="*/ 1140316 h 3683787"/>
              <a:gd name="connsiteX48" fmla="*/ 6992795 w 7169284"/>
              <a:gd name="connsiteY48" fmla="*/ 1114718 h 3683787"/>
              <a:gd name="connsiteX49" fmla="*/ 6951648 w 7169284"/>
              <a:gd name="connsiteY49" fmla="*/ 1094070 h 3683787"/>
              <a:gd name="connsiteX50" fmla="*/ 6907675 w 7169284"/>
              <a:gd name="connsiteY50" fmla="*/ 1078796 h 3683787"/>
              <a:gd name="connsiteX51" fmla="*/ 6861301 w 7169284"/>
              <a:gd name="connsiteY51" fmla="*/ 1069320 h 3683787"/>
              <a:gd name="connsiteX52" fmla="*/ 6812950 w 7169284"/>
              <a:gd name="connsiteY52" fmla="*/ 1066067 h 3683787"/>
              <a:gd name="connsiteX0" fmla="*/ 708093 w 7169284"/>
              <a:gd name="connsiteY0" fmla="*/ 0 h 3683787"/>
              <a:gd name="connsiteX1" fmla="*/ 603384 w 7169284"/>
              <a:gd name="connsiteY1" fmla="*/ 1066067 h 3683787"/>
              <a:gd name="connsiteX2" fmla="*/ 2993816 w 7169284"/>
              <a:gd name="connsiteY2" fmla="*/ 1082813 h 3683787"/>
              <a:gd name="connsiteX3" fmla="*/ 708093 w 7169284"/>
              <a:gd name="connsiteY3" fmla="*/ 0 h 3683787"/>
              <a:gd name="connsiteX0" fmla="*/ 6812950 w 7169286"/>
              <a:gd name="connsiteY0" fmla="*/ 1066067 h 3683789"/>
              <a:gd name="connsiteX1" fmla="*/ 356337 w 7169286"/>
              <a:gd name="connsiteY1" fmla="*/ 1066067 h 3683789"/>
              <a:gd name="connsiteX2" fmla="*/ 307986 w 7169286"/>
              <a:gd name="connsiteY2" fmla="*/ 1069320 h 3683789"/>
              <a:gd name="connsiteX3" fmla="*/ 261611 w 7169286"/>
              <a:gd name="connsiteY3" fmla="*/ 1078796 h 3683789"/>
              <a:gd name="connsiteX4" fmla="*/ 217637 w 7169286"/>
              <a:gd name="connsiteY4" fmla="*/ 1094070 h 3683789"/>
              <a:gd name="connsiteX5" fmla="*/ 176489 w 7169286"/>
              <a:gd name="connsiteY5" fmla="*/ 1114718 h 3683789"/>
              <a:gd name="connsiteX6" fmla="*/ 138592 w 7169286"/>
              <a:gd name="connsiteY6" fmla="*/ 1140316 h 3683789"/>
              <a:gd name="connsiteX7" fmla="*/ 104371 w 7169286"/>
              <a:gd name="connsiteY7" fmla="*/ 1170438 h 3683789"/>
              <a:gd name="connsiteX8" fmla="*/ 74249 w 7169286"/>
              <a:gd name="connsiteY8" fmla="*/ 1204659 h 3683789"/>
              <a:gd name="connsiteX9" fmla="*/ 48651 w 7169286"/>
              <a:gd name="connsiteY9" fmla="*/ 1242556 h 3683789"/>
              <a:gd name="connsiteX10" fmla="*/ 28003 w 7169286"/>
              <a:gd name="connsiteY10" fmla="*/ 1283704 h 3683789"/>
              <a:gd name="connsiteX11" fmla="*/ 12729 w 7169286"/>
              <a:gd name="connsiteY11" fmla="*/ 1327678 h 3683789"/>
              <a:gd name="connsiteX12" fmla="*/ 3253 w 7169286"/>
              <a:gd name="connsiteY12" fmla="*/ 1374053 h 3683789"/>
              <a:gd name="connsiteX13" fmla="*/ 0 w 7169286"/>
              <a:gd name="connsiteY13" fmla="*/ 1422404 h 3683789"/>
              <a:gd name="connsiteX14" fmla="*/ 0 w 7169286"/>
              <a:gd name="connsiteY14" fmla="*/ 3327451 h 3683789"/>
              <a:gd name="connsiteX15" fmla="*/ 3253 w 7169286"/>
              <a:gd name="connsiteY15" fmla="*/ 3375803 h 3683789"/>
              <a:gd name="connsiteX16" fmla="*/ 12729 w 7169286"/>
              <a:gd name="connsiteY16" fmla="*/ 3422178 h 3683789"/>
              <a:gd name="connsiteX17" fmla="*/ 28003 w 7169286"/>
              <a:gd name="connsiteY17" fmla="*/ 3466151 h 3683789"/>
              <a:gd name="connsiteX18" fmla="*/ 48651 w 7169286"/>
              <a:gd name="connsiteY18" fmla="*/ 3507299 h 3683789"/>
              <a:gd name="connsiteX19" fmla="*/ 74249 w 7169286"/>
              <a:gd name="connsiteY19" fmla="*/ 3545196 h 3683789"/>
              <a:gd name="connsiteX20" fmla="*/ 104371 w 7169286"/>
              <a:gd name="connsiteY20" fmla="*/ 3579417 h 3683789"/>
              <a:gd name="connsiteX21" fmla="*/ 138592 w 7169286"/>
              <a:gd name="connsiteY21" fmla="*/ 3609539 h 3683789"/>
              <a:gd name="connsiteX22" fmla="*/ 176489 w 7169286"/>
              <a:gd name="connsiteY22" fmla="*/ 3635136 h 3683789"/>
              <a:gd name="connsiteX23" fmla="*/ 217637 w 7169286"/>
              <a:gd name="connsiteY23" fmla="*/ 3655784 h 3683789"/>
              <a:gd name="connsiteX24" fmla="*/ 261611 w 7169286"/>
              <a:gd name="connsiteY24" fmla="*/ 3671059 h 3683789"/>
              <a:gd name="connsiteX25" fmla="*/ 307986 w 7169286"/>
              <a:gd name="connsiteY25" fmla="*/ 3680535 h 3683789"/>
              <a:gd name="connsiteX26" fmla="*/ 356337 w 7169286"/>
              <a:gd name="connsiteY26" fmla="*/ 3683788 h 3683789"/>
              <a:gd name="connsiteX27" fmla="*/ 6812950 w 7169286"/>
              <a:gd name="connsiteY27" fmla="*/ 3683788 h 3683789"/>
              <a:gd name="connsiteX28" fmla="*/ 6861301 w 7169286"/>
              <a:gd name="connsiteY28" fmla="*/ 3680535 h 3683789"/>
              <a:gd name="connsiteX29" fmla="*/ 6907675 w 7169286"/>
              <a:gd name="connsiteY29" fmla="*/ 3671059 h 3683789"/>
              <a:gd name="connsiteX30" fmla="*/ 6951648 w 7169286"/>
              <a:gd name="connsiteY30" fmla="*/ 3655784 h 3683789"/>
              <a:gd name="connsiteX31" fmla="*/ 6992795 w 7169286"/>
              <a:gd name="connsiteY31" fmla="*/ 3635136 h 3683789"/>
              <a:gd name="connsiteX32" fmla="*/ 7030692 w 7169286"/>
              <a:gd name="connsiteY32" fmla="*/ 3609539 h 3683789"/>
              <a:gd name="connsiteX33" fmla="*/ 7064914 w 7169286"/>
              <a:gd name="connsiteY33" fmla="*/ 3579417 h 3683789"/>
              <a:gd name="connsiteX34" fmla="*/ 7095036 w 7169286"/>
              <a:gd name="connsiteY34" fmla="*/ 3545196 h 3683789"/>
              <a:gd name="connsiteX35" fmla="*/ 7120633 w 7169286"/>
              <a:gd name="connsiteY35" fmla="*/ 3507299 h 3683789"/>
              <a:gd name="connsiteX36" fmla="*/ 7141281 w 7169286"/>
              <a:gd name="connsiteY36" fmla="*/ 3466151 h 3683789"/>
              <a:gd name="connsiteX37" fmla="*/ 7156556 w 7169286"/>
              <a:gd name="connsiteY37" fmla="*/ 3422178 h 3683789"/>
              <a:gd name="connsiteX38" fmla="*/ 7166032 w 7169286"/>
              <a:gd name="connsiteY38" fmla="*/ 3375803 h 3683789"/>
              <a:gd name="connsiteX39" fmla="*/ 7169285 w 7169286"/>
              <a:gd name="connsiteY39" fmla="*/ 3327451 h 3683789"/>
              <a:gd name="connsiteX40" fmla="*/ 7169285 w 7169286"/>
              <a:gd name="connsiteY40" fmla="*/ 1422404 h 3683789"/>
              <a:gd name="connsiteX41" fmla="*/ 7166032 w 7169286"/>
              <a:gd name="connsiteY41" fmla="*/ 1374053 h 3683789"/>
              <a:gd name="connsiteX42" fmla="*/ 7156556 w 7169286"/>
              <a:gd name="connsiteY42" fmla="*/ 1327678 h 3683789"/>
              <a:gd name="connsiteX43" fmla="*/ 7141281 w 7169286"/>
              <a:gd name="connsiteY43" fmla="*/ 1283704 h 3683789"/>
              <a:gd name="connsiteX44" fmla="*/ 7120633 w 7169286"/>
              <a:gd name="connsiteY44" fmla="*/ 1242556 h 3683789"/>
              <a:gd name="connsiteX45" fmla="*/ 7095036 w 7169286"/>
              <a:gd name="connsiteY45" fmla="*/ 1204659 h 3683789"/>
              <a:gd name="connsiteX46" fmla="*/ 7064914 w 7169286"/>
              <a:gd name="connsiteY46" fmla="*/ 1170438 h 3683789"/>
              <a:gd name="connsiteX47" fmla="*/ 7030692 w 7169286"/>
              <a:gd name="connsiteY47" fmla="*/ 1140316 h 3683789"/>
              <a:gd name="connsiteX48" fmla="*/ 6992795 w 7169286"/>
              <a:gd name="connsiteY48" fmla="*/ 1114718 h 3683789"/>
              <a:gd name="connsiteX49" fmla="*/ 6951648 w 7169286"/>
              <a:gd name="connsiteY49" fmla="*/ 1094070 h 3683789"/>
              <a:gd name="connsiteX50" fmla="*/ 6907675 w 7169286"/>
              <a:gd name="connsiteY50" fmla="*/ 1078796 h 3683789"/>
              <a:gd name="connsiteX51" fmla="*/ 6861301 w 7169286"/>
              <a:gd name="connsiteY51" fmla="*/ 1069320 h 3683789"/>
              <a:gd name="connsiteX52" fmla="*/ 6812950 w 7169286"/>
              <a:gd name="connsiteY52" fmla="*/ 1066067 h 3683789"/>
              <a:gd name="connsiteX0" fmla="*/ 708093 w 7169286"/>
              <a:gd name="connsiteY0" fmla="*/ 0 h 3683789"/>
              <a:gd name="connsiteX1" fmla="*/ 1836130 w 7169286"/>
              <a:gd name="connsiteY1" fmla="*/ 1066067 h 3683789"/>
              <a:gd name="connsiteX2" fmla="*/ 2993816 w 7169286"/>
              <a:gd name="connsiteY2" fmla="*/ 1082813 h 3683789"/>
              <a:gd name="connsiteX3" fmla="*/ 708093 w 7169286"/>
              <a:gd name="connsiteY3" fmla="*/ 0 h 3683789"/>
              <a:gd name="connsiteX0" fmla="*/ 6812950 w 7169284"/>
              <a:gd name="connsiteY0" fmla="*/ 1099560 h 3717280"/>
              <a:gd name="connsiteX1" fmla="*/ 356337 w 7169284"/>
              <a:gd name="connsiteY1" fmla="*/ 1099560 h 3717280"/>
              <a:gd name="connsiteX2" fmla="*/ 307986 w 7169284"/>
              <a:gd name="connsiteY2" fmla="*/ 1102813 h 3717280"/>
              <a:gd name="connsiteX3" fmla="*/ 261611 w 7169284"/>
              <a:gd name="connsiteY3" fmla="*/ 1112289 h 3717280"/>
              <a:gd name="connsiteX4" fmla="*/ 217637 w 7169284"/>
              <a:gd name="connsiteY4" fmla="*/ 1127563 h 3717280"/>
              <a:gd name="connsiteX5" fmla="*/ 176489 w 7169284"/>
              <a:gd name="connsiteY5" fmla="*/ 1148211 h 3717280"/>
              <a:gd name="connsiteX6" fmla="*/ 138592 w 7169284"/>
              <a:gd name="connsiteY6" fmla="*/ 1173809 h 3717280"/>
              <a:gd name="connsiteX7" fmla="*/ 104371 w 7169284"/>
              <a:gd name="connsiteY7" fmla="*/ 1203931 h 3717280"/>
              <a:gd name="connsiteX8" fmla="*/ 74249 w 7169284"/>
              <a:gd name="connsiteY8" fmla="*/ 1238152 h 3717280"/>
              <a:gd name="connsiteX9" fmla="*/ 48651 w 7169284"/>
              <a:gd name="connsiteY9" fmla="*/ 1276049 h 3717280"/>
              <a:gd name="connsiteX10" fmla="*/ 28003 w 7169284"/>
              <a:gd name="connsiteY10" fmla="*/ 1317197 h 3717280"/>
              <a:gd name="connsiteX11" fmla="*/ 12729 w 7169284"/>
              <a:gd name="connsiteY11" fmla="*/ 1361171 h 3717280"/>
              <a:gd name="connsiteX12" fmla="*/ 3253 w 7169284"/>
              <a:gd name="connsiteY12" fmla="*/ 1407546 h 3717280"/>
              <a:gd name="connsiteX13" fmla="*/ 0 w 7169284"/>
              <a:gd name="connsiteY13" fmla="*/ 1455897 h 3717280"/>
              <a:gd name="connsiteX14" fmla="*/ 0 w 7169284"/>
              <a:gd name="connsiteY14" fmla="*/ 3360944 h 3717280"/>
              <a:gd name="connsiteX15" fmla="*/ 3253 w 7169284"/>
              <a:gd name="connsiteY15" fmla="*/ 3409296 h 3717280"/>
              <a:gd name="connsiteX16" fmla="*/ 12729 w 7169284"/>
              <a:gd name="connsiteY16" fmla="*/ 3455671 h 3717280"/>
              <a:gd name="connsiteX17" fmla="*/ 28003 w 7169284"/>
              <a:gd name="connsiteY17" fmla="*/ 3499644 h 3717280"/>
              <a:gd name="connsiteX18" fmla="*/ 48651 w 7169284"/>
              <a:gd name="connsiteY18" fmla="*/ 3540792 h 3717280"/>
              <a:gd name="connsiteX19" fmla="*/ 74249 w 7169284"/>
              <a:gd name="connsiteY19" fmla="*/ 3578689 h 3717280"/>
              <a:gd name="connsiteX20" fmla="*/ 104371 w 7169284"/>
              <a:gd name="connsiteY20" fmla="*/ 3612910 h 3717280"/>
              <a:gd name="connsiteX21" fmla="*/ 138592 w 7169284"/>
              <a:gd name="connsiteY21" fmla="*/ 3643032 h 3717280"/>
              <a:gd name="connsiteX22" fmla="*/ 176489 w 7169284"/>
              <a:gd name="connsiteY22" fmla="*/ 3668629 h 3717280"/>
              <a:gd name="connsiteX23" fmla="*/ 217637 w 7169284"/>
              <a:gd name="connsiteY23" fmla="*/ 3689277 h 3717280"/>
              <a:gd name="connsiteX24" fmla="*/ 261611 w 7169284"/>
              <a:gd name="connsiteY24" fmla="*/ 3704552 h 3717280"/>
              <a:gd name="connsiteX25" fmla="*/ 307986 w 7169284"/>
              <a:gd name="connsiteY25" fmla="*/ 3714028 h 3717280"/>
              <a:gd name="connsiteX26" fmla="*/ 356337 w 7169284"/>
              <a:gd name="connsiteY26" fmla="*/ 3717281 h 3717280"/>
              <a:gd name="connsiteX27" fmla="*/ 6812950 w 7169284"/>
              <a:gd name="connsiteY27" fmla="*/ 3717281 h 3717280"/>
              <a:gd name="connsiteX28" fmla="*/ 6861301 w 7169284"/>
              <a:gd name="connsiteY28" fmla="*/ 3714028 h 3717280"/>
              <a:gd name="connsiteX29" fmla="*/ 6907675 w 7169284"/>
              <a:gd name="connsiteY29" fmla="*/ 3704552 h 3717280"/>
              <a:gd name="connsiteX30" fmla="*/ 6951648 w 7169284"/>
              <a:gd name="connsiteY30" fmla="*/ 3689277 h 3717280"/>
              <a:gd name="connsiteX31" fmla="*/ 6992795 w 7169284"/>
              <a:gd name="connsiteY31" fmla="*/ 3668629 h 3717280"/>
              <a:gd name="connsiteX32" fmla="*/ 7030692 w 7169284"/>
              <a:gd name="connsiteY32" fmla="*/ 3643032 h 3717280"/>
              <a:gd name="connsiteX33" fmla="*/ 7064914 w 7169284"/>
              <a:gd name="connsiteY33" fmla="*/ 3612910 h 3717280"/>
              <a:gd name="connsiteX34" fmla="*/ 7095036 w 7169284"/>
              <a:gd name="connsiteY34" fmla="*/ 3578689 h 3717280"/>
              <a:gd name="connsiteX35" fmla="*/ 7120633 w 7169284"/>
              <a:gd name="connsiteY35" fmla="*/ 3540792 h 3717280"/>
              <a:gd name="connsiteX36" fmla="*/ 7141281 w 7169284"/>
              <a:gd name="connsiteY36" fmla="*/ 3499644 h 3717280"/>
              <a:gd name="connsiteX37" fmla="*/ 7156556 w 7169284"/>
              <a:gd name="connsiteY37" fmla="*/ 3455671 h 3717280"/>
              <a:gd name="connsiteX38" fmla="*/ 7166032 w 7169284"/>
              <a:gd name="connsiteY38" fmla="*/ 3409296 h 3717280"/>
              <a:gd name="connsiteX39" fmla="*/ 7169285 w 7169284"/>
              <a:gd name="connsiteY39" fmla="*/ 3360944 h 3717280"/>
              <a:gd name="connsiteX40" fmla="*/ 7169285 w 7169284"/>
              <a:gd name="connsiteY40" fmla="*/ 1455897 h 3717280"/>
              <a:gd name="connsiteX41" fmla="*/ 7166032 w 7169284"/>
              <a:gd name="connsiteY41" fmla="*/ 1407546 h 3717280"/>
              <a:gd name="connsiteX42" fmla="*/ 7156556 w 7169284"/>
              <a:gd name="connsiteY42" fmla="*/ 1361171 h 3717280"/>
              <a:gd name="connsiteX43" fmla="*/ 7141281 w 7169284"/>
              <a:gd name="connsiteY43" fmla="*/ 1317197 h 3717280"/>
              <a:gd name="connsiteX44" fmla="*/ 7120633 w 7169284"/>
              <a:gd name="connsiteY44" fmla="*/ 1276049 h 3717280"/>
              <a:gd name="connsiteX45" fmla="*/ 7095036 w 7169284"/>
              <a:gd name="connsiteY45" fmla="*/ 1238152 h 3717280"/>
              <a:gd name="connsiteX46" fmla="*/ 7064914 w 7169284"/>
              <a:gd name="connsiteY46" fmla="*/ 1203931 h 3717280"/>
              <a:gd name="connsiteX47" fmla="*/ 7030692 w 7169284"/>
              <a:gd name="connsiteY47" fmla="*/ 1173809 h 3717280"/>
              <a:gd name="connsiteX48" fmla="*/ 6992795 w 7169284"/>
              <a:gd name="connsiteY48" fmla="*/ 1148211 h 3717280"/>
              <a:gd name="connsiteX49" fmla="*/ 6951648 w 7169284"/>
              <a:gd name="connsiteY49" fmla="*/ 1127563 h 3717280"/>
              <a:gd name="connsiteX50" fmla="*/ 6907675 w 7169284"/>
              <a:gd name="connsiteY50" fmla="*/ 1112289 h 3717280"/>
              <a:gd name="connsiteX51" fmla="*/ 6861301 w 7169284"/>
              <a:gd name="connsiteY51" fmla="*/ 1102813 h 3717280"/>
              <a:gd name="connsiteX52" fmla="*/ 6812950 w 7169284"/>
              <a:gd name="connsiteY52" fmla="*/ 1099560 h 3717280"/>
              <a:gd name="connsiteX0" fmla="*/ 2377043 w 7169284"/>
              <a:gd name="connsiteY0" fmla="*/ 0 h 3717280"/>
              <a:gd name="connsiteX1" fmla="*/ 1836130 w 7169284"/>
              <a:gd name="connsiteY1" fmla="*/ 1099560 h 3717280"/>
              <a:gd name="connsiteX2" fmla="*/ 2993816 w 7169284"/>
              <a:gd name="connsiteY2" fmla="*/ 1116306 h 3717280"/>
              <a:gd name="connsiteX3" fmla="*/ 2377043 w 7169284"/>
              <a:gd name="connsiteY3" fmla="*/ 0 h 3717280"/>
              <a:gd name="connsiteX0" fmla="*/ 6812950 w 7169286"/>
              <a:gd name="connsiteY0" fmla="*/ 1099560 h 3717282"/>
              <a:gd name="connsiteX1" fmla="*/ 356337 w 7169286"/>
              <a:gd name="connsiteY1" fmla="*/ 1099560 h 3717282"/>
              <a:gd name="connsiteX2" fmla="*/ 307986 w 7169286"/>
              <a:gd name="connsiteY2" fmla="*/ 1102813 h 3717282"/>
              <a:gd name="connsiteX3" fmla="*/ 261611 w 7169286"/>
              <a:gd name="connsiteY3" fmla="*/ 1112289 h 3717282"/>
              <a:gd name="connsiteX4" fmla="*/ 217637 w 7169286"/>
              <a:gd name="connsiteY4" fmla="*/ 1127563 h 3717282"/>
              <a:gd name="connsiteX5" fmla="*/ 176489 w 7169286"/>
              <a:gd name="connsiteY5" fmla="*/ 1148211 h 3717282"/>
              <a:gd name="connsiteX6" fmla="*/ 138592 w 7169286"/>
              <a:gd name="connsiteY6" fmla="*/ 1173809 h 3717282"/>
              <a:gd name="connsiteX7" fmla="*/ 104371 w 7169286"/>
              <a:gd name="connsiteY7" fmla="*/ 1203931 h 3717282"/>
              <a:gd name="connsiteX8" fmla="*/ 74249 w 7169286"/>
              <a:gd name="connsiteY8" fmla="*/ 1238152 h 3717282"/>
              <a:gd name="connsiteX9" fmla="*/ 48651 w 7169286"/>
              <a:gd name="connsiteY9" fmla="*/ 1276049 h 3717282"/>
              <a:gd name="connsiteX10" fmla="*/ 28003 w 7169286"/>
              <a:gd name="connsiteY10" fmla="*/ 1317197 h 3717282"/>
              <a:gd name="connsiteX11" fmla="*/ 12729 w 7169286"/>
              <a:gd name="connsiteY11" fmla="*/ 1361171 h 3717282"/>
              <a:gd name="connsiteX12" fmla="*/ 3253 w 7169286"/>
              <a:gd name="connsiteY12" fmla="*/ 1407546 h 3717282"/>
              <a:gd name="connsiteX13" fmla="*/ 0 w 7169286"/>
              <a:gd name="connsiteY13" fmla="*/ 1455897 h 3717282"/>
              <a:gd name="connsiteX14" fmla="*/ 0 w 7169286"/>
              <a:gd name="connsiteY14" fmla="*/ 3360944 h 3717282"/>
              <a:gd name="connsiteX15" fmla="*/ 3253 w 7169286"/>
              <a:gd name="connsiteY15" fmla="*/ 3409296 h 3717282"/>
              <a:gd name="connsiteX16" fmla="*/ 12729 w 7169286"/>
              <a:gd name="connsiteY16" fmla="*/ 3455671 h 3717282"/>
              <a:gd name="connsiteX17" fmla="*/ 28003 w 7169286"/>
              <a:gd name="connsiteY17" fmla="*/ 3499644 h 3717282"/>
              <a:gd name="connsiteX18" fmla="*/ 48651 w 7169286"/>
              <a:gd name="connsiteY18" fmla="*/ 3540792 h 3717282"/>
              <a:gd name="connsiteX19" fmla="*/ 74249 w 7169286"/>
              <a:gd name="connsiteY19" fmla="*/ 3578689 h 3717282"/>
              <a:gd name="connsiteX20" fmla="*/ 104371 w 7169286"/>
              <a:gd name="connsiteY20" fmla="*/ 3612910 h 3717282"/>
              <a:gd name="connsiteX21" fmla="*/ 138592 w 7169286"/>
              <a:gd name="connsiteY21" fmla="*/ 3643032 h 3717282"/>
              <a:gd name="connsiteX22" fmla="*/ 176489 w 7169286"/>
              <a:gd name="connsiteY22" fmla="*/ 3668629 h 3717282"/>
              <a:gd name="connsiteX23" fmla="*/ 217637 w 7169286"/>
              <a:gd name="connsiteY23" fmla="*/ 3689277 h 3717282"/>
              <a:gd name="connsiteX24" fmla="*/ 261611 w 7169286"/>
              <a:gd name="connsiteY24" fmla="*/ 3704552 h 3717282"/>
              <a:gd name="connsiteX25" fmla="*/ 307986 w 7169286"/>
              <a:gd name="connsiteY25" fmla="*/ 3714028 h 3717282"/>
              <a:gd name="connsiteX26" fmla="*/ 356337 w 7169286"/>
              <a:gd name="connsiteY26" fmla="*/ 3717281 h 3717282"/>
              <a:gd name="connsiteX27" fmla="*/ 6812950 w 7169286"/>
              <a:gd name="connsiteY27" fmla="*/ 3717281 h 3717282"/>
              <a:gd name="connsiteX28" fmla="*/ 6861301 w 7169286"/>
              <a:gd name="connsiteY28" fmla="*/ 3714028 h 3717282"/>
              <a:gd name="connsiteX29" fmla="*/ 6907675 w 7169286"/>
              <a:gd name="connsiteY29" fmla="*/ 3704552 h 3717282"/>
              <a:gd name="connsiteX30" fmla="*/ 6951648 w 7169286"/>
              <a:gd name="connsiteY30" fmla="*/ 3689277 h 3717282"/>
              <a:gd name="connsiteX31" fmla="*/ 6992795 w 7169286"/>
              <a:gd name="connsiteY31" fmla="*/ 3668629 h 3717282"/>
              <a:gd name="connsiteX32" fmla="*/ 7030692 w 7169286"/>
              <a:gd name="connsiteY32" fmla="*/ 3643032 h 3717282"/>
              <a:gd name="connsiteX33" fmla="*/ 7064914 w 7169286"/>
              <a:gd name="connsiteY33" fmla="*/ 3612910 h 3717282"/>
              <a:gd name="connsiteX34" fmla="*/ 7095036 w 7169286"/>
              <a:gd name="connsiteY34" fmla="*/ 3578689 h 3717282"/>
              <a:gd name="connsiteX35" fmla="*/ 7120633 w 7169286"/>
              <a:gd name="connsiteY35" fmla="*/ 3540792 h 3717282"/>
              <a:gd name="connsiteX36" fmla="*/ 7141281 w 7169286"/>
              <a:gd name="connsiteY36" fmla="*/ 3499644 h 3717282"/>
              <a:gd name="connsiteX37" fmla="*/ 7156556 w 7169286"/>
              <a:gd name="connsiteY37" fmla="*/ 3455671 h 3717282"/>
              <a:gd name="connsiteX38" fmla="*/ 7166032 w 7169286"/>
              <a:gd name="connsiteY38" fmla="*/ 3409296 h 3717282"/>
              <a:gd name="connsiteX39" fmla="*/ 7169285 w 7169286"/>
              <a:gd name="connsiteY39" fmla="*/ 3360944 h 3717282"/>
              <a:gd name="connsiteX40" fmla="*/ 7169285 w 7169286"/>
              <a:gd name="connsiteY40" fmla="*/ 1455897 h 3717282"/>
              <a:gd name="connsiteX41" fmla="*/ 7166032 w 7169286"/>
              <a:gd name="connsiteY41" fmla="*/ 1407546 h 3717282"/>
              <a:gd name="connsiteX42" fmla="*/ 7156556 w 7169286"/>
              <a:gd name="connsiteY42" fmla="*/ 1361171 h 3717282"/>
              <a:gd name="connsiteX43" fmla="*/ 7141281 w 7169286"/>
              <a:gd name="connsiteY43" fmla="*/ 1317197 h 3717282"/>
              <a:gd name="connsiteX44" fmla="*/ 7120633 w 7169286"/>
              <a:gd name="connsiteY44" fmla="*/ 1276049 h 3717282"/>
              <a:gd name="connsiteX45" fmla="*/ 7095036 w 7169286"/>
              <a:gd name="connsiteY45" fmla="*/ 1238152 h 3717282"/>
              <a:gd name="connsiteX46" fmla="*/ 7064914 w 7169286"/>
              <a:gd name="connsiteY46" fmla="*/ 1203931 h 3717282"/>
              <a:gd name="connsiteX47" fmla="*/ 7030692 w 7169286"/>
              <a:gd name="connsiteY47" fmla="*/ 1173809 h 3717282"/>
              <a:gd name="connsiteX48" fmla="*/ 6992795 w 7169286"/>
              <a:gd name="connsiteY48" fmla="*/ 1148211 h 3717282"/>
              <a:gd name="connsiteX49" fmla="*/ 6951648 w 7169286"/>
              <a:gd name="connsiteY49" fmla="*/ 1127563 h 3717282"/>
              <a:gd name="connsiteX50" fmla="*/ 6907675 w 7169286"/>
              <a:gd name="connsiteY50" fmla="*/ 1112289 h 3717282"/>
              <a:gd name="connsiteX51" fmla="*/ 6861301 w 7169286"/>
              <a:gd name="connsiteY51" fmla="*/ 1102813 h 3717282"/>
              <a:gd name="connsiteX52" fmla="*/ 6812950 w 7169286"/>
              <a:gd name="connsiteY52" fmla="*/ 1099560 h 3717282"/>
              <a:gd name="connsiteX0" fmla="*/ 2377043 w 7169286"/>
              <a:gd name="connsiteY0" fmla="*/ 0 h 3717282"/>
              <a:gd name="connsiteX1" fmla="*/ 2348194 w 7169286"/>
              <a:gd name="connsiteY1" fmla="*/ 1116306 h 3717282"/>
              <a:gd name="connsiteX2" fmla="*/ 2993816 w 7169286"/>
              <a:gd name="connsiteY2" fmla="*/ 1116306 h 3717282"/>
              <a:gd name="connsiteX3" fmla="*/ 2377043 w 7169286"/>
              <a:gd name="connsiteY3" fmla="*/ 0 h 3717282"/>
              <a:gd name="connsiteX0" fmla="*/ 6812950 w 7169284"/>
              <a:gd name="connsiteY0" fmla="*/ 1082814 h 3700534"/>
              <a:gd name="connsiteX1" fmla="*/ 356337 w 7169284"/>
              <a:gd name="connsiteY1" fmla="*/ 1082814 h 3700534"/>
              <a:gd name="connsiteX2" fmla="*/ 307986 w 7169284"/>
              <a:gd name="connsiteY2" fmla="*/ 1086067 h 3700534"/>
              <a:gd name="connsiteX3" fmla="*/ 261611 w 7169284"/>
              <a:gd name="connsiteY3" fmla="*/ 1095543 h 3700534"/>
              <a:gd name="connsiteX4" fmla="*/ 217637 w 7169284"/>
              <a:gd name="connsiteY4" fmla="*/ 1110817 h 3700534"/>
              <a:gd name="connsiteX5" fmla="*/ 176489 w 7169284"/>
              <a:gd name="connsiteY5" fmla="*/ 1131465 h 3700534"/>
              <a:gd name="connsiteX6" fmla="*/ 138592 w 7169284"/>
              <a:gd name="connsiteY6" fmla="*/ 1157063 h 3700534"/>
              <a:gd name="connsiteX7" fmla="*/ 104371 w 7169284"/>
              <a:gd name="connsiteY7" fmla="*/ 1187185 h 3700534"/>
              <a:gd name="connsiteX8" fmla="*/ 74249 w 7169284"/>
              <a:gd name="connsiteY8" fmla="*/ 1221406 h 3700534"/>
              <a:gd name="connsiteX9" fmla="*/ 48651 w 7169284"/>
              <a:gd name="connsiteY9" fmla="*/ 1259303 h 3700534"/>
              <a:gd name="connsiteX10" fmla="*/ 28003 w 7169284"/>
              <a:gd name="connsiteY10" fmla="*/ 1300451 h 3700534"/>
              <a:gd name="connsiteX11" fmla="*/ 12729 w 7169284"/>
              <a:gd name="connsiteY11" fmla="*/ 1344425 h 3700534"/>
              <a:gd name="connsiteX12" fmla="*/ 3253 w 7169284"/>
              <a:gd name="connsiteY12" fmla="*/ 1390800 h 3700534"/>
              <a:gd name="connsiteX13" fmla="*/ 0 w 7169284"/>
              <a:gd name="connsiteY13" fmla="*/ 1439151 h 3700534"/>
              <a:gd name="connsiteX14" fmla="*/ 0 w 7169284"/>
              <a:gd name="connsiteY14" fmla="*/ 3344198 h 3700534"/>
              <a:gd name="connsiteX15" fmla="*/ 3253 w 7169284"/>
              <a:gd name="connsiteY15" fmla="*/ 3392550 h 3700534"/>
              <a:gd name="connsiteX16" fmla="*/ 12729 w 7169284"/>
              <a:gd name="connsiteY16" fmla="*/ 3438925 h 3700534"/>
              <a:gd name="connsiteX17" fmla="*/ 28003 w 7169284"/>
              <a:gd name="connsiteY17" fmla="*/ 3482898 h 3700534"/>
              <a:gd name="connsiteX18" fmla="*/ 48651 w 7169284"/>
              <a:gd name="connsiteY18" fmla="*/ 3524046 h 3700534"/>
              <a:gd name="connsiteX19" fmla="*/ 74249 w 7169284"/>
              <a:gd name="connsiteY19" fmla="*/ 3561943 h 3700534"/>
              <a:gd name="connsiteX20" fmla="*/ 104371 w 7169284"/>
              <a:gd name="connsiteY20" fmla="*/ 3596164 h 3700534"/>
              <a:gd name="connsiteX21" fmla="*/ 138592 w 7169284"/>
              <a:gd name="connsiteY21" fmla="*/ 3626286 h 3700534"/>
              <a:gd name="connsiteX22" fmla="*/ 176489 w 7169284"/>
              <a:gd name="connsiteY22" fmla="*/ 3651883 h 3700534"/>
              <a:gd name="connsiteX23" fmla="*/ 217637 w 7169284"/>
              <a:gd name="connsiteY23" fmla="*/ 3672531 h 3700534"/>
              <a:gd name="connsiteX24" fmla="*/ 261611 w 7169284"/>
              <a:gd name="connsiteY24" fmla="*/ 3687806 h 3700534"/>
              <a:gd name="connsiteX25" fmla="*/ 307986 w 7169284"/>
              <a:gd name="connsiteY25" fmla="*/ 3697282 h 3700534"/>
              <a:gd name="connsiteX26" fmla="*/ 356337 w 7169284"/>
              <a:gd name="connsiteY26" fmla="*/ 3700535 h 3700534"/>
              <a:gd name="connsiteX27" fmla="*/ 6812950 w 7169284"/>
              <a:gd name="connsiteY27" fmla="*/ 3700535 h 3700534"/>
              <a:gd name="connsiteX28" fmla="*/ 6861301 w 7169284"/>
              <a:gd name="connsiteY28" fmla="*/ 3697282 h 3700534"/>
              <a:gd name="connsiteX29" fmla="*/ 6907675 w 7169284"/>
              <a:gd name="connsiteY29" fmla="*/ 3687806 h 3700534"/>
              <a:gd name="connsiteX30" fmla="*/ 6951648 w 7169284"/>
              <a:gd name="connsiteY30" fmla="*/ 3672531 h 3700534"/>
              <a:gd name="connsiteX31" fmla="*/ 6992795 w 7169284"/>
              <a:gd name="connsiteY31" fmla="*/ 3651883 h 3700534"/>
              <a:gd name="connsiteX32" fmla="*/ 7030692 w 7169284"/>
              <a:gd name="connsiteY32" fmla="*/ 3626286 h 3700534"/>
              <a:gd name="connsiteX33" fmla="*/ 7064914 w 7169284"/>
              <a:gd name="connsiteY33" fmla="*/ 3596164 h 3700534"/>
              <a:gd name="connsiteX34" fmla="*/ 7095036 w 7169284"/>
              <a:gd name="connsiteY34" fmla="*/ 3561943 h 3700534"/>
              <a:gd name="connsiteX35" fmla="*/ 7120633 w 7169284"/>
              <a:gd name="connsiteY35" fmla="*/ 3524046 h 3700534"/>
              <a:gd name="connsiteX36" fmla="*/ 7141281 w 7169284"/>
              <a:gd name="connsiteY36" fmla="*/ 3482898 h 3700534"/>
              <a:gd name="connsiteX37" fmla="*/ 7156556 w 7169284"/>
              <a:gd name="connsiteY37" fmla="*/ 3438925 h 3700534"/>
              <a:gd name="connsiteX38" fmla="*/ 7166032 w 7169284"/>
              <a:gd name="connsiteY38" fmla="*/ 3392550 h 3700534"/>
              <a:gd name="connsiteX39" fmla="*/ 7169285 w 7169284"/>
              <a:gd name="connsiteY39" fmla="*/ 3344198 h 3700534"/>
              <a:gd name="connsiteX40" fmla="*/ 7169285 w 7169284"/>
              <a:gd name="connsiteY40" fmla="*/ 1439151 h 3700534"/>
              <a:gd name="connsiteX41" fmla="*/ 7166032 w 7169284"/>
              <a:gd name="connsiteY41" fmla="*/ 1390800 h 3700534"/>
              <a:gd name="connsiteX42" fmla="*/ 7156556 w 7169284"/>
              <a:gd name="connsiteY42" fmla="*/ 1344425 h 3700534"/>
              <a:gd name="connsiteX43" fmla="*/ 7141281 w 7169284"/>
              <a:gd name="connsiteY43" fmla="*/ 1300451 h 3700534"/>
              <a:gd name="connsiteX44" fmla="*/ 7120633 w 7169284"/>
              <a:gd name="connsiteY44" fmla="*/ 1259303 h 3700534"/>
              <a:gd name="connsiteX45" fmla="*/ 7095036 w 7169284"/>
              <a:gd name="connsiteY45" fmla="*/ 1221406 h 3700534"/>
              <a:gd name="connsiteX46" fmla="*/ 7064914 w 7169284"/>
              <a:gd name="connsiteY46" fmla="*/ 1187185 h 3700534"/>
              <a:gd name="connsiteX47" fmla="*/ 7030692 w 7169284"/>
              <a:gd name="connsiteY47" fmla="*/ 1157063 h 3700534"/>
              <a:gd name="connsiteX48" fmla="*/ 6992795 w 7169284"/>
              <a:gd name="connsiteY48" fmla="*/ 1131465 h 3700534"/>
              <a:gd name="connsiteX49" fmla="*/ 6951648 w 7169284"/>
              <a:gd name="connsiteY49" fmla="*/ 1110817 h 3700534"/>
              <a:gd name="connsiteX50" fmla="*/ 6907675 w 7169284"/>
              <a:gd name="connsiteY50" fmla="*/ 1095543 h 3700534"/>
              <a:gd name="connsiteX51" fmla="*/ 6861301 w 7169284"/>
              <a:gd name="connsiteY51" fmla="*/ 1086067 h 3700534"/>
              <a:gd name="connsiteX52" fmla="*/ 6812950 w 7169284"/>
              <a:gd name="connsiteY52" fmla="*/ 1082814 h 3700534"/>
              <a:gd name="connsiteX0" fmla="*/ 2092563 w 7169284"/>
              <a:gd name="connsiteY0" fmla="*/ 0 h 3700534"/>
              <a:gd name="connsiteX1" fmla="*/ 2348194 w 7169284"/>
              <a:gd name="connsiteY1" fmla="*/ 1099560 h 3700534"/>
              <a:gd name="connsiteX2" fmla="*/ 2993816 w 7169284"/>
              <a:gd name="connsiteY2" fmla="*/ 1099560 h 3700534"/>
              <a:gd name="connsiteX3" fmla="*/ 2092563 w 7169284"/>
              <a:gd name="connsiteY3" fmla="*/ 0 h 3700534"/>
              <a:gd name="connsiteX0" fmla="*/ 6812950 w 7169286"/>
              <a:gd name="connsiteY0" fmla="*/ 1220972 h 3838694"/>
              <a:gd name="connsiteX1" fmla="*/ 356337 w 7169286"/>
              <a:gd name="connsiteY1" fmla="*/ 1220972 h 3838694"/>
              <a:gd name="connsiteX2" fmla="*/ 307986 w 7169286"/>
              <a:gd name="connsiteY2" fmla="*/ 1224225 h 3838694"/>
              <a:gd name="connsiteX3" fmla="*/ 261611 w 7169286"/>
              <a:gd name="connsiteY3" fmla="*/ 1233701 h 3838694"/>
              <a:gd name="connsiteX4" fmla="*/ 217637 w 7169286"/>
              <a:gd name="connsiteY4" fmla="*/ 1248975 h 3838694"/>
              <a:gd name="connsiteX5" fmla="*/ 176489 w 7169286"/>
              <a:gd name="connsiteY5" fmla="*/ 1269623 h 3838694"/>
              <a:gd name="connsiteX6" fmla="*/ 138592 w 7169286"/>
              <a:gd name="connsiteY6" fmla="*/ 1295221 h 3838694"/>
              <a:gd name="connsiteX7" fmla="*/ 104371 w 7169286"/>
              <a:gd name="connsiteY7" fmla="*/ 1325343 h 3838694"/>
              <a:gd name="connsiteX8" fmla="*/ 74249 w 7169286"/>
              <a:gd name="connsiteY8" fmla="*/ 1359564 h 3838694"/>
              <a:gd name="connsiteX9" fmla="*/ 48651 w 7169286"/>
              <a:gd name="connsiteY9" fmla="*/ 1397461 h 3838694"/>
              <a:gd name="connsiteX10" fmla="*/ 28003 w 7169286"/>
              <a:gd name="connsiteY10" fmla="*/ 1438609 h 3838694"/>
              <a:gd name="connsiteX11" fmla="*/ 12729 w 7169286"/>
              <a:gd name="connsiteY11" fmla="*/ 1482583 h 3838694"/>
              <a:gd name="connsiteX12" fmla="*/ 3253 w 7169286"/>
              <a:gd name="connsiteY12" fmla="*/ 1528958 h 3838694"/>
              <a:gd name="connsiteX13" fmla="*/ 0 w 7169286"/>
              <a:gd name="connsiteY13" fmla="*/ 1577309 h 3838694"/>
              <a:gd name="connsiteX14" fmla="*/ 0 w 7169286"/>
              <a:gd name="connsiteY14" fmla="*/ 3482356 h 3838694"/>
              <a:gd name="connsiteX15" fmla="*/ 3253 w 7169286"/>
              <a:gd name="connsiteY15" fmla="*/ 3530708 h 3838694"/>
              <a:gd name="connsiteX16" fmla="*/ 12729 w 7169286"/>
              <a:gd name="connsiteY16" fmla="*/ 3577083 h 3838694"/>
              <a:gd name="connsiteX17" fmla="*/ 28003 w 7169286"/>
              <a:gd name="connsiteY17" fmla="*/ 3621056 h 3838694"/>
              <a:gd name="connsiteX18" fmla="*/ 48651 w 7169286"/>
              <a:gd name="connsiteY18" fmla="*/ 3662204 h 3838694"/>
              <a:gd name="connsiteX19" fmla="*/ 74249 w 7169286"/>
              <a:gd name="connsiteY19" fmla="*/ 3700101 h 3838694"/>
              <a:gd name="connsiteX20" fmla="*/ 104371 w 7169286"/>
              <a:gd name="connsiteY20" fmla="*/ 3734322 h 3838694"/>
              <a:gd name="connsiteX21" fmla="*/ 138592 w 7169286"/>
              <a:gd name="connsiteY21" fmla="*/ 3764444 h 3838694"/>
              <a:gd name="connsiteX22" fmla="*/ 176489 w 7169286"/>
              <a:gd name="connsiteY22" fmla="*/ 3790041 h 3838694"/>
              <a:gd name="connsiteX23" fmla="*/ 217637 w 7169286"/>
              <a:gd name="connsiteY23" fmla="*/ 3810689 h 3838694"/>
              <a:gd name="connsiteX24" fmla="*/ 261611 w 7169286"/>
              <a:gd name="connsiteY24" fmla="*/ 3825964 h 3838694"/>
              <a:gd name="connsiteX25" fmla="*/ 307986 w 7169286"/>
              <a:gd name="connsiteY25" fmla="*/ 3835440 h 3838694"/>
              <a:gd name="connsiteX26" fmla="*/ 356337 w 7169286"/>
              <a:gd name="connsiteY26" fmla="*/ 3838693 h 3838694"/>
              <a:gd name="connsiteX27" fmla="*/ 6812950 w 7169286"/>
              <a:gd name="connsiteY27" fmla="*/ 3838693 h 3838694"/>
              <a:gd name="connsiteX28" fmla="*/ 6861301 w 7169286"/>
              <a:gd name="connsiteY28" fmla="*/ 3835440 h 3838694"/>
              <a:gd name="connsiteX29" fmla="*/ 6907675 w 7169286"/>
              <a:gd name="connsiteY29" fmla="*/ 3825964 h 3838694"/>
              <a:gd name="connsiteX30" fmla="*/ 6951648 w 7169286"/>
              <a:gd name="connsiteY30" fmla="*/ 3810689 h 3838694"/>
              <a:gd name="connsiteX31" fmla="*/ 6992795 w 7169286"/>
              <a:gd name="connsiteY31" fmla="*/ 3790041 h 3838694"/>
              <a:gd name="connsiteX32" fmla="*/ 7030692 w 7169286"/>
              <a:gd name="connsiteY32" fmla="*/ 3764444 h 3838694"/>
              <a:gd name="connsiteX33" fmla="*/ 7064914 w 7169286"/>
              <a:gd name="connsiteY33" fmla="*/ 3734322 h 3838694"/>
              <a:gd name="connsiteX34" fmla="*/ 7095036 w 7169286"/>
              <a:gd name="connsiteY34" fmla="*/ 3700101 h 3838694"/>
              <a:gd name="connsiteX35" fmla="*/ 7120633 w 7169286"/>
              <a:gd name="connsiteY35" fmla="*/ 3662204 h 3838694"/>
              <a:gd name="connsiteX36" fmla="*/ 7141281 w 7169286"/>
              <a:gd name="connsiteY36" fmla="*/ 3621056 h 3838694"/>
              <a:gd name="connsiteX37" fmla="*/ 7156556 w 7169286"/>
              <a:gd name="connsiteY37" fmla="*/ 3577083 h 3838694"/>
              <a:gd name="connsiteX38" fmla="*/ 7166032 w 7169286"/>
              <a:gd name="connsiteY38" fmla="*/ 3530708 h 3838694"/>
              <a:gd name="connsiteX39" fmla="*/ 7169285 w 7169286"/>
              <a:gd name="connsiteY39" fmla="*/ 3482356 h 3838694"/>
              <a:gd name="connsiteX40" fmla="*/ 7169285 w 7169286"/>
              <a:gd name="connsiteY40" fmla="*/ 1577309 h 3838694"/>
              <a:gd name="connsiteX41" fmla="*/ 7166032 w 7169286"/>
              <a:gd name="connsiteY41" fmla="*/ 1528958 h 3838694"/>
              <a:gd name="connsiteX42" fmla="*/ 7156556 w 7169286"/>
              <a:gd name="connsiteY42" fmla="*/ 1482583 h 3838694"/>
              <a:gd name="connsiteX43" fmla="*/ 7141281 w 7169286"/>
              <a:gd name="connsiteY43" fmla="*/ 1438609 h 3838694"/>
              <a:gd name="connsiteX44" fmla="*/ 7120633 w 7169286"/>
              <a:gd name="connsiteY44" fmla="*/ 1397461 h 3838694"/>
              <a:gd name="connsiteX45" fmla="*/ 7095036 w 7169286"/>
              <a:gd name="connsiteY45" fmla="*/ 1359564 h 3838694"/>
              <a:gd name="connsiteX46" fmla="*/ 7064914 w 7169286"/>
              <a:gd name="connsiteY46" fmla="*/ 1325343 h 3838694"/>
              <a:gd name="connsiteX47" fmla="*/ 7030692 w 7169286"/>
              <a:gd name="connsiteY47" fmla="*/ 1295221 h 3838694"/>
              <a:gd name="connsiteX48" fmla="*/ 6992795 w 7169286"/>
              <a:gd name="connsiteY48" fmla="*/ 1269623 h 3838694"/>
              <a:gd name="connsiteX49" fmla="*/ 6951648 w 7169286"/>
              <a:gd name="connsiteY49" fmla="*/ 1248975 h 3838694"/>
              <a:gd name="connsiteX50" fmla="*/ 6907675 w 7169286"/>
              <a:gd name="connsiteY50" fmla="*/ 1233701 h 3838694"/>
              <a:gd name="connsiteX51" fmla="*/ 6861301 w 7169286"/>
              <a:gd name="connsiteY51" fmla="*/ 1224225 h 3838694"/>
              <a:gd name="connsiteX52" fmla="*/ 6812950 w 7169286"/>
              <a:gd name="connsiteY52" fmla="*/ 1220972 h 3838694"/>
              <a:gd name="connsiteX0" fmla="*/ 997315 w 7169286"/>
              <a:gd name="connsiteY0" fmla="*/ 0 h 3838694"/>
              <a:gd name="connsiteX1" fmla="*/ 2348194 w 7169286"/>
              <a:gd name="connsiteY1" fmla="*/ 1237718 h 3838694"/>
              <a:gd name="connsiteX2" fmla="*/ 2993816 w 7169286"/>
              <a:gd name="connsiteY2" fmla="*/ 1237718 h 3838694"/>
              <a:gd name="connsiteX3" fmla="*/ 997315 w 7169286"/>
              <a:gd name="connsiteY3" fmla="*/ 0 h 3838694"/>
            </a:gdLst>
            <a:ahLst/>
            <a:cxnLst>
              <a:cxn ang="0">
                <a:pos x="connsiteX0" y="connsiteY0"/>
              </a:cxn>
              <a:cxn ang="0">
                <a:pos x="connsiteX1" y="connsiteY1"/>
              </a:cxn>
              <a:cxn ang="0">
                <a:pos x="connsiteX2" y="connsiteY2"/>
              </a:cxn>
              <a:cxn ang="0">
                <a:pos x="connsiteX3" y="connsiteY3"/>
              </a:cxn>
            </a:cxnLst>
            <a:rect l="l" t="t" r="r" b="b"/>
            <a:pathLst>
              <a:path w="7169286" h="3838694" extrusionOk="0">
                <a:moveTo>
                  <a:pt x="6812950" y="1220972"/>
                </a:moveTo>
                <a:lnTo>
                  <a:pt x="356337" y="1220972"/>
                </a:lnTo>
                <a:lnTo>
                  <a:pt x="307986" y="1224225"/>
                </a:lnTo>
                <a:lnTo>
                  <a:pt x="261611" y="1233701"/>
                </a:lnTo>
                <a:lnTo>
                  <a:pt x="217637" y="1248975"/>
                </a:lnTo>
                <a:lnTo>
                  <a:pt x="176489" y="1269623"/>
                </a:lnTo>
                <a:lnTo>
                  <a:pt x="138592" y="1295221"/>
                </a:lnTo>
                <a:lnTo>
                  <a:pt x="104371" y="1325343"/>
                </a:lnTo>
                <a:lnTo>
                  <a:pt x="74249" y="1359564"/>
                </a:lnTo>
                <a:lnTo>
                  <a:pt x="48651" y="1397461"/>
                </a:lnTo>
                <a:lnTo>
                  <a:pt x="28003" y="1438609"/>
                </a:lnTo>
                <a:lnTo>
                  <a:pt x="12729" y="1482583"/>
                </a:lnTo>
                <a:lnTo>
                  <a:pt x="3253" y="1528958"/>
                </a:lnTo>
                <a:lnTo>
                  <a:pt x="0" y="1577309"/>
                </a:lnTo>
                <a:lnTo>
                  <a:pt x="0" y="3482356"/>
                </a:lnTo>
                <a:lnTo>
                  <a:pt x="3253" y="3530708"/>
                </a:lnTo>
                <a:lnTo>
                  <a:pt x="12729" y="3577083"/>
                </a:lnTo>
                <a:lnTo>
                  <a:pt x="28003" y="3621056"/>
                </a:lnTo>
                <a:lnTo>
                  <a:pt x="48651" y="3662204"/>
                </a:lnTo>
                <a:lnTo>
                  <a:pt x="74249" y="3700101"/>
                </a:lnTo>
                <a:lnTo>
                  <a:pt x="104371" y="3734322"/>
                </a:lnTo>
                <a:lnTo>
                  <a:pt x="138592" y="3764444"/>
                </a:lnTo>
                <a:lnTo>
                  <a:pt x="176489" y="3790041"/>
                </a:lnTo>
                <a:lnTo>
                  <a:pt x="217637" y="3810689"/>
                </a:lnTo>
                <a:lnTo>
                  <a:pt x="261611" y="3825964"/>
                </a:lnTo>
                <a:lnTo>
                  <a:pt x="307986" y="3835440"/>
                </a:lnTo>
                <a:lnTo>
                  <a:pt x="356337" y="3838693"/>
                </a:lnTo>
                <a:lnTo>
                  <a:pt x="6812950" y="3838693"/>
                </a:lnTo>
                <a:lnTo>
                  <a:pt x="6861301" y="3835440"/>
                </a:lnTo>
                <a:lnTo>
                  <a:pt x="6907675" y="3825964"/>
                </a:lnTo>
                <a:lnTo>
                  <a:pt x="6951648" y="3810689"/>
                </a:lnTo>
                <a:lnTo>
                  <a:pt x="6992795" y="3790041"/>
                </a:lnTo>
                <a:lnTo>
                  <a:pt x="7030692" y="3764444"/>
                </a:lnTo>
                <a:lnTo>
                  <a:pt x="7064914" y="3734322"/>
                </a:lnTo>
                <a:lnTo>
                  <a:pt x="7095036" y="3700101"/>
                </a:lnTo>
                <a:lnTo>
                  <a:pt x="7120633" y="3662204"/>
                </a:lnTo>
                <a:lnTo>
                  <a:pt x="7141281" y="3621056"/>
                </a:lnTo>
                <a:lnTo>
                  <a:pt x="7156556" y="3577083"/>
                </a:lnTo>
                <a:lnTo>
                  <a:pt x="7166032" y="3530708"/>
                </a:lnTo>
                <a:lnTo>
                  <a:pt x="7169285" y="3482356"/>
                </a:lnTo>
                <a:lnTo>
                  <a:pt x="7169285" y="1577309"/>
                </a:lnTo>
                <a:lnTo>
                  <a:pt x="7166032" y="1528958"/>
                </a:lnTo>
                <a:lnTo>
                  <a:pt x="7156556" y="1482583"/>
                </a:lnTo>
                <a:lnTo>
                  <a:pt x="7141281" y="1438609"/>
                </a:lnTo>
                <a:lnTo>
                  <a:pt x="7120633" y="1397461"/>
                </a:lnTo>
                <a:lnTo>
                  <a:pt x="7095036" y="1359564"/>
                </a:lnTo>
                <a:lnTo>
                  <a:pt x="7064914" y="1325343"/>
                </a:lnTo>
                <a:lnTo>
                  <a:pt x="7030692" y="1295221"/>
                </a:lnTo>
                <a:lnTo>
                  <a:pt x="6992795" y="1269623"/>
                </a:lnTo>
                <a:lnTo>
                  <a:pt x="6951648" y="1248975"/>
                </a:lnTo>
                <a:lnTo>
                  <a:pt x="6907675" y="1233701"/>
                </a:lnTo>
                <a:lnTo>
                  <a:pt x="6861301" y="1224225"/>
                </a:lnTo>
                <a:lnTo>
                  <a:pt x="6812950" y="1220972"/>
                </a:lnTo>
                <a:close/>
              </a:path>
              <a:path w="7169286" h="3838694" extrusionOk="0">
                <a:moveTo>
                  <a:pt x="997315" y="0"/>
                </a:moveTo>
                <a:lnTo>
                  <a:pt x="2348194" y="1237718"/>
                </a:lnTo>
                <a:lnTo>
                  <a:pt x="2993816" y="1237718"/>
                </a:lnTo>
                <a:lnTo>
                  <a:pt x="997315" y="0"/>
                </a:lnTo>
                <a:close/>
              </a:path>
            </a:pathLst>
          </a:custGeom>
          <a:solidFill>
            <a:srgbClr val="D3908F"/>
          </a:solidFill>
          <a:ln>
            <a:noFill/>
          </a:ln>
        </p:spPr>
        <p:txBody>
          <a:bodyPr spcFirstLastPara="1" wrap="square" lIns="0" tIns="0" rIns="0" bIns="0" anchor="t" anchorCtr="0">
            <a:noAutofit/>
          </a:bodyPr>
          <a:lstStyle/>
          <a:p>
            <a:endParaRPr sz="964"/>
          </a:p>
        </p:txBody>
      </p:sp>
      <p:sp>
        <p:nvSpPr>
          <p:cNvPr id="22" name="Google Shape;173;p20"/>
          <p:cNvSpPr txBox="1"/>
          <p:nvPr/>
        </p:nvSpPr>
        <p:spPr>
          <a:xfrm>
            <a:off x="8324577" y="4009347"/>
            <a:ext cx="3760474" cy="1146391"/>
          </a:xfrm>
          <a:prstGeom prst="rect">
            <a:avLst/>
          </a:prstGeom>
          <a:noFill/>
          <a:ln>
            <a:noFill/>
          </a:ln>
        </p:spPr>
        <p:txBody>
          <a:bodyPr spcFirstLastPara="1" wrap="square" lIns="0" tIns="8504" rIns="0" bIns="0" anchor="t" anchorCtr="0">
            <a:noAutofit/>
          </a:bodyPr>
          <a:lstStyle/>
          <a:p>
            <a:pPr algn="ctr">
              <a:lnSpc>
                <a:spcPct val="116753"/>
              </a:lnSpc>
            </a:pPr>
            <a:r>
              <a:rPr lang="en-US" sz="2800" b="1" dirty="0">
                <a:solidFill>
                  <a:srgbClr val="FFFFFF"/>
                </a:solidFill>
                <a:latin typeface="Trebuchet MS"/>
                <a:ea typeface="Trebuchet MS"/>
                <a:cs typeface="Trebuchet MS"/>
                <a:sym typeface="Trebuchet MS"/>
              </a:rPr>
              <a:t>function whose results will new column</a:t>
            </a:r>
            <a:endParaRPr sz="2800" dirty="0">
              <a:latin typeface="Trebuchet MS"/>
              <a:ea typeface="Trebuchet MS"/>
              <a:cs typeface="Trebuchet MS"/>
              <a:sym typeface="Trebuchet MS"/>
            </a:endParaRPr>
          </a:p>
        </p:txBody>
      </p:sp>
      <p:sp>
        <p:nvSpPr>
          <p:cNvPr id="23" name="Google Shape;173;p20"/>
          <p:cNvSpPr txBox="1"/>
          <p:nvPr/>
        </p:nvSpPr>
        <p:spPr>
          <a:xfrm>
            <a:off x="5855635" y="4529857"/>
            <a:ext cx="2415814" cy="1146391"/>
          </a:xfrm>
          <a:prstGeom prst="rect">
            <a:avLst/>
          </a:prstGeom>
          <a:noFill/>
          <a:ln>
            <a:noFill/>
          </a:ln>
        </p:spPr>
        <p:txBody>
          <a:bodyPr spcFirstLastPara="1" wrap="square" lIns="0" tIns="8504" rIns="0" bIns="0" anchor="t" anchorCtr="0">
            <a:noAutofit/>
          </a:bodyPr>
          <a:lstStyle/>
          <a:p>
            <a:pPr algn="ctr">
              <a:lnSpc>
                <a:spcPct val="116753"/>
              </a:lnSpc>
            </a:pPr>
            <a:r>
              <a:rPr lang="en-US" sz="2800" b="1" dirty="0">
                <a:solidFill>
                  <a:srgbClr val="FFFFFF"/>
                </a:solidFill>
                <a:latin typeface="Trebuchet MS"/>
                <a:ea typeface="Trebuchet MS"/>
                <a:cs typeface="Trebuchet MS"/>
                <a:sym typeface="Trebuchet MS"/>
              </a:rPr>
              <a:t>gets</a:t>
            </a:r>
            <a:endParaRPr sz="2800" dirty="0">
              <a:latin typeface="Trebuchet MS"/>
              <a:ea typeface="Trebuchet MS"/>
              <a:cs typeface="Trebuchet MS"/>
              <a:sym typeface="Trebuchet MS"/>
            </a:endParaRPr>
          </a:p>
        </p:txBody>
      </p:sp>
      <p:sp>
        <p:nvSpPr>
          <p:cNvPr id="13" name="Google Shape;296;p32"/>
          <p:cNvSpPr txBox="1"/>
          <p:nvPr/>
        </p:nvSpPr>
        <p:spPr>
          <a:xfrm>
            <a:off x="2125774" y="1673939"/>
            <a:ext cx="7940453" cy="488905"/>
          </a:xfrm>
          <a:prstGeom prst="rect">
            <a:avLst/>
          </a:prstGeom>
          <a:noFill/>
          <a:ln>
            <a:noFill/>
          </a:ln>
        </p:spPr>
        <p:txBody>
          <a:bodyPr spcFirstLastPara="1" wrap="square" lIns="0" tIns="6455" rIns="0" bIns="0" anchor="t" anchorCtr="0">
            <a:noAutofit/>
          </a:bodyPr>
          <a:lstStyle/>
          <a:p>
            <a:pPr marL="6803" algn="ctr"/>
            <a:r>
              <a:rPr lang="en-US" sz="3200" dirty="0">
                <a:latin typeface="Calibri"/>
                <a:ea typeface="Calibri"/>
                <a:cs typeface="Calibri"/>
                <a:sym typeface="Calibri"/>
              </a:rPr>
              <a:t>Creating new calculated columns</a:t>
            </a:r>
            <a:endParaRPr sz="3200" dirty="0">
              <a:latin typeface="Calibri"/>
              <a:ea typeface="Calibri"/>
              <a:cs typeface="Calibri"/>
              <a:sym typeface="Calibri"/>
            </a:endParaRPr>
          </a:p>
        </p:txBody>
      </p:sp>
    </p:spTree>
    <p:extLst>
      <p:ext uri="{BB962C8B-B14F-4D97-AF65-F5344CB8AC3E}">
        <p14:creationId xmlns:p14="http://schemas.microsoft.com/office/powerpoint/2010/main" val="374104625"/>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291"/>
        <p:cNvGrpSpPr/>
        <p:nvPr/>
      </p:nvGrpSpPr>
      <p:grpSpPr>
        <a:xfrm>
          <a:off x="0" y="0"/>
          <a:ext cx="0" cy="0"/>
          <a:chOff x="0" y="0"/>
          <a:chExt cx="0" cy="0"/>
        </a:xfrm>
      </p:grpSpPr>
      <p:sp>
        <p:nvSpPr>
          <p:cNvPr id="8" name="Google Shape;131;p17"/>
          <p:cNvSpPr/>
          <p:nvPr/>
        </p:nvSpPr>
        <p:spPr>
          <a:xfrm>
            <a:off x="490654" y="2592337"/>
            <a:ext cx="11438291" cy="771618"/>
          </a:xfrm>
          <a:custGeom>
            <a:avLst/>
            <a:gdLst/>
            <a:ahLst/>
            <a:cxnLst/>
            <a:rect l="l" t="t" r="r" b="b"/>
            <a:pathLst>
              <a:path w="14544040" h="1333500" extrusionOk="0">
                <a:moveTo>
                  <a:pt x="0" y="0"/>
                </a:moveTo>
                <a:lnTo>
                  <a:pt x="14543737" y="0"/>
                </a:lnTo>
                <a:lnTo>
                  <a:pt x="14543737" y="1333348"/>
                </a:lnTo>
                <a:lnTo>
                  <a:pt x="0" y="1333348"/>
                </a:lnTo>
                <a:lnTo>
                  <a:pt x="0" y="0"/>
                </a:lnTo>
                <a:close/>
              </a:path>
            </a:pathLst>
          </a:custGeom>
          <a:solidFill>
            <a:srgbClr val="F0F2F4"/>
          </a:solidFill>
          <a:ln>
            <a:solidFill>
              <a:schemeClr val="tx1">
                <a:lumMod val="85000"/>
                <a:lumOff val="15000"/>
              </a:schemeClr>
            </a:solidFill>
          </a:ln>
        </p:spPr>
        <p:txBody>
          <a:bodyPr spcFirstLastPara="1" wrap="square" lIns="0" tIns="0" rIns="0" bIns="0" anchor="t" anchorCtr="0">
            <a:noAutofit/>
          </a:bodyPr>
          <a:lstStyle/>
          <a:p>
            <a:endParaRPr sz="964"/>
          </a:p>
        </p:txBody>
      </p:sp>
      <p:sp>
        <p:nvSpPr>
          <p:cNvPr id="293" name="Google Shape;293;p32"/>
          <p:cNvSpPr txBox="1">
            <a:spLocks noGrp="1"/>
          </p:cNvSpPr>
          <p:nvPr>
            <p:ph type="title"/>
          </p:nvPr>
        </p:nvSpPr>
        <p:spPr>
          <a:xfrm>
            <a:off x="4927600" y="684400"/>
            <a:ext cx="2829034" cy="777536"/>
          </a:xfrm>
          <a:prstGeom prst="rect">
            <a:avLst/>
          </a:prstGeom>
          <a:noFill/>
          <a:ln>
            <a:noFill/>
          </a:ln>
        </p:spPr>
        <p:txBody>
          <a:bodyPr spcFirstLastPara="1" wrap="square" lIns="0" tIns="6455" rIns="0" bIns="0" anchor="t" anchorCtr="0">
            <a:noAutofit/>
          </a:bodyPr>
          <a:lstStyle/>
          <a:p>
            <a:pPr marL="6803"/>
            <a:r>
              <a:rPr lang="en-US" dirty="0">
                <a:solidFill>
                  <a:srgbClr val="000000"/>
                </a:solidFill>
              </a:rPr>
              <a:t>mutate()</a:t>
            </a:r>
            <a:endParaRPr dirty="0"/>
          </a:p>
        </p:txBody>
      </p:sp>
      <p:sp>
        <p:nvSpPr>
          <p:cNvPr id="296" name="Google Shape;296;p32"/>
          <p:cNvSpPr txBox="1"/>
          <p:nvPr/>
        </p:nvSpPr>
        <p:spPr>
          <a:xfrm>
            <a:off x="1072055" y="1746372"/>
            <a:ext cx="6159054" cy="1167589"/>
          </a:xfrm>
          <a:prstGeom prst="rect">
            <a:avLst/>
          </a:prstGeom>
          <a:noFill/>
          <a:ln>
            <a:noFill/>
          </a:ln>
        </p:spPr>
        <p:txBody>
          <a:bodyPr spcFirstLastPara="1" wrap="square" lIns="0" tIns="6455" rIns="0" bIns="0" anchor="t" anchorCtr="0">
            <a:noAutofit/>
          </a:bodyPr>
          <a:lstStyle/>
          <a:p>
            <a:pPr marL="6803"/>
            <a:r>
              <a:rPr lang="en-US" sz="3200" dirty="0">
                <a:latin typeface="Calibri"/>
                <a:ea typeface="Calibri"/>
                <a:cs typeface="Calibri"/>
                <a:sym typeface="Calibri"/>
              </a:rPr>
              <a:t>Creating new calculated columns</a:t>
            </a:r>
            <a:endParaRPr sz="3200" dirty="0">
              <a:latin typeface="Calibri"/>
              <a:ea typeface="Calibri"/>
              <a:cs typeface="Calibri"/>
              <a:sym typeface="Calibri"/>
            </a:endParaRPr>
          </a:p>
        </p:txBody>
      </p:sp>
      <p:sp>
        <p:nvSpPr>
          <p:cNvPr id="14" name="Rectangle 13"/>
          <p:cNvSpPr/>
          <p:nvPr/>
        </p:nvSpPr>
        <p:spPr>
          <a:xfrm>
            <a:off x="263055" y="2637837"/>
            <a:ext cx="12027540" cy="584775"/>
          </a:xfrm>
          <a:prstGeom prst="rect">
            <a:avLst/>
          </a:prstGeom>
        </p:spPr>
        <p:txBody>
          <a:bodyPr wrap="square">
            <a:spAutoFit/>
          </a:bodyPr>
          <a:lstStyle/>
          <a:p>
            <a:pPr algn="ctr"/>
            <a:r>
              <a:rPr lang="en-US" sz="3200" dirty="0">
                <a:latin typeface="Consolas" panose="020B0609020204030204" pitchFamily="49" charset="0"/>
                <a:ea typeface="Courier New"/>
                <a:cs typeface="Consolas" panose="020B0609020204030204" pitchFamily="49" charset="0"/>
                <a:sym typeface="Courier New"/>
              </a:rPr>
              <a:t>mutate(</a:t>
            </a:r>
            <a:r>
              <a:rPr lang="en-US" sz="3200" dirty="0">
                <a:solidFill>
                  <a:schemeClr val="accent2"/>
                </a:solidFill>
                <a:latin typeface="Consolas" panose="020B0609020204030204" pitchFamily="49" charset="0"/>
                <a:ea typeface="Courier New"/>
                <a:cs typeface="Consolas" panose="020B0609020204030204" pitchFamily="49" charset="0"/>
                <a:sym typeface="Courier New"/>
              </a:rPr>
              <a:t>chem</a:t>
            </a:r>
            <a:r>
              <a:rPr lang="en-US" sz="3200" dirty="0">
                <a:latin typeface="Consolas" panose="020B0609020204030204" pitchFamily="49" charset="0"/>
                <a:ea typeface="Courier New"/>
                <a:cs typeface="Consolas" panose="020B0609020204030204" pitchFamily="49" charset="0"/>
                <a:sym typeface="Courier New"/>
              </a:rPr>
              <a:t>, </a:t>
            </a:r>
            <a:r>
              <a:rPr lang="en-US" sz="3200" dirty="0" err="1">
                <a:solidFill>
                  <a:srgbClr val="9BBB59"/>
                </a:solidFill>
                <a:latin typeface="Consolas" panose="020B0609020204030204" pitchFamily="49" charset="0"/>
                <a:ea typeface="Courier New"/>
                <a:cs typeface="Consolas" panose="020B0609020204030204" pitchFamily="49" charset="0"/>
                <a:sym typeface="Courier New"/>
              </a:rPr>
              <a:t>in_lab_tat</a:t>
            </a:r>
            <a:r>
              <a:rPr lang="en-US" sz="3200" dirty="0">
                <a:latin typeface="Consolas" panose="020B0609020204030204" pitchFamily="49" charset="0"/>
                <a:ea typeface="Courier New"/>
                <a:cs typeface="Consolas" panose="020B0609020204030204" pitchFamily="49" charset="0"/>
                <a:sym typeface="Courier New"/>
              </a:rPr>
              <a:t> </a:t>
            </a:r>
            <a:r>
              <a:rPr lang="en-US" sz="3200" b="1" dirty="0">
                <a:solidFill>
                  <a:schemeClr val="accent3"/>
                </a:solidFill>
                <a:latin typeface="Consolas" panose="020B0609020204030204" pitchFamily="49" charset="0"/>
                <a:ea typeface="Courier New"/>
                <a:cs typeface="Consolas" panose="020B0609020204030204" pitchFamily="49" charset="0"/>
                <a:sym typeface="Courier New"/>
              </a:rPr>
              <a:t>=</a:t>
            </a:r>
            <a:r>
              <a:rPr lang="en-US" sz="3200" dirty="0">
                <a:latin typeface="Consolas" panose="020B0609020204030204" pitchFamily="49" charset="0"/>
                <a:ea typeface="Courier New"/>
                <a:cs typeface="Consolas" panose="020B0609020204030204" pitchFamily="49" charset="0"/>
                <a:sym typeface="Courier New"/>
              </a:rPr>
              <a:t> </a:t>
            </a:r>
            <a:r>
              <a:rPr lang="en-US" sz="3200" dirty="0" err="1">
                <a:solidFill>
                  <a:srgbClr val="9BBB59"/>
                </a:solidFill>
                <a:latin typeface="Consolas" panose="020B0609020204030204" pitchFamily="49" charset="0"/>
                <a:ea typeface="Courier New"/>
                <a:cs typeface="Consolas" panose="020B0609020204030204" pitchFamily="49" charset="0"/>
                <a:sym typeface="Courier New"/>
              </a:rPr>
              <a:t>verify_dt</a:t>
            </a:r>
            <a:r>
              <a:rPr lang="en-US" sz="3200" dirty="0">
                <a:solidFill>
                  <a:srgbClr val="9BBB59"/>
                </a:solidFill>
                <a:latin typeface="Consolas" panose="020B0609020204030204" pitchFamily="49" charset="0"/>
                <a:ea typeface="Courier New"/>
                <a:cs typeface="Consolas" panose="020B0609020204030204" pitchFamily="49" charset="0"/>
                <a:sym typeface="Courier New"/>
              </a:rPr>
              <a:t> – </a:t>
            </a:r>
            <a:r>
              <a:rPr lang="en-US" sz="3200" dirty="0" err="1">
                <a:solidFill>
                  <a:srgbClr val="9BBB59"/>
                </a:solidFill>
                <a:latin typeface="Consolas" panose="020B0609020204030204" pitchFamily="49" charset="0"/>
                <a:ea typeface="Courier New"/>
                <a:cs typeface="Consolas" panose="020B0609020204030204" pitchFamily="49" charset="0"/>
                <a:sym typeface="Courier New"/>
              </a:rPr>
              <a:t>receive_dt</a:t>
            </a:r>
            <a:r>
              <a:rPr lang="en-US" sz="3200" dirty="0">
                <a:latin typeface="Consolas" panose="020B0609020204030204" pitchFamily="49" charset="0"/>
                <a:ea typeface="Courier New"/>
                <a:cs typeface="Consolas" panose="020B0609020204030204" pitchFamily="49" charset="0"/>
                <a:sym typeface="Courier New"/>
              </a:rPr>
              <a:t>) </a:t>
            </a:r>
            <a:endParaRPr lang="en-US" sz="3200" dirty="0"/>
          </a:p>
        </p:txBody>
      </p:sp>
      <p:sp>
        <p:nvSpPr>
          <p:cNvPr id="15" name="Google Shape;46;p7"/>
          <p:cNvSpPr>
            <a:spLocks noChangeAspect="1"/>
          </p:cNvSpPr>
          <p:nvPr/>
        </p:nvSpPr>
        <p:spPr>
          <a:xfrm>
            <a:off x="11152671" y="5805616"/>
            <a:ext cx="776274" cy="835671"/>
          </a:xfrm>
          <a:prstGeom prst="rect">
            <a:avLst/>
          </a:prstGeom>
          <a:blipFill rotWithShape="1">
            <a:blip r:embed="rId3">
              <a:alphaModFix/>
            </a:blip>
            <a:stretch>
              <a:fillRect/>
            </a:stretch>
          </a:blipFill>
          <a:ln>
            <a:noFill/>
          </a:ln>
        </p:spPr>
        <p:txBody>
          <a:bodyPr spcFirstLastPara="1" wrap="square" lIns="0" tIns="0" rIns="0" bIns="0" anchor="t" anchorCtr="0">
            <a:noAutofit/>
          </a:bodyPr>
          <a:lstStyle/>
          <a:p>
            <a:endParaRPr sz="964"/>
          </a:p>
        </p:txBody>
      </p:sp>
      <p:sp>
        <p:nvSpPr>
          <p:cNvPr id="12" name="Google Shape;387;p40"/>
          <p:cNvSpPr/>
          <p:nvPr/>
        </p:nvSpPr>
        <p:spPr>
          <a:xfrm>
            <a:off x="5184328" y="5124631"/>
            <a:ext cx="333375" cy="231922"/>
          </a:xfrm>
          <a:custGeom>
            <a:avLst/>
            <a:gdLst/>
            <a:ahLst/>
            <a:cxnLst/>
            <a:rect l="l" t="t" r="r" b="b"/>
            <a:pathLst>
              <a:path w="622300" h="382270" extrusionOk="0">
                <a:moveTo>
                  <a:pt x="357634" y="0"/>
                </a:moveTo>
                <a:lnTo>
                  <a:pt x="357634" y="133825"/>
                </a:lnTo>
                <a:lnTo>
                  <a:pt x="0" y="133825"/>
                </a:lnTo>
                <a:lnTo>
                  <a:pt x="0" y="247816"/>
                </a:lnTo>
                <a:lnTo>
                  <a:pt x="357634" y="247816"/>
                </a:lnTo>
                <a:lnTo>
                  <a:pt x="357634" y="381642"/>
                </a:lnTo>
                <a:lnTo>
                  <a:pt x="622084" y="190821"/>
                </a:lnTo>
                <a:lnTo>
                  <a:pt x="357634" y="0"/>
                </a:lnTo>
                <a:close/>
              </a:path>
            </a:pathLst>
          </a:custGeom>
          <a:solidFill>
            <a:srgbClr val="53585F"/>
          </a:solidFill>
          <a:ln>
            <a:noFill/>
          </a:ln>
        </p:spPr>
        <p:txBody>
          <a:bodyPr spcFirstLastPara="1" wrap="square" lIns="0" tIns="0" rIns="0" bIns="0" anchor="t" anchorCtr="0">
            <a:noAutofit/>
          </a:bodyPr>
          <a:lstStyle/>
          <a:p>
            <a:endParaRPr sz="964"/>
          </a:p>
        </p:txBody>
      </p:sp>
      <p:sp>
        <p:nvSpPr>
          <p:cNvPr id="18" name="Google Shape;324;p34"/>
          <p:cNvSpPr txBox="1"/>
          <p:nvPr/>
        </p:nvSpPr>
        <p:spPr>
          <a:xfrm>
            <a:off x="8195267" y="998054"/>
            <a:ext cx="2949467" cy="1043052"/>
          </a:xfrm>
          <a:prstGeom prst="rect">
            <a:avLst/>
          </a:prstGeom>
          <a:noFill/>
          <a:ln>
            <a:noFill/>
          </a:ln>
        </p:spPr>
        <p:txBody>
          <a:bodyPr spcFirstLastPara="1" wrap="square" lIns="0" tIns="8504" rIns="0" bIns="0" anchor="t" anchorCtr="0">
            <a:noAutofit/>
          </a:bodyPr>
          <a:lstStyle/>
          <a:p>
            <a:pPr marL="8164" algn="ctr">
              <a:lnSpc>
                <a:spcPct val="116753"/>
              </a:lnSpc>
            </a:pPr>
            <a:r>
              <a:rPr lang="en-US" sz="2062" dirty="0">
                <a:solidFill>
                  <a:schemeClr val="bg1"/>
                </a:solidFill>
                <a:latin typeface="Calibri"/>
                <a:ea typeface="Calibri"/>
                <a:cs typeface="Calibri"/>
                <a:sym typeface="Calibri"/>
              </a:rPr>
              <a:t>calculation can involve another column in the data frame</a:t>
            </a:r>
            <a:endParaRPr sz="2062" dirty="0">
              <a:solidFill>
                <a:schemeClr val="bg1"/>
              </a:solidFill>
              <a:latin typeface="Calibri"/>
              <a:ea typeface="Calibri"/>
              <a:cs typeface="Calibri"/>
              <a:sym typeface="Calibri"/>
            </a:endParaRPr>
          </a:p>
        </p:txBody>
      </p:sp>
      <p:graphicFrame>
        <p:nvGraphicFramePr>
          <p:cNvPr id="4" name="Table 3"/>
          <p:cNvGraphicFramePr>
            <a:graphicFrameLocks noGrp="1"/>
          </p:cNvGraphicFramePr>
          <p:nvPr>
            <p:extLst>
              <p:ext uri="{D42A27DB-BD31-4B8C-83A1-F6EECF244321}">
                <p14:modId xmlns:p14="http://schemas.microsoft.com/office/powerpoint/2010/main" val="3530530998"/>
              </p:ext>
            </p:extLst>
          </p:nvPr>
        </p:nvGraphicFramePr>
        <p:xfrm>
          <a:off x="138452" y="3724618"/>
          <a:ext cx="4927600" cy="3031948"/>
        </p:xfrm>
        <a:graphic>
          <a:graphicData uri="http://schemas.openxmlformats.org/drawingml/2006/table">
            <a:tbl>
              <a:tblPr/>
              <a:tblGrid>
                <a:gridCol w="1120112">
                  <a:extLst>
                    <a:ext uri="{9D8B030D-6E8A-4147-A177-3AD203B41FA5}">
                      <a16:colId xmlns:a16="http://schemas.microsoft.com/office/drawing/2014/main" val="2953353645"/>
                    </a:ext>
                  </a:extLst>
                </a:gridCol>
                <a:gridCol w="1913020">
                  <a:extLst>
                    <a:ext uri="{9D8B030D-6E8A-4147-A177-3AD203B41FA5}">
                      <a16:colId xmlns:a16="http://schemas.microsoft.com/office/drawing/2014/main" val="2850260362"/>
                    </a:ext>
                  </a:extLst>
                </a:gridCol>
                <a:gridCol w="1894468">
                  <a:extLst>
                    <a:ext uri="{9D8B030D-6E8A-4147-A177-3AD203B41FA5}">
                      <a16:colId xmlns:a16="http://schemas.microsoft.com/office/drawing/2014/main" val="1083288691"/>
                    </a:ext>
                  </a:extLst>
                </a:gridCol>
              </a:tblGrid>
              <a:tr h="751663">
                <a:tc>
                  <a:txBody>
                    <a:bodyPr/>
                    <a:lstStyle/>
                    <a:p>
                      <a:pPr algn="ctr" fontAlgn="t"/>
                      <a:r>
                        <a:rPr lang="en-US" sz="2000" b="1" i="0" u="none" strike="noStrike" dirty="0" err="1">
                          <a:solidFill>
                            <a:schemeClr val="bg1"/>
                          </a:solidFill>
                          <a:effectLst/>
                          <a:latin typeface="Arial" panose="020B0604020202020204" pitchFamily="34" charset="0"/>
                        </a:rPr>
                        <a:t>mrn</a:t>
                      </a:r>
                      <a:endParaRPr lang="en-US" sz="2000" b="1" i="0" u="none" strike="noStrike" dirty="0">
                        <a:solidFill>
                          <a:schemeClr val="bg1"/>
                        </a:solidFill>
                        <a:effectLst/>
                        <a:latin typeface="Arial" panose="020B0604020202020204" pitchFamily="34" charset="0"/>
                      </a:endParaRPr>
                    </a:p>
                  </a:txBody>
                  <a:tcPr marL="3175" marR="3175" marT="3175"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A6A6A6"/>
                    </a:solidFill>
                  </a:tcPr>
                </a:tc>
                <a:tc>
                  <a:txBody>
                    <a:bodyPr/>
                    <a:lstStyle/>
                    <a:p>
                      <a:pPr algn="ctr" fontAlgn="t"/>
                      <a:r>
                        <a:rPr lang="en-US" sz="2000" b="1" i="0" u="none" strike="noStrike" dirty="0" err="1">
                          <a:solidFill>
                            <a:schemeClr val="bg1"/>
                          </a:solidFill>
                          <a:effectLst/>
                          <a:latin typeface="Arial" panose="020B0604020202020204" pitchFamily="34" charset="0"/>
                        </a:rPr>
                        <a:t>collect_dt</a:t>
                      </a:r>
                      <a:endParaRPr lang="en-US" sz="2000" b="1" i="0" u="none" strike="noStrike" dirty="0">
                        <a:solidFill>
                          <a:schemeClr val="bg1"/>
                        </a:solidFill>
                        <a:effectLst/>
                        <a:latin typeface="Arial" panose="020B0604020202020204" pitchFamily="34" charset="0"/>
                      </a:endParaRPr>
                    </a:p>
                  </a:txBody>
                  <a:tcPr marL="3175" marR="3175" marT="3175"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A6A6A6"/>
                    </a:solidFill>
                  </a:tcPr>
                </a:tc>
                <a:tc>
                  <a:txBody>
                    <a:bodyPr/>
                    <a:lstStyle/>
                    <a:p>
                      <a:pPr algn="ctr" fontAlgn="t"/>
                      <a:r>
                        <a:rPr lang="en-US" sz="2000" b="1" i="0" u="none" strike="noStrike" dirty="0" err="1">
                          <a:solidFill>
                            <a:schemeClr val="bg1"/>
                          </a:solidFill>
                          <a:effectLst/>
                          <a:latin typeface="Arial" panose="020B0604020202020204" pitchFamily="34" charset="0"/>
                        </a:rPr>
                        <a:t>receive_dt</a:t>
                      </a:r>
                      <a:endParaRPr lang="en-US" sz="2000" b="1" i="0" u="none" strike="noStrike" dirty="0">
                        <a:solidFill>
                          <a:schemeClr val="bg1"/>
                        </a:solidFill>
                        <a:effectLst/>
                        <a:latin typeface="Arial" panose="020B0604020202020204" pitchFamily="34" charset="0"/>
                      </a:endParaRPr>
                    </a:p>
                  </a:txBody>
                  <a:tcPr marL="3175" marR="3175" marT="3175"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A6A6A6"/>
                    </a:solidFill>
                  </a:tcPr>
                </a:tc>
                <a:extLst>
                  <a:ext uri="{0D108BD9-81ED-4DB2-BD59-A6C34878D82A}">
                    <a16:rowId xmlns:a16="http://schemas.microsoft.com/office/drawing/2014/main" val="1299481679"/>
                  </a:ext>
                </a:extLst>
              </a:tr>
              <a:tr h="401023">
                <a:tc>
                  <a:txBody>
                    <a:bodyPr/>
                    <a:lstStyle/>
                    <a:p>
                      <a:pPr algn="ctr" rtl="0" fontAlgn="ctr"/>
                      <a:r>
                        <a:rPr lang="en-US" sz="1800" b="0" i="0" kern="1200" dirty="0">
                          <a:solidFill>
                            <a:schemeClr val="tx1"/>
                          </a:solidFill>
                          <a:effectLst/>
                          <a:latin typeface="+mn-lt"/>
                          <a:ea typeface="+mn-ea"/>
                          <a:cs typeface="+mn-cs"/>
                        </a:rPr>
                        <a:t>117165</a:t>
                      </a:r>
                      <a:endParaRPr lang="en-US" sz="2000" b="0" i="0" u="none" strike="noStrike" dirty="0">
                        <a:solidFill>
                          <a:srgbClr val="000000"/>
                        </a:solidFill>
                        <a:effectLst/>
                        <a:latin typeface="Arial" panose="020B0604020202020204" pitchFamily="34" charset="0"/>
                      </a:endParaRPr>
                    </a:p>
                  </a:txBody>
                  <a:tcPr marL="3175" marR="3175" marT="3175"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9D9D9"/>
                    </a:solidFill>
                  </a:tcPr>
                </a:tc>
                <a:tc>
                  <a:txBody>
                    <a:bodyPr/>
                    <a:lstStyle/>
                    <a:p>
                      <a:pPr algn="ctr" fontAlgn="t"/>
                      <a:r>
                        <a:rPr lang="en-US" sz="1800" b="0" i="0" kern="1200" dirty="0">
                          <a:solidFill>
                            <a:schemeClr val="tx1"/>
                          </a:solidFill>
                          <a:effectLst/>
                          <a:latin typeface="+mn-lt"/>
                          <a:ea typeface="+mn-ea"/>
                          <a:cs typeface="+mn-cs"/>
                        </a:rPr>
                        <a:t>2022-12-26 04:32:42</a:t>
                      </a:r>
                      <a:endParaRPr lang="en-US" sz="2000" b="0" i="0" u="none" strike="noStrike" dirty="0">
                        <a:solidFill>
                          <a:srgbClr val="000000"/>
                        </a:solidFill>
                        <a:effectLst/>
                        <a:latin typeface="Arial" panose="020B0604020202020204" pitchFamily="34" charset="0"/>
                      </a:endParaRPr>
                    </a:p>
                  </a:txBody>
                  <a:tcPr marL="3175" marR="3175" marT="3175"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9D9D9"/>
                    </a:solidFill>
                  </a:tcPr>
                </a:tc>
                <a:tc>
                  <a:txBody>
                    <a:bodyPr/>
                    <a:lstStyle/>
                    <a:p>
                      <a:pPr algn="ctr" fontAlgn="t"/>
                      <a:r>
                        <a:rPr lang="en-US" sz="1800" b="0" i="0" kern="1200" dirty="0">
                          <a:solidFill>
                            <a:schemeClr val="tx1"/>
                          </a:solidFill>
                          <a:effectLst/>
                          <a:latin typeface="+mn-lt"/>
                          <a:ea typeface="+mn-ea"/>
                          <a:cs typeface="+mn-cs"/>
                        </a:rPr>
                        <a:t>2022-12-31 16:20:24</a:t>
                      </a:r>
                      <a:endParaRPr lang="en-US" sz="2000" b="0" i="0" u="none" strike="noStrike" dirty="0">
                        <a:solidFill>
                          <a:srgbClr val="000000"/>
                        </a:solidFill>
                        <a:effectLst/>
                        <a:latin typeface="Arial" panose="020B0604020202020204" pitchFamily="34" charset="0"/>
                      </a:endParaRPr>
                    </a:p>
                  </a:txBody>
                  <a:tcPr marL="3175" marR="3175" marT="3175"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9D9D9"/>
                    </a:solidFill>
                  </a:tcPr>
                </a:tc>
                <a:extLst>
                  <a:ext uri="{0D108BD9-81ED-4DB2-BD59-A6C34878D82A}">
                    <a16:rowId xmlns:a16="http://schemas.microsoft.com/office/drawing/2014/main" val="745838708"/>
                  </a:ext>
                </a:extLst>
              </a:tr>
              <a:tr h="401023">
                <a:tc>
                  <a:txBody>
                    <a:bodyPr/>
                    <a:lstStyle/>
                    <a:p>
                      <a:pPr algn="ctr"/>
                      <a:r>
                        <a:rPr lang="en-US" dirty="0">
                          <a:effectLst/>
                        </a:rPr>
                        <a:t>111222</a:t>
                      </a:r>
                    </a:p>
                  </a:txBody>
                  <a:tcPr marL="47625" marR="47625" marT="38100" marB="3810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9D9D9"/>
                    </a:solidFill>
                  </a:tcPr>
                </a:tc>
                <a:tc>
                  <a:txBody>
                    <a:bodyPr/>
                    <a:lstStyle/>
                    <a:p>
                      <a:pPr algn="ctr" fontAlgn="t"/>
                      <a:r>
                        <a:rPr lang="en-US" sz="1800" b="0" i="0" kern="1200" dirty="0">
                          <a:solidFill>
                            <a:schemeClr val="tx1"/>
                          </a:solidFill>
                          <a:effectLst/>
                          <a:latin typeface="+mn-lt"/>
                          <a:ea typeface="+mn-ea"/>
                          <a:cs typeface="+mn-cs"/>
                        </a:rPr>
                        <a:t>2022-12-26 17:41:02</a:t>
                      </a:r>
                      <a:endParaRPr lang="en-US" sz="2000" b="0" i="0" u="none" strike="noStrike" dirty="0">
                        <a:solidFill>
                          <a:srgbClr val="000000"/>
                        </a:solidFill>
                        <a:effectLst/>
                        <a:latin typeface="Arial" panose="020B0604020202020204" pitchFamily="34" charset="0"/>
                      </a:endParaRPr>
                    </a:p>
                  </a:txBody>
                  <a:tcPr marL="3175" marR="3175" marT="3175"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9D9D9"/>
                    </a:solidFill>
                  </a:tcPr>
                </a:tc>
                <a:tc>
                  <a:txBody>
                    <a:bodyPr/>
                    <a:lstStyle/>
                    <a:p>
                      <a:pPr algn="ctr" fontAlgn="t"/>
                      <a:r>
                        <a:rPr lang="en-US" sz="1800" b="0" i="0" kern="1200" dirty="0">
                          <a:solidFill>
                            <a:schemeClr val="tx1"/>
                          </a:solidFill>
                          <a:effectLst/>
                          <a:latin typeface="+mn-lt"/>
                          <a:ea typeface="+mn-ea"/>
                          <a:cs typeface="+mn-cs"/>
                        </a:rPr>
                        <a:t>2022-12-31 10:28:10</a:t>
                      </a:r>
                      <a:endParaRPr lang="en-US" sz="2000" b="0" i="0" u="none" strike="noStrike" dirty="0">
                        <a:solidFill>
                          <a:srgbClr val="000000"/>
                        </a:solidFill>
                        <a:effectLst/>
                        <a:latin typeface="Arial" panose="020B0604020202020204" pitchFamily="34" charset="0"/>
                      </a:endParaRPr>
                    </a:p>
                  </a:txBody>
                  <a:tcPr marL="3175" marR="3175" marT="3175"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9D9D9"/>
                    </a:solidFill>
                  </a:tcPr>
                </a:tc>
                <a:extLst>
                  <a:ext uri="{0D108BD9-81ED-4DB2-BD59-A6C34878D82A}">
                    <a16:rowId xmlns:a16="http://schemas.microsoft.com/office/drawing/2014/main" val="2150813573"/>
                  </a:ext>
                </a:extLst>
              </a:tr>
              <a:tr h="401023">
                <a:tc>
                  <a:txBody>
                    <a:bodyPr/>
                    <a:lstStyle/>
                    <a:p>
                      <a:pPr algn="ctr" rtl="0" fontAlgn="ctr"/>
                      <a:r>
                        <a:rPr lang="en-US" sz="1800" b="0" i="0" kern="1200" dirty="0">
                          <a:solidFill>
                            <a:schemeClr val="tx1"/>
                          </a:solidFill>
                          <a:effectLst/>
                          <a:latin typeface="+mn-lt"/>
                          <a:ea typeface="+mn-ea"/>
                          <a:cs typeface="+mn-cs"/>
                        </a:rPr>
                        <a:t>116991</a:t>
                      </a:r>
                      <a:endParaRPr lang="en-US" sz="2000" b="0" i="0" u="none" strike="noStrike" dirty="0">
                        <a:solidFill>
                          <a:srgbClr val="000000"/>
                        </a:solidFill>
                        <a:effectLst/>
                        <a:latin typeface="Arial" panose="020B0604020202020204" pitchFamily="34" charset="0"/>
                      </a:endParaRPr>
                    </a:p>
                  </a:txBody>
                  <a:tcPr marL="3175" marR="3175" marT="3175"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9D9D9"/>
                    </a:solidFill>
                  </a:tcPr>
                </a:tc>
                <a:tc>
                  <a:txBody>
                    <a:bodyPr/>
                    <a:lstStyle/>
                    <a:p>
                      <a:pPr algn="ctr"/>
                      <a:r>
                        <a:rPr lang="en-US" dirty="0">
                          <a:effectLst/>
                        </a:rPr>
                        <a:t>2022-12-27 22:16:56</a:t>
                      </a:r>
                    </a:p>
                  </a:txBody>
                  <a:tcPr marL="47625" marR="47625" marT="38100" marB="3810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9D9D9"/>
                    </a:solidFill>
                  </a:tcPr>
                </a:tc>
                <a:tc>
                  <a:txBody>
                    <a:bodyPr/>
                    <a:lstStyle/>
                    <a:p>
                      <a:pPr algn="ctr"/>
                      <a:r>
                        <a:rPr lang="en-US" sz="1800" b="0" i="0" kern="1200" dirty="0">
                          <a:solidFill>
                            <a:schemeClr val="tx1"/>
                          </a:solidFill>
                          <a:effectLst/>
                          <a:latin typeface="+mn-lt"/>
                          <a:ea typeface="+mn-ea"/>
                          <a:cs typeface="+mn-cs"/>
                        </a:rPr>
                        <a:t>2022-12-30 23:54:19</a:t>
                      </a:r>
                      <a:endParaRPr lang="en-US" dirty="0">
                        <a:effectLst/>
                      </a:endParaRPr>
                    </a:p>
                  </a:txBody>
                  <a:tcPr marL="47625" marR="47625" marT="38100" marB="3810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9D9D9"/>
                    </a:solidFill>
                  </a:tcPr>
                </a:tc>
                <a:extLst>
                  <a:ext uri="{0D108BD9-81ED-4DB2-BD59-A6C34878D82A}">
                    <a16:rowId xmlns:a16="http://schemas.microsoft.com/office/drawing/2014/main" val="2481542292"/>
                  </a:ext>
                </a:extLst>
              </a:tr>
              <a:tr h="401023">
                <a:tc>
                  <a:txBody>
                    <a:bodyPr/>
                    <a:lstStyle/>
                    <a:p>
                      <a:pPr algn="ctr" rtl="0" fontAlgn="ctr"/>
                      <a:r>
                        <a:rPr lang="en-US" sz="1800" b="0" i="0" kern="1200" dirty="0">
                          <a:solidFill>
                            <a:schemeClr val="tx1"/>
                          </a:solidFill>
                          <a:effectLst/>
                          <a:latin typeface="+mn-lt"/>
                          <a:ea typeface="+mn-ea"/>
                          <a:cs typeface="+mn-cs"/>
                        </a:rPr>
                        <a:t>117107</a:t>
                      </a:r>
                      <a:endParaRPr lang="en-US" sz="2000" b="0" i="0" u="none" strike="noStrike" dirty="0">
                        <a:solidFill>
                          <a:srgbClr val="000000"/>
                        </a:solidFill>
                        <a:effectLst/>
                        <a:latin typeface="Arial" panose="020B0604020202020204" pitchFamily="34" charset="0"/>
                      </a:endParaRPr>
                    </a:p>
                  </a:txBody>
                  <a:tcPr marL="3175" marR="3175" marT="3175"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9D9D9"/>
                    </a:solidFill>
                  </a:tcPr>
                </a:tc>
                <a:tc>
                  <a:txBody>
                    <a:bodyPr/>
                    <a:lstStyle/>
                    <a:p>
                      <a:pPr algn="ctr" fontAlgn="t"/>
                      <a:r>
                        <a:rPr lang="en-US" sz="1800" b="0" i="0" kern="1200" dirty="0">
                          <a:solidFill>
                            <a:schemeClr val="tx1"/>
                          </a:solidFill>
                          <a:effectLst/>
                          <a:latin typeface="+mn-lt"/>
                          <a:ea typeface="+mn-ea"/>
                          <a:cs typeface="+mn-cs"/>
                        </a:rPr>
                        <a:t>2022-12-26 20:22:54</a:t>
                      </a:r>
                      <a:endParaRPr lang="en-US" sz="2000" b="0" i="0" u="none" strike="noStrike" dirty="0">
                        <a:solidFill>
                          <a:srgbClr val="000000"/>
                        </a:solidFill>
                        <a:effectLst/>
                        <a:latin typeface="Arial" panose="020B0604020202020204" pitchFamily="34" charset="0"/>
                      </a:endParaRPr>
                    </a:p>
                  </a:txBody>
                  <a:tcPr marL="3175" marR="3175" marT="3175"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9D9D9"/>
                    </a:solidFill>
                  </a:tcPr>
                </a:tc>
                <a:tc>
                  <a:txBody>
                    <a:bodyPr/>
                    <a:lstStyle/>
                    <a:p>
                      <a:pPr algn="ctr" fontAlgn="t"/>
                      <a:r>
                        <a:rPr lang="en-US" sz="1800" b="0" i="0" kern="1200" dirty="0">
                          <a:solidFill>
                            <a:schemeClr val="tx1"/>
                          </a:solidFill>
                          <a:effectLst/>
                          <a:latin typeface="+mn-lt"/>
                          <a:ea typeface="+mn-ea"/>
                          <a:cs typeface="+mn-cs"/>
                        </a:rPr>
                        <a:t>2022-12-31 22:45:36</a:t>
                      </a:r>
                      <a:endParaRPr lang="en-US" sz="2000" b="0" i="0" u="none" strike="noStrike" dirty="0">
                        <a:solidFill>
                          <a:srgbClr val="000000"/>
                        </a:solidFill>
                        <a:effectLst/>
                        <a:latin typeface="Arial" panose="020B0604020202020204" pitchFamily="34" charset="0"/>
                      </a:endParaRPr>
                    </a:p>
                  </a:txBody>
                  <a:tcPr marL="3175" marR="3175" marT="3175"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9D9D9"/>
                    </a:solidFill>
                  </a:tcPr>
                </a:tc>
                <a:extLst>
                  <a:ext uri="{0D108BD9-81ED-4DB2-BD59-A6C34878D82A}">
                    <a16:rowId xmlns:a16="http://schemas.microsoft.com/office/drawing/2014/main" val="1265016389"/>
                  </a:ext>
                </a:extLst>
              </a:tr>
            </a:tbl>
          </a:graphicData>
        </a:graphic>
      </p:graphicFrame>
      <p:graphicFrame>
        <p:nvGraphicFramePr>
          <p:cNvPr id="20" name="Table 19"/>
          <p:cNvGraphicFramePr>
            <a:graphicFrameLocks noGrp="1"/>
          </p:cNvGraphicFramePr>
          <p:nvPr>
            <p:extLst>
              <p:ext uri="{D42A27DB-BD31-4B8C-83A1-F6EECF244321}">
                <p14:modId xmlns:p14="http://schemas.microsoft.com/office/powerpoint/2010/main" val="2585973849"/>
              </p:ext>
            </p:extLst>
          </p:nvPr>
        </p:nvGraphicFramePr>
        <p:xfrm>
          <a:off x="5635979" y="3724618"/>
          <a:ext cx="6380760" cy="3031948"/>
        </p:xfrm>
        <a:graphic>
          <a:graphicData uri="http://schemas.openxmlformats.org/drawingml/2006/table">
            <a:tbl>
              <a:tblPr/>
              <a:tblGrid>
                <a:gridCol w="1595190">
                  <a:extLst>
                    <a:ext uri="{9D8B030D-6E8A-4147-A177-3AD203B41FA5}">
                      <a16:colId xmlns:a16="http://schemas.microsoft.com/office/drawing/2014/main" val="2953353645"/>
                    </a:ext>
                  </a:extLst>
                </a:gridCol>
                <a:gridCol w="1595190">
                  <a:extLst>
                    <a:ext uri="{9D8B030D-6E8A-4147-A177-3AD203B41FA5}">
                      <a16:colId xmlns:a16="http://schemas.microsoft.com/office/drawing/2014/main" val="2850260362"/>
                    </a:ext>
                  </a:extLst>
                </a:gridCol>
                <a:gridCol w="1595190">
                  <a:extLst>
                    <a:ext uri="{9D8B030D-6E8A-4147-A177-3AD203B41FA5}">
                      <a16:colId xmlns:a16="http://schemas.microsoft.com/office/drawing/2014/main" val="1083288691"/>
                    </a:ext>
                  </a:extLst>
                </a:gridCol>
                <a:gridCol w="1595190">
                  <a:extLst>
                    <a:ext uri="{9D8B030D-6E8A-4147-A177-3AD203B41FA5}">
                      <a16:colId xmlns:a16="http://schemas.microsoft.com/office/drawing/2014/main" val="2986944758"/>
                    </a:ext>
                  </a:extLst>
                </a:gridCol>
              </a:tblGrid>
              <a:tr h="751663">
                <a:tc>
                  <a:txBody>
                    <a:bodyPr/>
                    <a:lstStyle/>
                    <a:p>
                      <a:pPr algn="ctr" fontAlgn="t"/>
                      <a:r>
                        <a:rPr lang="en-US" sz="2000" b="1" i="0" u="none" strike="noStrike" dirty="0" err="1">
                          <a:solidFill>
                            <a:schemeClr val="bg1"/>
                          </a:solidFill>
                          <a:effectLst/>
                          <a:latin typeface="Arial" panose="020B0604020202020204" pitchFamily="34" charset="0"/>
                        </a:rPr>
                        <a:t>mrn</a:t>
                      </a:r>
                      <a:endParaRPr lang="en-US" sz="2000" b="1" i="0" u="none" strike="noStrike" dirty="0">
                        <a:solidFill>
                          <a:schemeClr val="bg1"/>
                        </a:solidFill>
                        <a:effectLst/>
                        <a:latin typeface="Arial" panose="020B0604020202020204" pitchFamily="34" charset="0"/>
                      </a:endParaRPr>
                    </a:p>
                  </a:txBody>
                  <a:tcPr marL="3175" marR="3175" marT="3175"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A6A6A6"/>
                    </a:solidFill>
                  </a:tcPr>
                </a:tc>
                <a:tc>
                  <a:txBody>
                    <a:bodyPr/>
                    <a:lstStyle/>
                    <a:p>
                      <a:pPr algn="ctr" fontAlgn="t"/>
                      <a:r>
                        <a:rPr lang="en-US" sz="2000" b="1" i="0" u="none" strike="noStrike" dirty="0" err="1">
                          <a:solidFill>
                            <a:schemeClr val="bg1"/>
                          </a:solidFill>
                          <a:effectLst/>
                          <a:latin typeface="Arial" panose="020B0604020202020204" pitchFamily="34" charset="0"/>
                        </a:rPr>
                        <a:t>collect_dt</a:t>
                      </a:r>
                      <a:endParaRPr lang="en-US" sz="2000" b="1" i="0" u="none" strike="noStrike" dirty="0">
                        <a:solidFill>
                          <a:schemeClr val="bg1"/>
                        </a:solidFill>
                        <a:effectLst/>
                        <a:latin typeface="Arial" panose="020B0604020202020204" pitchFamily="34" charset="0"/>
                      </a:endParaRPr>
                    </a:p>
                  </a:txBody>
                  <a:tcPr marL="3175" marR="3175" marT="3175"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A6A6A6"/>
                    </a:solidFill>
                  </a:tcPr>
                </a:tc>
                <a:tc>
                  <a:txBody>
                    <a:bodyPr/>
                    <a:lstStyle/>
                    <a:p>
                      <a:pPr algn="ctr" fontAlgn="t"/>
                      <a:r>
                        <a:rPr lang="en-US" sz="2000" b="1" i="0" u="none" strike="noStrike" dirty="0" err="1">
                          <a:solidFill>
                            <a:schemeClr val="bg1"/>
                          </a:solidFill>
                          <a:effectLst/>
                          <a:latin typeface="Arial" panose="020B0604020202020204" pitchFamily="34" charset="0"/>
                        </a:rPr>
                        <a:t>receive_dt</a:t>
                      </a:r>
                      <a:endParaRPr lang="en-US" sz="2000" b="1" i="0" u="none" strike="noStrike" dirty="0">
                        <a:solidFill>
                          <a:schemeClr val="bg1"/>
                        </a:solidFill>
                        <a:effectLst/>
                        <a:latin typeface="Arial" panose="020B0604020202020204" pitchFamily="34" charset="0"/>
                      </a:endParaRPr>
                    </a:p>
                  </a:txBody>
                  <a:tcPr marL="3175" marR="3175" marT="3175"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A6A6A6"/>
                    </a:solidFill>
                  </a:tcPr>
                </a:tc>
                <a:tc>
                  <a:txBody>
                    <a:bodyPr/>
                    <a:lstStyle/>
                    <a:p>
                      <a:pPr algn="ctr" rtl="0" fontAlgn="ctr"/>
                      <a:r>
                        <a:rPr lang="en-US" sz="2000" b="1" i="0" u="none" strike="noStrike" dirty="0" err="1">
                          <a:solidFill>
                            <a:srgbClr val="FFFFFF"/>
                          </a:solidFill>
                          <a:effectLst/>
                          <a:latin typeface="Arial" panose="020B0604020202020204" pitchFamily="34" charset="0"/>
                        </a:rPr>
                        <a:t>total_tat</a:t>
                      </a:r>
                      <a:endParaRPr lang="en-US" sz="2000" b="1" i="0" u="none" strike="noStrike" dirty="0">
                        <a:solidFill>
                          <a:srgbClr val="FFFFFF"/>
                        </a:solidFill>
                        <a:effectLst/>
                        <a:latin typeface="Arial" panose="020B0604020202020204" pitchFamily="34" charset="0"/>
                      </a:endParaRPr>
                    </a:p>
                  </a:txBody>
                  <a:tcPr marL="3175" marR="3175" marT="3175"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538DD5"/>
                    </a:solidFill>
                  </a:tcPr>
                </a:tc>
                <a:extLst>
                  <a:ext uri="{0D108BD9-81ED-4DB2-BD59-A6C34878D82A}">
                    <a16:rowId xmlns:a16="http://schemas.microsoft.com/office/drawing/2014/main" val="1299481679"/>
                  </a:ext>
                </a:extLst>
              </a:tr>
              <a:tr h="401023">
                <a:tc>
                  <a:txBody>
                    <a:bodyPr/>
                    <a:lstStyle/>
                    <a:p>
                      <a:pPr algn="ctr" rtl="0" fontAlgn="ctr"/>
                      <a:r>
                        <a:rPr lang="en-US" sz="1800" b="0" i="0" kern="1200" dirty="0">
                          <a:solidFill>
                            <a:schemeClr val="tx1"/>
                          </a:solidFill>
                          <a:effectLst/>
                          <a:latin typeface="+mn-lt"/>
                          <a:ea typeface="+mn-ea"/>
                          <a:cs typeface="+mn-cs"/>
                        </a:rPr>
                        <a:t>117165</a:t>
                      </a:r>
                      <a:endParaRPr lang="en-US" sz="2000" b="0" i="0" u="none" strike="noStrike" dirty="0">
                        <a:solidFill>
                          <a:srgbClr val="000000"/>
                        </a:solidFill>
                        <a:effectLst/>
                        <a:latin typeface="Arial" panose="020B0604020202020204" pitchFamily="34" charset="0"/>
                      </a:endParaRPr>
                    </a:p>
                  </a:txBody>
                  <a:tcPr marL="3175" marR="3175" marT="3175"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9D9D9"/>
                    </a:solidFill>
                  </a:tcPr>
                </a:tc>
                <a:tc>
                  <a:txBody>
                    <a:bodyPr/>
                    <a:lstStyle/>
                    <a:p>
                      <a:pPr algn="ctr" fontAlgn="t"/>
                      <a:r>
                        <a:rPr lang="en-US" sz="1800" b="0" i="0" kern="1200" dirty="0">
                          <a:solidFill>
                            <a:schemeClr val="tx1"/>
                          </a:solidFill>
                          <a:effectLst/>
                          <a:latin typeface="+mn-lt"/>
                          <a:ea typeface="+mn-ea"/>
                          <a:cs typeface="+mn-cs"/>
                        </a:rPr>
                        <a:t>2022-12-26 04:32:42</a:t>
                      </a:r>
                      <a:endParaRPr lang="en-US" sz="2000" b="0" i="0" u="none" strike="noStrike" dirty="0">
                        <a:solidFill>
                          <a:srgbClr val="000000"/>
                        </a:solidFill>
                        <a:effectLst/>
                        <a:latin typeface="Arial" panose="020B0604020202020204" pitchFamily="34" charset="0"/>
                      </a:endParaRPr>
                    </a:p>
                  </a:txBody>
                  <a:tcPr marL="3175" marR="3175" marT="3175"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9D9D9"/>
                    </a:solidFill>
                  </a:tcPr>
                </a:tc>
                <a:tc>
                  <a:txBody>
                    <a:bodyPr/>
                    <a:lstStyle/>
                    <a:p>
                      <a:pPr algn="ctr" fontAlgn="t"/>
                      <a:r>
                        <a:rPr lang="en-US" sz="1800" b="0" i="0" kern="1200" dirty="0">
                          <a:solidFill>
                            <a:schemeClr val="tx1"/>
                          </a:solidFill>
                          <a:effectLst/>
                          <a:latin typeface="+mn-lt"/>
                          <a:ea typeface="+mn-ea"/>
                          <a:cs typeface="+mn-cs"/>
                        </a:rPr>
                        <a:t>2022-12-31 16:20:24</a:t>
                      </a:r>
                      <a:endParaRPr lang="en-US" sz="2000" b="0" i="0" u="none" strike="noStrike" dirty="0">
                        <a:solidFill>
                          <a:srgbClr val="000000"/>
                        </a:solidFill>
                        <a:effectLst/>
                        <a:latin typeface="Arial" panose="020B0604020202020204" pitchFamily="34" charset="0"/>
                      </a:endParaRPr>
                    </a:p>
                  </a:txBody>
                  <a:tcPr marL="3175" marR="3175" marT="3175"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9D9D9"/>
                    </a:solidFill>
                  </a:tcPr>
                </a:tc>
                <a:tc>
                  <a:txBody>
                    <a:bodyPr/>
                    <a:lstStyle/>
                    <a:p>
                      <a:pPr algn="ctr" rtl="0" fontAlgn="ctr"/>
                      <a:r>
                        <a:rPr lang="en-US" sz="1800" b="0" i="0" kern="1200" dirty="0">
                          <a:solidFill>
                            <a:schemeClr val="tx1"/>
                          </a:solidFill>
                          <a:effectLst/>
                          <a:latin typeface="+mn-lt"/>
                          <a:ea typeface="+mn-ea"/>
                          <a:cs typeface="+mn-cs"/>
                        </a:rPr>
                        <a:t>5.491458 days</a:t>
                      </a:r>
                      <a:endParaRPr lang="en-US" sz="2000" b="0" i="0" u="none" strike="noStrike" dirty="0">
                        <a:solidFill>
                          <a:srgbClr val="000000"/>
                        </a:solidFill>
                        <a:effectLst/>
                        <a:latin typeface="Arial" panose="020B0604020202020204" pitchFamily="34" charset="0"/>
                      </a:endParaRPr>
                    </a:p>
                  </a:txBody>
                  <a:tcPr marL="3175" marR="3175" marT="3175"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8DB4E2"/>
                    </a:solidFill>
                  </a:tcPr>
                </a:tc>
                <a:extLst>
                  <a:ext uri="{0D108BD9-81ED-4DB2-BD59-A6C34878D82A}">
                    <a16:rowId xmlns:a16="http://schemas.microsoft.com/office/drawing/2014/main" val="745838708"/>
                  </a:ext>
                </a:extLst>
              </a:tr>
              <a:tr h="401023">
                <a:tc>
                  <a:txBody>
                    <a:bodyPr/>
                    <a:lstStyle/>
                    <a:p>
                      <a:pPr algn="ctr"/>
                      <a:r>
                        <a:rPr lang="en-US" dirty="0">
                          <a:effectLst/>
                        </a:rPr>
                        <a:t>111222</a:t>
                      </a:r>
                    </a:p>
                  </a:txBody>
                  <a:tcPr marL="47625" marR="47625" marT="38100" marB="3810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9D9D9"/>
                    </a:solidFill>
                  </a:tcPr>
                </a:tc>
                <a:tc>
                  <a:txBody>
                    <a:bodyPr/>
                    <a:lstStyle/>
                    <a:p>
                      <a:pPr algn="ctr" fontAlgn="t"/>
                      <a:r>
                        <a:rPr lang="en-US" sz="1800" b="0" i="0" kern="1200" dirty="0">
                          <a:solidFill>
                            <a:schemeClr val="tx1"/>
                          </a:solidFill>
                          <a:effectLst/>
                          <a:latin typeface="+mn-lt"/>
                          <a:ea typeface="+mn-ea"/>
                          <a:cs typeface="+mn-cs"/>
                        </a:rPr>
                        <a:t>2022-12-26 17:41:02</a:t>
                      </a:r>
                      <a:endParaRPr lang="en-US" sz="2000" b="0" i="0" u="none" strike="noStrike" dirty="0">
                        <a:solidFill>
                          <a:srgbClr val="000000"/>
                        </a:solidFill>
                        <a:effectLst/>
                        <a:latin typeface="Arial" panose="020B0604020202020204" pitchFamily="34" charset="0"/>
                      </a:endParaRPr>
                    </a:p>
                  </a:txBody>
                  <a:tcPr marL="3175" marR="3175" marT="3175"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9D9D9"/>
                    </a:solidFill>
                  </a:tcPr>
                </a:tc>
                <a:tc>
                  <a:txBody>
                    <a:bodyPr/>
                    <a:lstStyle/>
                    <a:p>
                      <a:pPr algn="ctr" fontAlgn="t"/>
                      <a:r>
                        <a:rPr lang="en-US" sz="1800" b="0" i="0" kern="1200" dirty="0">
                          <a:solidFill>
                            <a:schemeClr val="tx1"/>
                          </a:solidFill>
                          <a:effectLst/>
                          <a:latin typeface="+mn-lt"/>
                          <a:ea typeface="+mn-ea"/>
                          <a:cs typeface="+mn-cs"/>
                        </a:rPr>
                        <a:t>2022-12-31 10:28:10</a:t>
                      </a:r>
                      <a:endParaRPr lang="en-US" sz="2000" b="0" i="0" u="none" strike="noStrike" dirty="0">
                        <a:solidFill>
                          <a:srgbClr val="000000"/>
                        </a:solidFill>
                        <a:effectLst/>
                        <a:latin typeface="Arial" panose="020B0604020202020204" pitchFamily="34" charset="0"/>
                      </a:endParaRPr>
                    </a:p>
                  </a:txBody>
                  <a:tcPr marL="3175" marR="3175" marT="3175"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9D9D9"/>
                    </a:solidFill>
                  </a:tcPr>
                </a:tc>
                <a:tc>
                  <a:txBody>
                    <a:bodyPr/>
                    <a:lstStyle/>
                    <a:p>
                      <a:pPr algn="ctr" rtl="0" fontAlgn="ctr"/>
                      <a:r>
                        <a:rPr lang="en-US" sz="1800" b="0" i="0" kern="1200" dirty="0">
                          <a:solidFill>
                            <a:schemeClr val="tx1"/>
                          </a:solidFill>
                          <a:effectLst/>
                          <a:latin typeface="+mn-lt"/>
                          <a:ea typeface="+mn-ea"/>
                          <a:cs typeface="+mn-cs"/>
                        </a:rPr>
                        <a:t>4.699398 days</a:t>
                      </a:r>
                      <a:endParaRPr lang="en-US" sz="2000" b="0" i="0" u="none" strike="noStrike" dirty="0">
                        <a:solidFill>
                          <a:srgbClr val="000000"/>
                        </a:solidFill>
                        <a:effectLst/>
                        <a:latin typeface="Arial" panose="020B0604020202020204" pitchFamily="34" charset="0"/>
                      </a:endParaRPr>
                    </a:p>
                  </a:txBody>
                  <a:tcPr marL="3175" marR="3175" marT="3175"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8DB4E2"/>
                    </a:solidFill>
                  </a:tcPr>
                </a:tc>
                <a:extLst>
                  <a:ext uri="{0D108BD9-81ED-4DB2-BD59-A6C34878D82A}">
                    <a16:rowId xmlns:a16="http://schemas.microsoft.com/office/drawing/2014/main" val="2150813573"/>
                  </a:ext>
                </a:extLst>
              </a:tr>
              <a:tr h="401023">
                <a:tc>
                  <a:txBody>
                    <a:bodyPr/>
                    <a:lstStyle/>
                    <a:p>
                      <a:pPr algn="ctr" rtl="0" fontAlgn="ctr"/>
                      <a:r>
                        <a:rPr lang="en-US" sz="1800" b="0" i="0" kern="1200" dirty="0">
                          <a:solidFill>
                            <a:schemeClr val="tx1"/>
                          </a:solidFill>
                          <a:effectLst/>
                          <a:latin typeface="+mn-lt"/>
                          <a:ea typeface="+mn-ea"/>
                          <a:cs typeface="+mn-cs"/>
                        </a:rPr>
                        <a:t>116991</a:t>
                      </a:r>
                      <a:endParaRPr lang="en-US" sz="2000" b="0" i="0" u="none" strike="noStrike" dirty="0">
                        <a:solidFill>
                          <a:srgbClr val="000000"/>
                        </a:solidFill>
                        <a:effectLst/>
                        <a:latin typeface="Arial" panose="020B0604020202020204" pitchFamily="34" charset="0"/>
                      </a:endParaRPr>
                    </a:p>
                  </a:txBody>
                  <a:tcPr marL="3175" marR="3175" marT="3175"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9D9D9"/>
                    </a:solidFill>
                  </a:tcPr>
                </a:tc>
                <a:tc>
                  <a:txBody>
                    <a:bodyPr/>
                    <a:lstStyle/>
                    <a:p>
                      <a:pPr algn="ctr"/>
                      <a:r>
                        <a:rPr lang="en-US" dirty="0">
                          <a:effectLst/>
                        </a:rPr>
                        <a:t>2022-12-27 22:16:56</a:t>
                      </a:r>
                    </a:p>
                  </a:txBody>
                  <a:tcPr marL="47625" marR="47625" marT="38100" marB="3810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9D9D9"/>
                    </a:solidFill>
                  </a:tcPr>
                </a:tc>
                <a:tc>
                  <a:txBody>
                    <a:bodyPr/>
                    <a:lstStyle/>
                    <a:p>
                      <a:pPr algn="ctr"/>
                      <a:r>
                        <a:rPr lang="en-US" sz="1800" b="0" i="0" kern="1200" dirty="0">
                          <a:solidFill>
                            <a:schemeClr val="tx1"/>
                          </a:solidFill>
                          <a:effectLst/>
                          <a:latin typeface="+mn-lt"/>
                          <a:ea typeface="+mn-ea"/>
                          <a:cs typeface="+mn-cs"/>
                        </a:rPr>
                        <a:t>2022-12-30 23:54:19</a:t>
                      </a:r>
                      <a:endParaRPr lang="en-US" dirty="0">
                        <a:effectLst/>
                      </a:endParaRPr>
                    </a:p>
                  </a:txBody>
                  <a:tcPr marL="47625" marR="47625" marT="38100" marB="3810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9D9D9"/>
                    </a:solidFill>
                  </a:tcPr>
                </a:tc>
                <a:tc>
                  <a:txBody>
                    <a:bodyPr/>
                    <a:lstStyle/>
                    <a:p>
                      <a:pPr algn="ctr" rtl="0" fontAlgn="ctr"/>
                      <a:r>
                        <a:rPr lang="en-US" sz="1800" b="0" i="0" kern="1200" dirty="0">
                          <a:solidFill>
                            <a:schemeClr val="tx1"/>
                          </a:solidFill>
                          <a:effectLst/>
                          <a:latin typeface="+mn-lt"/>
                          <a:ea typeface="+mn-ea"/>
                          <a:cs typeface="+mn-cs"/>
                        </a:rPr>
                        <a:t>3.067627 days</a:t>
                      </a:r>
                      <a:endParaRPr lang="en-US" sz="2000" b="0" i="0" u="none" strike="noStrike" dirty="0">
                        <a:solidFill>
                          <a:srgbClr val="000000"/>
                        </a:solidFill>
                        <a:effectLst/>
                        <a:latin typeface="Arial" panose="020B0604020202020204" pitchFamily="34" charset="0"/>
                      </a:endParaRPr>
                    </a:p>
                  </a:txBody>
                  <a:tcPr marL="3175" marR="3175" marT="3175"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8DB4E2"/>
                    </a:solidFill>
                  </a:tcPr>
                </a:tc>
                <a:extLst>
                  <a:ext uri="{0D108BD9-81ED-4DB2-BD59-A6C34878D82A}">
                    <a16:rowId xmlns:a16="http://schemas.microsoft.com/office/drawing/2014/main" val="2481542292"/>
                  </a:ext>
                </a:extLst>
              </a:tr>
              <a:tr h="401023">
                <a:tc>
                  <a:txBody>
                    <a:bodyPr/>
                    <a:lstStyle/>
                    <a:p>
                      <a:pPr algn="ctr" rtl="0" fontAlgn="ctr"/>
                      <a:r>
                        <a:rPr lang="en-US" sz="1800" b="0" i="0" kern="1200" dirty="0">
                          <a:solidFill>
                            <a:schemeClr val="tx1"/>
                          </a:solidFill>
                          <a:effectLst/>
                          <a:latin typeface="+mn-lt"/>
                          <a:ea typeface="+mn-ea"/>
                          <a:cs typeface="+mn-cs"/>
                        </a:rPr>
                        <a:t>117107</a:t>
                      </a:r>
                      <a:endParaRPr lang="en-US" sz="2000" b="0" i="0" u="none" strike="noStrike" dirty="0">
                        <a:solidFill>
                          <a:srgbClr val="000000"/>
                        </a:solidFill>
                        <a:effectLst/>
                        <a:latin typeface="Arial" panose="020B0604020202020204" pitchFamily="34" charset="0"/>
                      </a:endParaRPr>
                    </a:p>
                  </a:txBody>
                  <a:tcPr marL="3175" marR="3175" marT="3175"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9D9D9"/>
                    </a:solidFill>
                  </a:tcPr>
                </a:tc>
                <a:tc>
                  <a:txBody>
                    <a:bodyPr/>
                    <a:lstStyle/>
                    <a:p>
                      <a:pPr algn="ctr" fontAlgn="t"/>
                      <a:r>
                        <a:rPr lang="en-US" sz="1800" b="0" i="0" kern="1200" dirty="0">
                          <a:solidFill>
                            <a:schemeClr val="tx1"/>
                          </a:solidFill>
                          <a:effectLst/>
                          <a:latin typeface="+mn-lt"/>
                          <a:ea typeface="+mn-ea"/>
                          <a:cs typeface="+mn-cs"/>
                        </a:rPr>
                        <a:t>2022-12-26 20:22:54</a:t>
                      </a:r>
                      <a:endParaRPr lang="en-US" sz="2000" b="0" i="0" u="none" strike="noStrike" dirty="0">
                        <a:solidFill>
                          <a:srgbClr val="000000"/>
                        </a:solidFill>
                        <a:effectLst/>
                        <a:latin typeface="Arial" panose="020B0604020202020204" pitchFamily="34" charset="0"/>
                      </a:endParaRPr>
                    </a:p>
                  </a:txBody>
                  <a:tcPr marL="3175" marR="3175" marT="3175"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9D9D9"/>
                    </a:solidFill>
                  </a:tcPr>
                </a:tc>
                <a:tc>
                  <a:txBody>
                    <a:bodyPr/>
                    <a:lstStyle/>
                    <a:p>
                      <a:pPr algn="ctr" fontAlgn="t"/>
                      <a:r>
                        <a:rPr lang="en-US" sz="1800" b="0" i="0" kern="1200" dirty="0">
                          <a:solidFill>
                            <a:schemeClr val="tx1"/>
                          </a:solidFill>
                          <a:effectLst/>
                          <a:latin typeface="+mn-lt"/>
                          <a:ea typeface="+mn-ea"/>
                          <a:cs typeface="+mn-cs"/>
                        </a:rPr>
                        <a:t>2022-12-31 22:45:36</a:t>
                      </a:r>
                      <a:endParaRPr lang="en-US" sz="2000" b="0" i="0" u="none" strike="noStrike" dirty="0">
                        <a:solidFill>
                          <a:srgbClr val="000000"/>
                        </a:solidFill>
                        <a:effectLst/>
                        <a:latin typeface="Arial" panose="020B0604020202020204" pitchFamily="34" charset="0"/>
                      </a:endParaRPr>
                    </a:p>
                  </a:txBody>
                  <a:tcPr marL="3175" marR="3175" marT="3175"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9D9D9"/>
                    </a:solidFill>
                  </a:tcPr>
                </a:tc>
                <a:tc>
                  <a:txBody>
                    <a:bodyPr/>
                    <a:lstStyle/>
                    <a:p>
                      <a:pPr algn="ctr" rtl="0" fontAlgn="ctr"/>
                      <a:r>
                        <a:rPr lang="en-US" sz="1800" b="0" i="0" kern="1200" dirty="0">
                          <a:solidFill>
                            <a:schemeClr val="tx1"/>
                          </a:solidFill>
                          <a:effectLst/>
                          <a:latin typeface="+mn-lt"/>
                          <a:ea typeface="+mn-ea"/>
                          <a:cs typeface="+mn-cs"/>
                        </a:rPr>
                        <a:t>5.099097 days</a:t>
                      </a:r>
                      <a:endParaRPr lang="en-US" sz="2000" b="0" i="0" u="none" strike="noStrike" dirty="0">
                        <a:solidFill>
                          <a:srgbClr val="000000"/>
                        </a:solidFill>
                        <a:effectLst/>
                        <a:latin typeface="Arial" panose="020B0604020202020204" pitchFamily="34" charset="0"/>
                      </a:endParaRPr>
                    </a:p>
                  </a:txBody>
                  <a:tcPr marL="3175" marR="3175" marT="3175"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8DB4E2"/>
                    </a:solidFill>
                  </a:tcPr>
                </a:tc>
                <a:extLst>
                  <a:ext uri="{0D108BD9-81ED-4DB2-BD59-A6C34878D82A}">
                    <a16:rowId xmlns:a16="http://schemas.microsoft.com/office/drawing/2014/main" val="1265016389"/>
                  </a:ext>
                </a:extLst>
              </a:tr>
            </a:tbl>
          </a:graphicData>
        </a:graphic>
      </p:graphicFrame>
    </p:spTree>
    <p:extLst>
      <p:ext uri="{BB962C8B-B14F-4D97-AF65-F5344CB8AC3E}">
        <p14:creationId xmlns:p14="http://schemas.microsoft.com/office/powerpoint/2010/main" val="238111312"/>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33B273-69E1-EEA9-680E-C084B69051F3}"/>
              </a:ext>
            </a:extLst>
          </p:cNvPr>
          <p:cNvSpPr>
            <a:spLocks noGrp="1"/>
          </p:cNvSpPr>
          <p:nvPr>
            <p:ph type="title"/>
          </p:nvPr>
        </p:nvSpPr>
        <p:spPr/>
        <p:txBody>
          <a:bodyPr/>
          <a:lstStyle/>
          <a:p>
            <a:r>
              <a:rPr lang="en-US" dirty="0"/>
              <a:t>Your Turn #2</a:t>
            </a:r>
          </a:p>
        </p:txBody>
      </p:sp>
      <p:sp>
        <p:nvSpPr>
          <p:cNvPr id="3" name="Text Placeholder 2">
            <a:extLst>
              <a:ext uri="{FF2B5EF4-FFF2-40B4-BE49-F238E27FC236}">
                <a16:creationId xmlns:a16="http://schemas.microsoft.com/office/drawing/2014/main" id="{9939509B-15A0-3FE8-8BA7-E2877B50CAA3}"/>
              </a:ext>
            </a:extLst>
          </p:cNvPr>
          <p:cNvSpPr>
            <a:spLocks noGrp="1"/>
          </p:cNvSpPr>
          <p:nvPr>
            <p:ph type="body" sz="quarter" idx="13"/>
          </p:nvPr>
        </p:nvSpPr>
        <p:spPr/>
        <p:txBody>
          <a:bodyPr/>
          <a:lstStyle/>
          <a:p>
            <a:pPr marL="914400" indent="-914400">
              <a:buFont typeface="+mj-lt"/>
              <a:buAutoNum type="arabicPeriod"/>
            </a:pPr>
            <a:r>
              <a:rPr lang="en-US" dirty="0"/>
              <a:t>Read and complete the “Creating a New Column” section</a:t>
            </a:r>
          </a:p>
          <a:p>
            <a:pPr marL="914400" indent="-914400">
              <a:buFont typeface="+mj-lt"/>
              <a:buAutoNum type="arabicPeriod"/>
            </a:pPr>
            <a:r>
              <a:rPr lang="en-US" dirty="0"/>
              <a:t>Put your sticky up when done</a:t>
            </a:r>
          </a:p>
          <a:p>
            <a:endParaRPr lang="en-US" dirty="0"/>
          </a:p>
        </p:txBody>
      </p:sp>
    </p:spTree>
    <p:extLst>
      <p:ext uri="{BB962C8B-B14F-4D97-AF65-F5344CB8AC3E}">
        <p14:creationId xmlns:p14="http://schemas.microsoft.com/office/powerpoint/2010/main" val="1251171484"/>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09" name="data-transformation.001.png"/>
          <p:cNvPicPr>
            <a:picLocks noChangeAspect="1"/>
          </p:cNvPicPr>
          <p:nvPr/>
        </p:nvPicPr>
        <p:blipFill>
          <a:blip r:embed="rId3"/>
          <a:stretch>
            <a:fillRect/>
          </a:stretch>
        </p:blipFill>
        <p:spPr>
          <a:xfrm>
            <a:off x="3606527" y="2446343"/>
            <a:ext cx="4996330" cy="3860801"/>
          </a:xfrm>
          <a:prstGeom prst="rect">
            <a:avLst/>
          </a:prstGeom>
          <a:ln w="25400">
            <a:solidFill>
              <a:srgbClr val="000000"/>
            </a:solidFill>
            <a:miter lim="400000"/>
          </a:ln>
        </p:spPr>
      </p:pic>
      <p:pic>
        <p:nvPicPr>
          <p:cNvPr id="1111" name="Picture 1110"/>
          <p:cNvPicPr>
            <a:picLocks/>
          </p:cNvPicPr>
          <p:nvPr/>
        </p:nvPicPr>
        <p:blipFill>
          <a:blip r:embed="rId4"/>
          <a:stretch>
            <a:fillRect/>
          </a:stretch>
        </p:blipFill>
        <p:spPr>
          <a:xfrm>
            <a:off x="8444327" y="3498101"/>
            <a:ext cx="781523" cy="999981"/>
          </a:xfrm>
          <a:prstGeom prst="rect">
            <a:avLst/>
          </a:prstGeom>
        </p:spPr>
      </p:pic>
      <p:sp>
        <p:nvSpPr>
          <p:cNvPr id="1113" name="Shape 1113"/>
          <p:cNvSpPr txBox="1"/>
          <p:nvPr/>
        </p:nvSpPr>
        <p:spPr>
          <a:xfrm rot="20517336">
            <a:off x="9106310" y="3779343"/>
            <a:ext cx="865854" cy="233718"/>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spAutoFit/>
          </a:bodyPr>
          <a:lstStyle>
            <a:lvl1pPr>
              <a:lnSpc>
                <a:spcPct val="70000"/>
              </a:lnSpc>
              <a:defRPr sz="3000">
                <a:solidFill>
                  <a:schemeClr val="accent4">
                    <a:hueOff val="384618"/>
                    <a:satOff val="3869"/>
                    <a:lumOff val="5802"/>
                  </a:schemeClr>
                </a:solidFill>
                <a:latin typeface="Helvetica"/>
                <a:ea typeface="Helvetica"/>
                <a:cs typeface="Helvetica"/>
                <a:sym typeface="Helvetica"/>
              </a:defRPr>
            </a:lvl1pPr>
          </a:lstStyle>
          <a:p>
            <a:r>
              <a:rPr sz="1500"/>
              <a:t>on back</a:t>
            </a:r>
          </a:p>
        </p:txBody>
      </p:sp>
      <p:sp>
        <p:nvSpPr>
          <p:cNvPr id="1114" name="Shape 1114"/>
          <p:cNvSpPr txBox="1"/>
          <p:nvPr/>
        </p:nvSpPr>
        <p:spPr>
          <a:xfrm>
            <a:off x="3951962" y="169134"/>
            <a:ext cx="7345960" cy="1198432"/>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25400" tIns="25400" rIns="25400" bIns="25400" anchor="ctr">
            <a:normAutofit fontScale="92500"/>
          </a:bodyPr>
          <a:lstStyle>
            <a:lvl1pPr>
              <a:defRPr sz="10000">
                <a:latin typeface="Helvetica"/>
                <a:ea typeface="Helvetica"/>
                <a:cs typeface="Helvetica"/>
                <a:sym typeface="Helvetica"/>
              </a:defRPr>
            </a:lvl1pPr>
          </a:lstStyle>
          <a:p>
            <a:r>
              <a:rPr lang="en-US" sz="5000" dirty="0"/>
              <a:t>F</a:t>
            </a:r>
            <a:r>
              <a:rPr sz="5000" dirty="0"/>
              <a:t>unctions</a:t>
            </a:r>
            <a:r>
              <a:rPr lang="en-US" sz="5000" dirty="0"/>
              <a:t> to use in mutate()</a:t>
            </a:r>
            <a:endParaRPr sz="5000" dirty="0"/>
          </a:p>
        </p:txBody>
      </p:sp>
      <p:sp>
        <p:nvSpPr>
          <p:cNvPr id="1116" name="Shape 1116"/>
          <p:cNvSpPr/>
          <p:nvPr/>
        </p:nvSpPr>
        <p:spPr>
          <a:xfrm>
            <a:off x="3340641" y="910402"/>
            <a:ext cx="1526157" cy="5719584"/>
          </a:xfrm>
          <a:custGeom>
            <a:avLst/>
            <a:gdLst/>
            <a:ahLst/>
            <a:cxnLst>
              <a:cxn ang="0">
                <a:pos x="wd2" y="hd2"/>
              </a:cxn>
              <a:cxn ang="5400000">
                <a:pos x="wd2" y="hd2"/>
              </a:cxn>
              <a:cxn ang="10800000">
                <a:pos x="wd2" y="hd2"/>
              </a:cxn>
              <a:cxn ang="16200000">
                <a:pos x="wd2" y="hd2"/>
              </a:cxn>
            </a:cxnLst>
            <a:rect l="0" t="0" r="r" b="b"/>
            <a:pathLst>
              <a:path w="21600" h="21600" extrusionOk="0">
                <a:moveTo>
                  <a:pt x="101" y="0"/>
                </a:moveTo>
                <a:lnTo>
                  <a:pt x="21483" y="6501"/>
                </a:lnTo>
                <a:lnTo>
                  <a:pt x="21600" y="18851"/>
                </a:lnTo>
                <a:lnTo>
                  <a:pt x="0" y="21600"/>
                </a:lnTo>
                <a:lnTo>
                  <a:pt x="101" y="0"/>
                </a:lnTo>
                <a:close/>
              </a:path>
            </a:pathLst>
          </a:custGeom>
          <a:solidFill>
            <a:srgbClr val="000000">
              <a:alpha val="38947"/>
            </a:srgbClr>
          </a:solidFill>
          <a:ln w="12700">
            <a:miter lim="400000"/>
          </a:ln>
        </p:spPr>
        <p:txBody>
          <a:bodyPr lIns="0" tIns="0" rIns="0" bIns="0"/>
          <a:lstStyle/>
          <a:p>
            <a:pPr>
              <a:defRPr sz="5600">
                <a:solidFill>
                  <a:srgbClr val="FFFFFF"/>
                </a:solidFill>
                <a:effectLst>
                  <a:outerShdw blurRad="38100" dist="12700" dir="5400000" rotWithShape="0">
                    <a:srgbClr val="000000">
                      <a:alpha val="50000"/>
                    </a:srgbClr>
                  </a:outerShdw>
                </a:effectLst>
              </a:defRPr>
            </a:pPr>
            <a:endParaRPr sz="2800"/>
          </a:p>
        </p:txBody>
      </p:sp>
      <p:sp>
        <p:nvSpPr>
          <p:cNvPr id="1117" name="Shape 1117"/>
          <p:cNvSpPr/>
          <p:nvPr/>
        </p:nvSpPr>
        <p:spPr>
          <a:xfrm>
            <a:off x="3682517" y="2649805"/>
            <a:ext cx="1188760" cy="3259975"/>
          </a:xfrm>
          <a:prstGeom prst="rect">
            <a:avLst/>
          </a:prstGeom>
          <a:solidFill>
            <a:srgbClr val="53585F">
              <a:alpha val="60770"/>
            </a:srgbClr>
          </a:solidFill>
          <a:ln w="25400">
            <a:miter lim="400000"/>
          </a:ln>
        </p:spPr>
        <p:txBody>
          <a:bodyPr lIns="35719" tIns="35719" rIns="35719" bIns="35719" anchor="ctr"/>
          <a:lstStyle/>
          <a:p>
            <a:pPr>
              <a:defRPr sz="5600">
                <a:solidFill>
                  <a:srgbClr val="FFFFFF"/>
                </a:solidFill>
                <a:effectLst>
                  <a:outerShdw blurRad="38100" dist="12700" dir="5400000" rotWithShape="0">
                    <a:srgbClr val="000000">
                      <a:alpha val="50000"/>
                    </a:srgbClr>
                  </a:outerShdw>
                </a:effectLst>
              </a:defRPr>
            </a:pPr>
            <a:endParaRPr sz="2800"/>
          </a:p>
        </p:txBody>
      </p:sp>
      <p:pic>
        <p:nvPicPr>
          <p:cNvPr id="1118" name="data-transformation.pdf"/>
          <p:cNvPicPr>
            <a:picLocks noChangeAspect="1"/>
          </p:cNvPicPr>
          <p:nvPr/>
        </p:nvPicPr>
        <p:blipFill>
          <a:blip r:embed="rId5"/>
          <a:srcRect l="880" t="5920" r="74437" b="12435"/>
          <a:stretch>
            <a:fillRect/>
          </a:stretch>
        </p:blipFill>
        <p:spPr>
          <a:xfrm>
            <a:off x="1130548" y="922392"/>
            <a:ext cx="2233626" cy="5709204"/>
          </a:xfrm>
          <a:prstGeom prst="rect">
            <a:avLst/>
          </a:prstGeom>
          <a:ln w="25400">
            <a:solidFill>
              <a:srgbClr val="000000"/>
            </a:solidFill>
            <a:miter lim="400000"/>
          </a:ln>
        </p:spPr>
      </p:pic>
    </p:spTree>
    <p:extLst>
      <p:ext uri="{BB962C8B-B14F-4D97-AF65-F5344CB8AC3E}">
        <p14:creationId xmlns:p14="http://schemas.microsoft.com/office/powerpoint/2010/main" val="443265727"/>
      </p:ext>
    </p:extLst>
  </p:cSld>
  <p:clrMapOvr>
    <a:masterClrMapping/>
  </p:clrMapOvr>
  <p:transition spd="med"/>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291"/>
        <p:cNvGrpSpPr/>
        <p:nvPr/>
      </p:nvGrpSpPr>
      <p:grpSpPr>
        <a:xfrm>
          <a:off x="0" y="0"/>
          <a:ext cx="0" cy="0"/>
          <a:chOff x="0" y="0"/>
          <a:chExt cx="0" cy="0"/>
        </a:xfrm>
      </p:grpSpPr>
      <p:sp>
        <p:nvSpPr>
          <p:cNvPr id="8" name="Google Shape;131;p17"/>
          <p:cNvSpPr/>
          <p:nvPr/>
        </p:nvSpPr>
        <p:spPr>
          <a:xfrm>
            <a:off x="701041" y="2782245"/>
            <a:ext cx="10979235" cy="787849"/>
          </a:xfrm>
          <a:custGeom>
            <a:avLst/>
            <a:gdLst/>
            <a:ahLst/>
            <a:cxnLst/>
            <a:rect l="l" t="t" r="r" b="b"/>
            <a:pathLst>
              <a:path w="14544040" h="1333500" extrusionOk="0">
                <a:moveTo>
                  <a:pt x="0" y="0"/>
                </a:moveTo>
                <a:lnTo>
                  <a:pt x="14543737" y="0"/>
                </a:lnTo>
                <a:lnTo>
                  <a:pt x="14543737" y="1333348"/>
                </a:lnTo>
                <a:lnTo>
                  <a:pt x="0" y="1333348"/>
                </a:lnTo>
                <a:lnTo>
                  <a:pt x="0" y="0"/>
                </a:lnTo>
                <a:close/>
              </a:path>
            </a:pathLst>
          </a:custGeom>
          <a:solidFill>
            <a:srgbClr val="F0F2F4"/>
          </a:solidFill>
          <a:ln>
            <a:solidFill>
              <a:schemeClr val="tx1">
                <a:lumMod val="85000"/>
                <a:lumOff val="15000"/>
              </a:schemeClr>
            </a:solidFill>
          </a:ln>
        </p:spPr>
        <p:txBody>
          <a:bodyPr spcFirstLastPara="1" wrap="square" lIns="0" tIns="0" rIns="0" bIns="0" anchor="t" anchorCtr="0">
            <a:noAutofit/>
          </a:bodyPr>
          <a:lstStyle/>
          <a:p>
            <a:endParaRPr sz="964"/>
          </a:p>
        </p:txBody>
      </p:sp>
      <p:sp>
        <p:nvSpPr>
          <p:cNvPr id="293" name="Google Shape;293;p32"/>
          <p:cNvSpPr txBox="1">
            <a:spLocks noGrp="1"/>
          </p:cNvSpPr>
          <p:nvPr>
            <p:ph type="title"/>
          </p:nvPr>
        </p:nvSpPr>
        <p:spPr>
          <a:xfrm>
            <a:off x="4927600" y="684400"/>
            <a:ext cx="2829034" cy="777536"/>
          </a:xfrm>
          <a:prstGeom prst="rect">
            <a:avLst/>
          </a:prstGeom>
          <a:noFill/>
          <a:ln>
            <a:noFill/>
          </a:ln>
        </p:spPr>
        <p:txBody>
          <a:bodyPr spcFirstLastPara="1" wrap="square" lIns="0" tIns="6455" rIns="0" bIns="0" anchor="t" anchorCtr="0">
            <a:noAutofit/>
          </a:bodyPr>
          <a:lstStyle/>
          <a:p>
            <a:pPr marL="6803"/>
            <a:r>
              <a:rPr lang="en-US" dirty="0">
                <a:solidFill>
                  <a:srgbClr val="000000"/>
                </a:solidFill>
              </a:rPr>
              <a:t>mutate()</a:t>
            </a:r>
            <a:endParaRPr dirty="0"/>
          </a:p>
        </p:txBody>
      </p:sp>
      <p:sp>
        <p:nvSpPr>
          <p:cNvPr id="296" name="Google Shape;296;p32"/>
          <p:cNvSpPr txBox="1"/>
          <p:nvPr/>
        </p:nvSpPr>
        <p:spPr>
          <a:xfrm>
            <a:off x="4367705" y="1588314"/>
            <a:ext cx="6159054" cy="1167589"/>
          </a:xfrm>
          <a:prstGeom prst="rect">
            <a:avLst/>
          </a:prstGeom>
          <a:noFill/>
          <a:ln>
            <a:noFill/>
          </a:ln>
        </p:spPr>
        <p:txBody>
          <a:bodyPr spcFirstLastPara="1" wrap="square" lIns="0" tIns="6455" rIns="0" bIns="0" anchor="t" anchorCtr="0">
            <a:noAutofit/>
          </a:bodyPr>
          <a:lstStyle/>
          <a:p>
            <a:pPr marL="6803"/>
            <a:r>
              <a:rPr lang="en-US" sz="4000" dirty="0">
                <a:latin typeface="Calibri"/>
                <a:ea typeface="Calibri"/>
                <a:cs typeface="Calibri"/>
                <a:sym typeface="Calibri"/>
              </a:rPr>
              <a:t>Replacing columns</a:t>
            </a:r>
            <a:endParaRPr sz="4000" dirty="0">
              <a:latin typeface="Calibri"/>
              <a:ea typeface="Calibri"/>
              <a:cs typeface="Calibri"/>
              <a:sym typeface="Calibri"/>
            </a:endParaRPr>
          </a:p>
        </p:txBody>
      </p:sp>
      <p:sp>
        <p:nvSpPr>
          <p:cNvPr id="14" name="Rectangle 13"/>
          <p:cNvSpPr/>
          <p:nvPr/>
        </p:nvSpPr>
        <p:spPr>
          <a:xfrm>
            <a:off x="1226819" y="2908013"/>
            <a:ext cx="10104120" cy="584775"/>
          </a:xfrm>
          <a:prstGeom prst="rect">
            <a:avLst/>
          </a:prstGeom>
        </p:spPr>
        <p:txBody>
          <a:bodyPr wrap="square">
            <a:spAutoFit/>
          </a:bodyPr>
          <a:lstStyle/>
          <a:p>
            <a:r>
              <a:rPr lang="en-US" sz="3200" dirty="0">
                <a:latin typeface="Consolas" panose="020B0609020204030204" pitchFamily="49" charset="0"/>
                <a:ea typeface="Courier New"/>
                <a:cs typeface="Consolas" panose="020B0609020204030204" pitchFamily="49" charset="0"/>
                <a:sym typeface="Courier New"/>
              </a:rPr>
              <a:t>mutate(chem, </a:t>
            </a:r>
            <a:r>
              <a:rPr lang="en-US" sz="3200" dirty="0">
                <a:solidFill>
                  <a:srgbClr val="538DD5"/>
                </a:solidFill>
                <a:latin typeface="Consolas" panose="020B0609020204030204" pitchFamily="49" charset="0"/>
                <a:ea typeface="Courier New"/>
                <a:cs typeface="Consolas" panose="020B0609020204030204" pitchFamily="49" charset="0"/>
                <a:sym typeface="Courier New"/>
              </a:rPr>
              <a:t>gender</a:t>
            </a:r>
            <a:r>
              <a:rPr lang="en-US" sz="3200" dirty="0">
                <a:latin typeface="Consolas" panose="020B0609020204030204" pitchFamily="49" charset="0"/>
                <a:ea typeface="Courier New"/>
                <a:cs typeface="Consolas" panose="020B0609020204030204" pitchFamily="49" charset="0"/>
                <a:sym typeface="Courier New"/>
              </a:rPr>
              <a:t> = </a:t>
            </a:r>
            <a:r>
              <a:rPr lang="en-US" sz="3200" dirty="0" err="1">
                <a:solidFill>
                  <a:schemeClr val="accent2"/>
                </a:solidFill>
                <a:latin typeface="Consolas" panose="020B0609020204030204" pitchFamily="49" charset="0"/>
                <a:ea typeface="Courier New"/>
                <a:cs typeface="Consolas" panose="020B0609020204030204" pitchFamily="49" charset="0"/>
                <a:sym typeface="Courier New"/>
              </a:rPr>
              <a:t>as.character</a:t>
            </a:r>
            <a:r>
              <a:rPr lang="en-US" sz="3200" dirty="0">
                <a:solidFill>
                  <a:schemeClr val="accent2"/>
                </a:solidFill>
                <a:latin typeface="Consolas" panose="020B0609020204030204" pitchFamily="49" charset="0"/>
                <a:ea typeface="Courier New"/>
                <a:cs typeface="Consolas" panose="020B0609020204030204" pitchFamily="49" charset="0"/>
                <a:sym typeface="Courier New"/>
              </a:rPr>
              <a:t>(gender)</a:t>
            </a:r>
            <a:r>
              <a:rPr lang="en-US" sz="3200" dirty="0">
                <a:latin typeface="Consolas" panose="020B0609020204030204" pitchFamily="49" charset="0"/>
                <a:ea typeface="Courier New"/>
                <a:cs typeface="Consolas" panose="020B0609020204030204" pitchFamily="49" charset="0"/>
                <a:sym typeface="Courier New"/>
              </a:rPr>
              <a:t>) </a:t>
            </a:r>
            <a:endParaRPr lang="en-US" sz="800" dirty="0"/>
          </a:p>
        </p:txBody>
      </p:sp>
      <p:sp>
        <p:nvSpPr>
          <p:cNvPr id="15" name="Google Shape;46;p7"/>
          <p:cNvSpPr>
            <a:spLocks noChangeAspect="1"/>
          </p:cNvSpPr>
          <p:nvPr/>
        </p:nvSpPr>
        <p:spPr>
          <a:xfrm>
            <a:off x="11152671" y="5805616"/>
            <a:ext cx="776274" cy="835671"/>
          </a:xfrm>
          <a:prstGeom prst="rect">
            <a:avLst/>
          </a:prstGeom>
          <a:blipFill rotWithShape="1">
            <a:blip r:embed="rId3">
              <a:alphaModFix/>
            </a:blip>
            <a:stretch>
              <a:fillRect/>
            </a:stretch>
          </a:blipFill>
          <a:ln>
            <a:noFill/>
          </a:ln>
        </p:spPr>
        <p:txBody>
          <a:bodyPr spcFirstLastPara="1" wrap="square" lIns="0" tIns="0" rIns="0" bIns="0" anchor="t" anchorCtr="0">
            <a:noAutofit/>
          </a:bodyPr>
          <a:lstStyle/>
          <a:p>
            <a:endParaRPr sz="964"/>
          </a:p>
        </p:txBody>
      </p:sp>
      <p:sp>
        <p:nvSpPr>
          <p:cNvPr id="10" name="Rounded Rectangular Callout 2"/>
          <p:cNvSpPr/>
          <p:nvPr/>
        </p:nvSpPr>
        <p:spPr>
          <a:xfrm rot="10800000" flipH="1">
            <a:off x="8459827" y="622214"/>
            <a:ext cx="3220449" cy="2275234"/>
          </a:xfrm>
          <a:custGeom>
            <a:avLst/>
            <a:gdLst>
              <a:gd name="connsiteX0" fmla="*/ 0 w 2928396"/>
              <a:gd name="connsiteY0" fmla="*/ 285509 h 1713022"/>
              <a:gd name="connsiteX1" fmla="*/ 285509 w 2928396"/>
              <a:gd name="connsiteY1" fmla="*/ 0 h 1713022"/>
              <a:gd name="connsiteX2" fmla="*/ 488066 w 2928396"/>
              <a:gd name="connsiteY2" fmla="*/ 0 h 1713022"/>
              <a:gd name="connsiteX3" fmla="*/ 1050884 w 2928396"/>
              <a:gd name="connsiteY3" fmla="*/ -839192 h 1713022"/>
              <a:gd name="connsiteX4" fmla="*/ 1220165 w 2928396"/>
              <a:gd name="connsiteY4" fmla="*/ 0 h 1713022"/>
              <a:gd name="connsiteX5" fmla="*/ 2642887 w 2928396"/>
              <a:gd name="connsiteY5" fmla="*/ 0 h 1713022"/>
              <a:gd name="connsiteX6" fmla="*/ 2928396 w 2928396"/>
              <a:gd name="connsiteY6" fmla="*/ 285509 h 1713022"/>
              <a:gd name="connsiteX7" fmla="*/ 2928396 w 2928396"/>
              <a:gd name="connsiteY7" fmla="*/ 285504 h 1713022"/>
              <a:gd name="connsiteX8" fmla="*/ 2928396 w 2928396"/>
              <a:gd name="connsiteY8" fmla="*/ 285504 h 1713022"/>
              <a:gd name="connsiteX9" fmla="*/ 2928396 w 2928396"/>
              <a:gd name="connsiteY9" fmla="*/ 713759 h 1713022"/>
              <a:gd name="connsiteX10" fmla="*/ 2928396 w 2928396"/>
              <a:gd name="connsiteY10" fmla="*/ 1427513 h 1713022"/>
              <a:gd name="connsiteX11" fmla="*/ 2642887 w 2928396"/>
              <a:gd name="connsiteY11" fmla="*/ 1713022 h 1713022"/>
              <a:gd name="connsiteX12" fmla="*/ 1220165 w 2928396"/>
              <a:gd name="connsiteY12" fmla="*/ 1713022 h 1713022"/>
              <a:gd name="connsiteX13" fmla="*/ 488066 w 2928396"/>
              <a:gd name="connsiteY13" fmla="*/ 1713022 h 1713022"/>
              <a:gd name="connsiteX14" fmla="*/ 488066 w 2928396"/>
              <a:gd name="connsiteY14" fmla="*/ 1713022 h 1713022"/>
              <a:gd name="connsiteX15" fmla="*/ 285509 w 2928396"/>
              <a:gd name="connsiteY15" fmla="*/ 1713022 h 1713022"/>
              <a:gd name="connsiteX16" fmla="*/ 0 w 2928396"/>
              <a:gd name="connsiteY16" fmla="*/ 1427513 h 1713022"/>
              <a:gd name="connsiteX17" fmla="*/ 0 w 2928396"/>
              <a:gd name="connsiteY17" fmla="*/ 713759 h 1713022"/>
              <a:gd name="connsiteX18" fmla="*/ 0 w 2928396"/>
              <a:gd name="connsiteY18" fmla="*/ 285504 h 1713022"/>
              <a:gd name="connsiteX19" fmla="*/ 0 w 2928396"/>
              <a:gd name="connsiteY19" fmla="*/ 285504 h 1713022"/>
              <a:gd name="connsiteX20" fmla="*/ 0 w 2928396"/>
              <a:gd name="connsiteY20" fmla="*/ 285509 h 1713022"/>
              <a:gd name="connsiteX0" fmla="*/ 0 w 2928396"/>
              <a:gd name="connsiteY0" fmla="*/ 1124701 h 2552214"/>
              <a:gd name="connsiteX1" fmla="*/ 285509 w 2928396"/>
              <a:gd name="connsiteY1" fmla="*/ 839192 h 2552214"/>
              <a:gd name="connsiteX2" fmla="*/ 904754 w 2928396"/>
              <a:gd name="connsiteY2" fmla="*/ 862342 h 2552214"/>
              <a:gd name="connsiteX3" fmla="*/ 1050884 w 2928396"/>
              <a:gd name="connsiteY3" fmla="*/ 0 h 2552214"/>
              <a:gd name="connsiteX4" fmla="*/ 1220165 w 2928396"/>
              <a:gd name="connsiteY4" fmla="*/ 839192 h 2552214"/>
              <a:gd name="connsiteX5" fmla="*/ 2642887 w 2928396"/>
              <a:gd name="connsiteY5" fmla="*/ 839192 h 2552214"/>
              <a:gd name="connsiteX6" fmla="*/ 2928396 w 2928396"/>
              <a:gd name="connsiteY6" fmla="*/ 1124701 h 2552214"/>
              <a:gd name="connsiteX7" fmla="*/ 2928396 w 2928396"/>
              <a:gd name="connsiteY7" fmla="*/ 1124696 h 2552214"/>
              <a:gd name="connsiteX8" fmla="*/ 2928396 w 2928396"/>
              <a:gd name="connsiteY8" fmla="*/ 1124696 h 2552214"/>
              <a:gd name="connsiteX9" fmla="*/ 2928396 w 2928396"/>
              <a:gd name="connsiteY9" fmla="*/ 1552951 h 2552214"/>
              <a:gd name="connsiteX10" fmla="*/ 2928396 w 2928396"/>
              <a:gd name="connsiteY10" fmla="*/ 2266705 h 2552214"/>
              <a:gd name="connsiteX11" fmla="*/ 2642887 w 2928396"/>
              <a:gd name="connsiteY11" fmla="*/ 2552214 h 2552214"/>
              <a:gd name="connsiteX12" fmla="*/ 1220165 w 2928396"/>
              <a:gd name="connsiteY12" fmla="*/ 2552214 h 2552214"/>
              <a:gd name="connsiteX13" fmla="*/ 488066 w 2928396"/>
              <a:gd name="connsiteY13" fmla="*/ 2552214 h 2552214"/>
              <a:gd name="connsiteX14" fmla="*/ 488066 w 2928396"/>
              <a:gd name="connsiteY14" fmla="*/ 2552214 h 2552214"/>
              <a:gd name="connsiteX15" fmla="*/ 285509 w 2928396"/>
              <a:gd name="connsiteY15" fmla="*/ 2552214 h 2552214"/>
              <a:gd name="connsiteX16" fmla="*/ 0 w 2928396"/>
              <a:gd name="connsiteY16" fmla="*/ 2266705 h 2552214"/>
              <a:gd name="connsiteX17" fmla="*/ 0 w 2928396"/>
              <a:gd name="connsiteY17" fmla="*/ 1552951 h 2552214"/>
              <a:gd name="connsiteX18" fmla="*/ 0 w 2928396"/>
              <a:gd name="connsiteY18" fmla="*/ 1124696 h 2552214"/>
              <a:gd name="connsiteX19" fmla="*/ 0 w 2928396"/>
              <a:gd name="connsiteY19" fmla="*/ 1124696 h 2552214"/>
              <a:gd name="connsiteX20" fmla="*/ 0 w 2928396"/>
              <a:gd name="connsiteY20" fmla="*/ 1124701 h 2552214"/>
              <a:gd name="connsiteX0" fmla="*/ 0 w 2928396"/>
              <a:gd name="connsiteY0" fmla="*/ 1824956 h 3252469"/>
              <a:gd name="connsiteX1" fmla="*/ 285509 w 2928396"/>
              <a:gd name="connsiteY1" fmla="*/ 1539447 h 3252469"/>
              <a:gd name="connsiteX2" fmla="*/ 904754 w 2928396"/>
              <a:gd name="connsiteY2" fmla="*/ 1562597 h 3252469"/>
              <a:gd name="connsiteX3" fmla="*/ 33811 w 2928396"/>
              <a:gd name="connsiteY3" fmla="*/ 0 h 3252469"/>
              <a:gd name="connsiteX4" fmla="*/ 1220165 w 2928396"/>
              <a:gd name="connsiteY4" fmla="*/ 1539447 h 3252469"/>
              <a:gd name="connsiteX5" fmla="*/ 2642887 w 2928396"/>
              <a:gd name="connsiteY5" fmla="*/ 1539447 h 3252469"/>
              <a:gd name="connsiteX6" fmla="*/ 2928396 w 2928396"/>
              <a:gd name="connsiteY6" fmla="*/ 1824956 h 3252469"/>
              <a:gd name="connsiteX7" fmla="*/ 2928396 w 2928396"/>
              <a:gd name="connsiteY7" fmla="*/ 1824951 h 3252469"/>
              <a:gd name="connsiteX8" fmla="*/ 2928396 w 2928396"/>
              <a:gd name="connsiteY8" fmla="*/ 1824951 h 3252469"/>
              <a:gd name="connsiteX9" fmla="*/ 2928396 w 2928396"/>
              <a:gd name="connsiteY9" fmla="*/ 2253206 h 3252469"/>
              <a:gd name="connsiteX10" fmla="*/ 2928396 w 2928396"/>
              <a:gd name="connsiteY10" fmla="*/ 2966960 h 3252469"/>
              <a:gd name="connsiteX11" fmla="*/ 2642887 w 2928396"/>
              <a:gd name="connsiteY11" fmla="*/ 3252469 h 3252469"/>
              <a:gd name="connsiteX12" fmla="*/ 1220165 w 2928396"/>
              <a:gd name="connsiteY12" fmla="*/ 3252469 h 3252469"/>
              <a:gd name="connsiteX13" fmla="*/ 488066 w 2928396"/>
              <a:gd name="connsiteY13" fmla="*/ 3252469 h 3252469"/>
              <a:gd name="connsiteX14" fmla="*/ 488066 w 2928396"/>
              <a:gd name="connsiteY14" fmla="*/ 3252469 h 3252469"/>
              <a:gd name="connsiteX15" fmla="*/ 285509 w 2928396"/>
              <a:gd name="connsiteY15" fmla="*/ 3252469 h 3252469"/>
              <a:gd name="connsiteX16" fmla="*/ 0 w 2928396"/>
              <a:gd name="connsiteY16" fmla="*/ 2966960 h 3252469"/>
              <a:gd name="connsiteX17" fmla="*/ 0 w 2928396"/>
              <a:gd name="connsiteY17" fmla="*/ 2253206 h 3252469"/>
              <a:gd name="connsiteX18" fmla="*/ 0 w 2928396"/>
              <a:gd name="connsiteY18" fmla="*/ 1824951 h 3252469"/>
              <a:gd name="connsiteX19" fmla="*/ 0 w 2928396"/>
              <a:gd name="connsiteY19" fmla="*/ 1824951 h 3252469"/>
              <a:gd name="connsiteX20" fmla="*/ 0 w 2928396"/>
              <a:gd name="connsiteY20" fmla="*/ 1824956 h 32524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928396" h="3252469">
                <a:moveTo>
                  <a:pt x="0" y="1824956"/>
                </a:moveTo>
                <a:cubicBezTo>
                  <a:pt x="0" y="1667274"/>
                  <a:pt x="127827" y="1539447"/>
                  <a:pt x="285509" y="1539447"/>
                </a:cubicBezTo>
                <a:lnTo>
                  <a:pt x="904754" y="1562597"/>
                </a:lnTo>
                <a:lnTo>
                  <a:pt x="33811" y="0"/>
                </a:lnTo>
                <a:lnTo>
                  <a:pt x="1220165" y="1539447"/>
                </a:lnTo>
                <a:lnTo>
                  <a:pt x="2642887" y="1539447"/>
                </a:lnTo>
                <a:cubicBezTo>
                  <a:pt x="2800569" y="1539447"/>
                  <a:pt x="2928396" y="1667274"/>
                  <a:pt x="2928396" y="1824956"/>
                </a:cubicBezTo>
                <a:lnTo>
                  <a:pt x="2928396" y="1824951"/>
                </a:lnTo>
                <a:lnTo>
                  <a:pt x="2928396" y="1824951"/>
                </a:lnTo>
                <a:lnTo>
                  <a:pt x="2928396" y="2253206"/>
                </a:lnTo>
                <a:lnTo>
                  <a:pt x="2928396" y="2966960"/>
                </a:lnTo>
                <a:cubicBezTo>
                  <a:pt x="2928396" y="3124642"/>
                  <a:pt x="2800569" y="3252469"/>
                  <a:pt x="2642887" y="3252469"/>
                </a:cubicBezTo>
                <a:lnTo>
                  <a:pt x="1220165" y="3252469"/>
                </a:lnTo>
                <a:lnTo>
                  <a:pt x="488066" y="3252469"/>
                </a:lnTo>
                <a:lnTo>
                  <a:pt x="488066" y="3252469"/>
                </a:lnTo>
                <a:lnTo>
                  <a:pt x="285509" y="3252469"/>
                </a:lnTo>
                <a:cubicBezTo>
                  <a:pt x="127827" y="3252469"/>
                  <a:pt x="0" y="3124642"/>
                  <a:pt x="0" y="2966960"/>
                </a:cubicBezTo>
                <a:lnTo>
                  <a:pt x="0" y="2253206"/>
                </a:lnTo>
                <a:lnTo>
                  <a:pt x="0" y="1824951"/>
                </a:lnTo>
                <a:lnTo>
                  <a:pt x="0" y="1824951"/>
                </a:lnTo>
                <a:lnTo>
                  <a:pt x="0" y="1824956"/>
                </a:lnTo>
                <a:close/>
              </a:path>
            </a:pathLst>
          </a:custGeom>
          <a:solidFill>
            <a:schemeClr val="tx1">
              <a:lumMod val="75000"/>
              <a:lumOff val="25000"/>
            </a:schemeClr>
          </a:solidFill>
          <a:ln>
            <a:solidFill>
              <a:schemeClr val="tx1">
                <a:lumMod val="75000"/>
                <a:lumOff val="25000"/>
              </a:schemeClr>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11" name="Google Shape;324;p34"/>
          <p:cNvSpPr txBox="1"/>
          <p:nvPr/>
        </p:nvSpPr>
        <p:spPr>
          <a:xfrm>
            <a:off x="8595317" y="664556"/>
            <a:ext cx="2949467" cy="1043052"/>
          </a:xfrm>
          <a:prstGeom prst="rect">
            <a:avLst/>
          </a:prstGeom>
          <a:noFill/>
          <a:ln>
            <a:noFill/>
          </a:ln>
        </p:spPr>
        <p:txBody>
          <a:bodyPr spcFirstLastPara="1" wrap="square" lIns="0" tIns="8504" rIns="0" bIns="0" anchor="t" anchorCtr="0">
            <a:noAutofit/>
          </a:bodyPr>
          <a:lstStyle/>
          <a:p>
            <a:pPr marL="8164" algn="ctr">
              <a:lnSpc>
                <a:spcPct val="116753"/>
              </a:lnSpc>
            </a:pPr>
            <a:r>
              <a:rPr lang="en-US" sz="2062" dirty="0">
                <a:solidFill>
                  <a:schemeClr val="bg1"/>
                </a:solidFill>
                <a:latin typeface="Calibri"/>
                <a:ea typeface="Calibri"/>
                <a:cs typeface="Calibri"/>
                <a:sym typeface="Calibri"/>
              </a:rPr>
              <a:t>Function to "coerce" one type of data into another type of data</a:t>
            </a:r>
            <a:endParaRPr sz="2062" dirty="0">
              <a:solidFill>
                <a:schemeClr val="bg1"/>
              </a:solidFill>
              <a:latin typeface="Calibri"/>
              <a:ea typeface="Calibri"/>
              <a:cs typeface="Calibri"/>
              <a:sym typeface="Calibri"/>
            </a:endParaRPr>
          </a:p>
        </p:txBody>
      </p:sp>
      <p:sp>
        <p:nvSpPr>
          <p:cNvPr id="16" name="Right Arrow 15"/>
          <p:cNvSpPr/>
          <p:nvPr/>
        </p:nvSpPr>
        <p:spPr>
          <a:xfrm>
            <a:off x="5554981" y="5116669"/>
            <a:ext cx="822960" cy="304800"/>
          </a:xfrm>
          <a:prstGeom prst="rightArrow">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2" descr="A screenshot of a computer&#10;&#10;Description automatically generated with medium confidence">
            <a:extLst>
              <a:ext uri="{FF2B5EF4-FFF2-40B4-BE49-F238E27FC236}">
                <a16:creationId xmlns:a16="http://schemas.microsoft.com/office/drawing/2014/main" id="{2CFCDA04-55C2-2F75-DAD7-E783873CB8BA}"/>
              </a:ext>
            </a:extLst>
          </p:cNvPr>
          <p:cNvPicPr>
            <a:picLocks noChangeAspect="1"/>
          </p:cNvPicPr>
          <p:nvPr/>
        </p:nvPicPr>
        <p:blipFill>
          <a:blip r:embed="rId4"/>
          <a:stretch>
            <a:fillRect/>
          </a:stretch>
        </p:blipFill>
        <p:spPr>
          <a:xfrm>
            <a:off x="87977" y="3830540"/>
            <a:ext cx="5196942" cy="2672449"/>
          </a:xfrm>
          <a:prstGeom prst="rect">
            <a:avLst/>
          </a:prstGeom>
        </p:spPr>
      </p:pic>
      <p:pic>
        <p:nvPicPr>
          <p:cNvPr id="9" name="Picture 8" descr="A screenshot of a computer&#10;&#10;Description automatically generated">
            <a:extLst>
              <a:ext uri="{FF2B5EF4-FFF2-40B4-BE49-F238E27FC236}">
                <a16:creationId xmlns:a16="http://schemas.microsoft.com/office/drawing/2014/main" id="{4C764E0D-9804-8D42-9260-0F39219CE63E}"/>
              </a:ext>
            </a:extLst>
          </p:cNvPr>
          <p:cNvPicPr>
            <a:picLocks noChangeAspect="1"/>
          </p:cNvPicPr>
          <p:nvPr/>
        </p:nvPicPr>
        <p:blipFill>
          <a:blip r:embed="rId5"/>
          <a:stretch>
            <a:fillRect/>
          </a:stretch>
        </p:blipFill>
        <p:spPr>
          <a:xfrm>
            <a:off x="6648003" y="3863549"/>
            <a:ext cx="5186947" cy="2634932"/>
          </a:xfrm>
          <a:prstGeom prst="rect">
            <a:avLst/>
          </a:prstGeom>
        </p:spPr>
      </p:pic>
      <p:sp>
        <p:nvSpPr>
          <p:cNvPr id="12" name="Oval 11">
            <a:extLst>
              <a:ext uri="{FF2B5EF4-FFF2-40B4-BE49-F238E27FC236}">
                <a16:creationId xmlns:a16="http://schemas.microsoft.com/office/drawing/2014/main" id="{20A43B4B-2C57-6E11-6FCE-CC4A77816E6A}"/>
              </a:ext>
            </a:extLst>
          </p:cNvPr>
          <p:cNvSpPr/>
          <p:nvPr/>
        </p:nvSpPr>
        <p:spPr>
          <a:xfrm>
            <a:off x="1973765" y="4939990"/>
            <a:ext cx="1237785" cy="176679"/>
          </a:xfrm>
          <a:prstGeom prst="ellipse">
            <a:avLst/>
          </a:prstGeom>
          <a:no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Oval 12">
            <a:extLst>
              <a:ext uri="{FF2B5EF4-FFF2-40B4-BE49-F238E27FC236}">
                <a16:creationId xmlns:a16="http://schemas.microsoft.com/office/drawing/2014/main" id="{0BD432F1-5C98-DBCE-088E-C708F829BD00}"/>
              </a:ext>
            </a:extLst>
          </p:cNvPr>
          <p:cNvSpPr/>
          <p:nvPr/>
        </p:nvSpPr>
        <p:spPr>
          <a:xfrm>
            <a:off x="8595317" y="4939989"/>
            <a:ext cx="269903" cy="176680"/>
          </a:xfrm>
          <a:prstGeom prst="ellipse">
            <a:avLst/>
          </a:prstGeom>
          <a:no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786701749"/>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291"/>
        <p:cNvGrpSpPr/>
        <p:nvPr/>
      </p:nvGrpSpPr>
      <p:grpSpPr>
        <a:xfrm>
          <a:off x="0" y="0"/>
          <a:ext cx="0" cy="0"/>
          <a:chOff x="0" y="0"/>
          <a:chExt cx="0" cy="0"/>
        </a:xfrm>
      </p:grpSpPr>
      <p:sp>
        <p:nvSpPr>
          <p:cNvPr id="8" name="Google Shape;131;p17"/>
          <p:cNvSpPr/>
          <p:nvPr/>
        </p:nvSpPr>
        <p:spPr>
          <a:xfrm>
            <a:off x="579121" y="2255454"/>
            <a:ext cx="11255528" cy="1532775"/>
          </a:xfrm>
          <a:custGeom>
            <a:avLst/>
            <a:gdLst/>
            <a:ahLst/>
            <a:cxnLst/>
            <a:rect l="l" t="t" r="r" b="b"/>
            <a:pathLst>
              <a:path w="14544040" h="1333500" extrusionOk="0">
                <a:moveTo>
                  <a:pt x="0" y="0"/>
                </a:moveTo>
                <a:lnTo>
                  <a:pt x="14543737" y="0"/>
                </a:lnTo>
                <a:lnTo>
                  <a:pt x="14543737" y="1333348"/>
                </a:lnTo>
                <a:lnTo>
                  <a:pt x="0" y="1333348"/>
                </a:lnTo>
                <a:lnTo>
                  <a:pt x="0" y="0"/>
                </a:lnTo>
                <a:close/>
              </a:path>
            </a:pathLst>
          </a:custGeom>
          <a:solidFill>
            <a:srgbClr val="F0F2F4"/>
          </a:solidFill>
          <a:ln>
            <a:solidFill>
              <a:schemeClr val="tx1">
                <a:lumMod val="85000"/>
                <a:lumOff val="15000"/>
              </a:schemeClr>
            </a:solidFill>
          </a:ln>
        </p:spPr>
        <p:txBody>
          <a:bodyPr spcFirstLastPara="1" wrap="square" lIns="0" tIns="0" rIns="0" bIns="0" anchor="t" anchorCtr="0">
            <a:noAutofit/>
          </a:bodyPr>
          <a:lstStyle/>
          <a:p>
            <a:endParaRPr sz="964"/>
          </a:p>
        </p:txBody>
      </p:sp>
      <p:sp>
        <p:nvSpPr>
          <p:cNvPr id="293" name="Google Shape;293;p32"/>
          <p:cNvSpPr txBox="1">
            <a:spLocks noGrp="1"/>
          </p:cNvSpPr>
          <p:nvPr>
            <p:ph type="title"/>
          </p:nvPr>
        </p:nvSpPr>
        <p:spPr>
          <a:xfrm>
            <a:off x="4927600" y="684400"/>
            <a:ext cx="2829034" cy="777536"/>
          </a:xfrm>
          <a:prstGeom prst="rect">
            <a:avLst/>
          </a:prstGeom>
          <a:noFill/>
          <a:ln>
            <a:noFill/>
          </a:ln>
        </p:spPr>
        <p:txBody>
          <a:bodyPr spcFirstLastPara="1" wrap="square" lIns="0" tIns="6455" rIns="0" bIns="0" anchor="t" anchorCtr="0">
            <a:noAutofit/>
          </a:bodyPr>
          <a:lstStyle/>
          <a:p>
            <a:pPr marL="6803"/>
            <a:r>
              <a:rPr lang="en-US" dirty="0">
                <a:solidFill>
                  <a:srgbClr val="000000"/>
                </a:solidFill>
              </a:rPr>
              <a:t>mutate()</a:t>
            </a:r>
            <a:endParaRPr dirty="0"/>
          </a:p>
        </p:txBody>
      </p:sp>
      <p:sp>
        <p:nvSpPr>
          <p:cNvPr id="296" name="Google Shape;296;p32"/>
          <p:cNvSpPr txBox="1"/>
          <p:nvPr/>
        </p:nvSpPr>
        <p:spPr>
          <a:xfrm>
            <a:off x="3361038" y="1588314"/>
            <a:ext cx="8172388" cy="1167589"/>
          </a:xfrm>
          <a:prstGeom prst="rect">
            <a:avLst/>
          </a:prstGeom>
          <a:noFill/>
          <a:ln>
            <a:noFill/>
          </a:ln>
        </p:spPr>
        <p:txBody>
          <a:bodyPr spcFirstLastPara="1" wrap="square" lIns="0" tIns="6455" rIns="0" bIns="0" anchor="t" anchorCtr="0">
            <a:noAutofit/>
          </a:bodyPr>
          <a:lstStyle/>
          <a:p>
            <a:pPr marL="6803"/>
            <a:r>
              <a:rPr lang="en-US" sz="4000" dirty="0">
                <a:latin typeface="Calibri"/>
                <a:ea typeface="Calibri"/>
                <a:cs typeface="Calibri"/>
                <a:sym typeface="Calibri"/>
              </a:rPr>
              <a:t>Conditionally replacing values</a:t>
            </a:r>
            <a:endParaRPr sz="4000" dirty="0">
              <a:latin typeface="Calibri"/>
              <a:ea typeface="Calibri"/>
              <a:cs typeface="Calibri"/>
              <a:sym typeface="Calibri"/>
            </a:endParaRPr>
          </a:p>
        </p:txBody>
      </p:sp>
      <p:sp>
        <p:nvSpPr>
          <p:cNvPr id="14" name="Rectangle 13"/>
          <p:cNvSpPr/>
          <p:nvPr/>
        </p:nvSpPr>
        <p:spPr>
          <a:xfrm>
            <a:off x="777239" y="2330166"/>
            <a:ext cx="11151706" cy="1384995"/>
          </a:xfrm>
          <a:prstGeom prst="rect">
            <a:avLst/>
          </a:prstGeom>
        </p:spPr>
        <p:txBody>
          <a:bodyPr wrap="square">
            <a:spAutoFit/>
          </a:bodyPr>
          <a:lstStyle/>
          <a:p>
            <a:r>
              <a:rPr lang="en-US" sz="2800" dirty="0">
                <a:latin typeface="Consolas" panose="020B0609020204030204" pitchFamily="49" charset="0"/>
                <a:ea typeface="Courier New"/>
                <a:cs typeface="Consolas" panose="020B0609020204030204" pitchFamily="49" charset="0"/>
                <a:sym typeface="Courier New"/>
              </a:rPr>
              <a:t>mutate(chem,</a:t>
            </a:r>
          </a:p>
          <a:p>
            <a:r>
              <a:rPr lang="en-US" sz="2800" dirty="0">
                <a:solidFill>
                  <a:srgbClr val="538DD5"/>
                </a:solidFill>
                <a:latin typeface="Consolas" panose="020B0609020204030204" pitchFamily="49" charset="0"/>
                <a:ea typeface="Courier New"/>
                <a:cs typeface="Consolas" panose="020B0609020204030204" pitchFamily="49" charset="0"/>
                <a:sym typeface="Courier New"/>
              </a:rPr>
              <a:t>	  </a:t>
            </a:r>
            <a:r>
              <a:rPr lang="en-US" sz="2800" dirty="0" err="1">
                <a:solidFill>
                  <a:srgbClr val="538DD5"/>
                </a:solidFill>
                <a:latin typeface="Consolas" panose="020B0609020204030204" pitchFamily="49" charset="0"/>
                <a:ea typeface="Courier New"/>
                <a:cs typeface="Consolas" panose="020B0609020204030204" pitchFamily="49" charset="0"/>
                <a:sym typeface="Courier New"/>
              </a:rPr>
              <a:t>last_name</a:t>
            </a:r>
            <a:r>
              <a:rPr lang="en-US" sz="2800" dirty="0">
                <a:latin typeface="Consolas" panose="020B0609020204030204" pitchFamily="49" charset="0"/>
                <a:ea typeface="Courier New"/>
                <a:cs typeface="Consolas" panose="020B0609020204030204" pitchFamily="49" charset="0"/>
                <a:sym typeface="Courier New"/>
              </a:rPr>
              <a:t> = </a:t>
            </a:r>
            <a:r>
              <a:rPr lang="en-US" sz="2800" dirty="0" err="1">
                <a:solidFill>
                  <a:schemeClr val="accent2"/>
                </a:solidFill>
                <a:latin typeface="Consolas" panose="020B0609020204030204" pitchFamily="49" charset="0"/>
                <a:ea typeface="Courier New"/>
                <a:cs typeface="Consolas" panose="020B0609020204030204" pitchFamily="49" charset="0"/>
                <a:sym typeface="Courier New"/>
              </a:rPr>
              <a:t>if_else</a:t>
            </a:r>
            <a:r>
              <a:rPr lang="en-US" sz="2800" dirty="0">
                <a:solidFill>
                  <a:schemeClr val="accent2"/>
                </a:solidFill>
                <a:latin typeface="Consolas" panose="020B0609020204030204" pitchFamily="49" charset="0"/>
                <a:ea typeface="Courier New"/>
                <a:cs typeface="Consolas" panose="020B0609020204030204" pitchFamily="49" charset="0"/>
                <a:sym typeface="Courier New"/>
              </a:rPr>
              <a:t>(</a:t>
            </a:r>
            <a:r>
              <a:rPr lang="en-US" sz="2800" dirty="0" err="1">
                <a:solidFill>
                  <a:schemeClr val="accent2"/>
                </a:solidFill>
                <a:latin typeface="Consolas" panose="020B0609020204030204" pitchFamily="49" charset="0"/>
                <a:ea typeface="Courier New"/>
                <a:cs typeface="Consolas" panose="020B0609020204030204" pitchFamily="49" charset="0"/>
                <a:sym typeface="Courier New"/>
              </a:rPr>
              <a:t>last_name</a:t>
            </a:r>
            <a:r>
              <a:rPr lang="en-US" sz="2800" dirty="0">
                <a:solidFill>
                  <a:schemeClr val="accent2"/>
                </a:solidFill>
                <a:latin typeface="Consolas" panose="020B0609020204030204" pitchFamily="49" charset="0"/>
                <a:ea typeface="Courier New"/>
                <a:cs typeface="Consolas" panose="020B0609020204030204" pitchFamily="49" charset="0"/>
                <a:sym typeface="Courier New"/>
              </a:rPr>
              <a:t> == “</a:t>
            </a:r>
            <a:r>
              <a:rPr lang="en-US" sz="2800" dirty="0" err="1">
                <a:solidFill>
                  <a:schemeClr val="accent2"/>
                </a:solidFill>
                <a:latin typeface="Consolas" panose="020B0609020204030204" pitchFamily="49" charset="0"/>
                <a:ea typeface="Courier New"/>
                <a:cs typeface="Consolas" panose="020B0609020204030204" pitchFamily="49" charset="0"/>
                <a:sym typeface="Courier New"/>
              </a:rPr>
              <a:t>huffman</a:t>
            </a:r>
            <a:r>
              <a:rPr lang="en-US" sz="2800" dirty="0">
                <a:solidFill>
                  <a:schemeClr val="accent2"/>
                </a:solidFill>
                <a:latin typeface="Consolas" panose="020B0609020204030204" pitchFamily="49" charset="0"/>
                <a:ea typeface="Courier New"/>
                <a:cs typeface="Consolas" panose="020B0609020204030204" pitchFamily="49" charset="0"/>
                <a:sym typeface="Courier New"/>
              </a:rPr>
              <a:t>”, 						   “HUFFMAN”, </a:t>
            </a:r>
            <a:r>
              <a:rPr lang="en-US" sz="2800" dirty="0" err="1">
                <a:solidFill>
                  <a:schemeClr val="accent2"/>
                </a:solidFill>
                <a:latin typeface="Consolas" panose="020B0609020204030204" pitchFamily="49" charset="0"/>
                <a:ea typeface="Courier New"/>
                <a:cs typeface="Consolas" panose="020B0609020204030204" pitchFamily="49" charset="0"/>
                <a:sym typeface="Courier New"/>
              </a:rPr>
              <a:t>last_name</a:t>
            </a:r>
            <a:r>
              <a:rPr lang="en-US" sz="2800" dirty="0">
                <a:solidFill>
                  <a:srgbClr val="0070C0"/>
                </a:solidFill>
                <a:latin typeface="Consolas" panose="020B0609020204030204" pitchFamily="49" charset="0"/>
                <a:ea typeface="Courier New"/>
                <a:cs typeface="Consolas" panose="020B0609020204030204" pitchFamily="49" charset="0"/>
                <a:sym typeface="Courier New"/>
              </a:rPr>
              <a:t>)</a:t>
            </a:r>
            <a:r>
              <a:rPr lang="en-US" sz="2800" dirty="0">
                <a:latin typeface="Consolas" panose="020B0609020204030204" pitchFamily="49" charset="0"/>
                <a:ea typeface="Courier New"/>
                <a:cs typeface="Consolas" panose="020B0609020204030204" pitchFamily="49" charset="0"/>
                <a:sym typeface="Courier New"/>
              </a:rPr>
              <a:t>) </a:t>
            </a:r>
            <a:endParaRPr lang="en-US" sz="700" dirty="0"/>
          </a:p>
        </p:txBody>
      </p:sp>
      <p:sp>
        <p:nvSpPr>
          <p:cNvPr id="15" name="Google Shape;46;p7"/>
          <p:cNvSpPr>
            <a:spLocks noChangeAspect="1"/>
          </p:cNvSpPr>
          <p:nvPr/>
        </p:nvSpPr>
        <p:spPr>
          <a:xfrm>
            <a:off x="11152671" y="5805616"/>
            <a:ext cx="776274" cy="835671"/>
          </a:xfrm>
          <a:prstGeom prst="rect">
            <a:avLst/>
          </a:prstGeom>
          <a:blipFill rotWithShape="1">
            <a:blip r:embed="rId3">
              <a:alphaModFix/>
            </a:blip>
            <a:stretch>
              <a:fillRect/>
            </a:stretch>
          </a:blipFill>
          <a:ln>
            <a:noFill/>
          </a:ln>
        </p:spPr>
        <p:txBody>
          <a:bodyPr spcFirstLastPara="1" wrap="square" lIns="0" tIns="0" rIns="0" bIns="0" anchor="t" anchorCtr="0">
            <a:noAutofit/>
          </a:bodyPr>
          <a:lstStyle/>
          <a:p>
            <a:endParaRPr sz="964"/>
          </a:p>
        </p:txBody>
      </p:sp>
      <p:sp>
        <p:nvSpPr>
          <p:cNvPr id="16" name="Right Arrow 15"/>
          <p:cNvSpPr/>
          <p:nvPr/>
        </p:nvSpPr>
        <p:spPr>
          <a:xfrm>
            <a:off x="5663097" y="5116668"/>
            <a:ext cx="822960" cy="304800"/>
          </a:xfrm>
          <a:prstGeom prst="rightArrow">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2" name="Table 1">
            <a:extLst>
              <a:ext uri="{FF2B5EF4-FFF2-40B4-BE49-F238E27FC236}">
                <a16:creationId xmlns:a16="http://schemas.microsoft.com/office/drawing/2014/main" id="{96310DCF-ED26-D93C-AC55-5234FFA5C9AD}"/>
              </a:ext>
            </a:extLst>
          </p:cNvPr>
          <p:cNvGraphicFramePr>
            <a:graphicFrameLocks noGrp="1"/>
          </p:cNvGraphicFramePr>
          <p:nvPr>
            <p:extLst>
              <p:ext uri="{D42A27DB-BD31-4B8C-83A1-F6EECF244321}">
                <p14:modId xmlns:p14="http://schemas.microsoft.com/office/powerpoint/2010/main" val="791860517"/>
              </p:ext>
            </p:extLst>
          </p:nvPr>
        </p:nvGraphicFramePr>
        <p:xfrm>
          <a:off x="777239" y="4152330"/>
          <a:ext cx="4826000" cy="2233477"/>
        </p:xfrm>
        <a:graphic>
          <a:graphicData uri="http://schemas.openxmlformats.org/drawingml/2006/table">
            <a:tbl>
              <a:tblPr>
                <a:tableStyleId>{3C2FFA5D-87B4-456A-9821-1D502468CF0F}</a:tableStyleId>
              </a:tblPr>
              <a:tblGrid>
                <a:gridCol w="1092200">
                  <a:extLst>
                    <a:ext uri="{9D8B030D-6E8A-4147-A177-3AD203B41FA5}">
                      <a16:colId xmlns:a16="http://schemas.microsoft.com/office/drawing/2014/main" val="2581507180"/>
                    </a:ext>
                  </a:extLst>
                </a:gridCol>
                <a:gridCol w="1397000">
                  <a:extLst>
                    <a:ext uri="{9D8B030D-6E8A-4147-A177-3AD203B41FA5}">
                      <a16:colId xmlns:a16="http://schemas.microsoft.com/office/drawing/2014/main" val="3049758104"/>
                    </a:ext>
                  </a:extLst>
                </a:gridCol>
                <a:gridCol w="1270000">
                  <a:extLst>
                    <a:ext uri="{9D8B030D-6E8A-4147-A177-3AD203B41FA5}">
                      <a16:colId xmlns:a16="http://schemas.microsoft.com/office/drawing/2014/main" val="2722530986"/>
                    </a:ext>
                  </a:extLst>
                </a:gridCol>
                <a:gridCol w="1066800">
                  <a:extLst>
                    <a:ext uri="{9D8B030D-6E8A-4147-A177-3AD203B41FA5}">
                      <a16:colId xmlns:a16="http://schemas.microsoft.com/office/drawing/2014/main" val="2802192968"/>
                    </a:ext>
                  </a:extLst>
                </a:gridCol>
              </a:tblGrid>
              <a:tr h="734025">
                <a:tc>
                  <a:txBody>
                    <a:bodyPr/>
                    <a:lstStyle/>
                    <a:p>
                      <a:pPr algn="ctr" rtl="0" fontAlgn="ctr"/>
                      <a:r>
                        <a:rPr lang="en-US" sz="1800" b="1" u="none" strike="noStrike" dirty="0" err="1">
                          <a:solidFill>
                            <a:srgbClr val="FFFFFF"/>
                          </a:solidFill>
                          <a:effectLst/>
                        </a:rPr>
                        <a:t>mrn</a:t>
                      </a:r>
                      <a:endParaRPr lang="en-US" sz="1800" b="1" i="0" u="none" strike="noStrike" dirty="0">
                        <a:solidFill>
                          <a:srgbClr val="FFFFFF"/>
                        </a:solidFill>
                        <a:effectLst/>
                        <a:latin typeface="Arial" panose="020B0604020202020204" pitchFamily="34" charset="0"/>
                      </a:endParaRPr>
                    </a:p>
                  </a:txBody>
                  <a:tcPr marL="3175" marR="3175" marT="3175" marB="0" anchor="ctr"/>
                </a:tc>
                <a:tc>
                  <a:txBody>
                    <a:bodyPr/>
                    <a:lstStyle/>
                    <a:p>
                      <a:pPr algn="ctr" rtl="0" fontAlgn="ctr"/>
                      <a:r>
                        <a:rPr lang="en-US" sz="1800" b="1" u="none" strike="noStrike" dirty="0">
                          <a:solidFill>
                            <a:srgbClr val="FFFFFF"/>
                          </a:solidFill>
                          <a:effectLst/>
                        </a:rPr>
                        <a:t>gender</a:t>
                      </a:r>
                      <a:endParaRPr lang="en-US" sz="1800" b="1" i="0" u="none" strike="noStrike" dirty="0">
                        <a:solidFill>
                          <a:srgbClr val="FFFFFF"/>
                        </a:solidFill>
                        <a:effectLst/>
                        <a:latin typeface="Arial" panose="020B0604020202020204" pitchFamily="34" charset="0"/>
                      </a:endParaRPr>
                    </a:p>
                  </a:txBody>
                  <a:tcPr marL="3175" marR="3175" marT="3175" marB="0" anchor="ctr"/>
                </a:tc>
                <a:tc>
                  <a:txBody>
                    <a:bodyPr/>
                    <a:lstStyle/>
                    <a:p>
                      <a:pPr algn="ctr" rtl="0" fontAlgn="ctr"/>
                      <a:r>
                        <a:rPr lang="en-US" sz="1800" b="1" u="none" strike="noStrike">
                          <a:solidFill>
                            <a:srgbClr val="FFFFFF"/>
                          </a:solidFill>
                          <a:effectLst/>
                        </a:rPr>
                        <a:t>last_name</a:t>
                      </a:r>
                      <a:endParaRPr lang="en-US" sz="1800" b="1" i="0" u="none" strike="noStrike">
                        <a:solidFill>
                          <a:srgbClr val="FFFFFF"/>
                        </a:solidFill>
                        <a:effectLst/>
                        <a:latin typeface="Arial" panose="020B0604020202020204" pitchFamily="34" charset="0"/>
                      </a:endParaRPr>
                    </a:p>
                  </a:txBody>
                  <a:tcPr marL="3175" marR="3175" marT="3175" marB="0" anchor="ctr"/>
                </a:tc>
                <a:tc>
                  <a:txBody>
                    <a:bodyPr/>
                    <a:lstStyle/>
                    <a:p>
                      <a:pPr algn="ctr" rtl="0" fontAlgn="ctr"/>
                      <a:r>
                        <a:rPr lang="en-US" sz="1800" b="1" u="none" strike="noStrike" dirty="0">
                          <a:solidFill>
                            <a:srgbClr val="FFFFFF"/>
                          </a:solidFill>
                          <a:effectLst/>
                        </a:rPr>
                        <a:t>test</a:t>
                      </a:r>
                      <a:endParaRPr lang="en-US" sz="1800" b="1" i="0" u="none" strike="noStrike" dirty="0">
                        <a:solidFill>
                          <a:srgbClr val="FFFFFF"/>
                        </a:solidFill>
                        <a:effectLst/>
                        <a:latin typeface="Arial" panose="020B0604020202020204" pitchFamily="34" charset="0"/>
                      </a:endParaRPr>
                    </a:p>
                  </a:txBody>
                  <a:tcPr marL="3175" marR="3175" marT="3175" marB="0" anchor="ctr"/>
                </a:tc>
                <a:extLst>
                  <a:ext uri="{0D108BD9-81ED-4DB2-BD59-A6C34878D82A}">
                    <a16:rowId xmlns:a16="http://schemas.microsoft.com/office/drawing/2014/main" val="2011105334"/>
                  </a:ext>
                </a:extLst>
              </a:tr>
              <a:tr h="368975">
                <a:tc>
                  <a:txBody>
                    <a:bodyPr/>
                    <a:lstStyle/>
                    <a:p>
                      <a:pPr algn="ctr" rtl="0" fontAlgn="ctr"/>
                      <a:r>
                        <a:rPr lang="en-US" sz="1800" b="0" u="none" strike="noStrike" dirty="0">
                          <a:solidFill>
                            <a:srgbClr val="000000"/>
                          </a:solidFill>
                          <a:effectLst/>
                        </a:rPr>
                        <a:t>5000876</a:t>
                      </a:r>
                      <a:endParaRPr lang="en-US" sz="1800" b="0" i="0" u="none" strike="noStrike" dirty="0">
                        <a:solidFill>
                          <a:srgbClr val="000000"/>
                        </a:solidFill>
                        <a:effectLst/>
                        <a:latin typeface="Arial" panose="020B0604020202020204" pitchFamily="34" charset="0"/>
                      </a:endParaRPr>
                    </a:p>
                  </a:txBody>
                  <a:tcPr marL="3175" marR="3175" marT="3175" marB="0" anchor="ctr"/>
                </a:tc>
                <a:tc>
                  <a:txBody>
                    <a:bodyPr/>
                    <a:lstStyle/>
                    <a:p>
                      <a:pPr algn="ctr" rtl="0" fontAlgn="ctr"/>
                      <a:r>
                        <a:rPr lang="en-US" sz="1800" b="0" u="none" strike="noStrike" dirty="0">
                          <a:solidFill>
                            <a:srgbClr val="000000"/>
                          </a:solidFill>
                          <a:effectLst/>
                        </a:rPr>
                        <a:t>female</a:t>
                      </a:r>
                      <a:endParaRPr lang="en-US" sz="1800" b="0" i="0" u="none" strike="noStrike" dirty="0">
                        <a:solidFill>
                          <a:srgbClr val="000000"/>
                        </a:solidFill>
                        <a:effectLst/>
                        <a:latin typeface="Arial" panose="020B0604020202020204" pitchFamily="34" charset="0"/>
                      </a:endParaRPr>
                    </a:p>
                  </a:txBody>
                  <a:tcPr marL="3175" marR="3175" marT="3175" marB="0" anchor="ctr"/>
                </a:tc>
                <a:tc>
                  <a:txBody>
                    <a:bodyPr/>
                    <a:lstStyle/>
                    <a:p>
                      <a:pPr algn="ctr" rtl="0" fontAlgn="ctr"/>
                      <a:r>
                        <a:rPr lang="en-US" sz="1800" b="0" u="none" strike="noStrike" dirty="0" err="1">
                          <a:solidFill>
                            <a:srgbClr val="000000"/>
                          </a:solidFill>
                          <a:effectLst/>
                        </a:rPr>
                        <a:t>harrell</a:t>
                      </a:r>
                      <a:endParaRPr lang="en-US" sz="1800" b="0" i="0" u="none" strike="noStrike" dirty="0">
                        <a:solidFill>
                          <a:srgbClr val="000000"/>
                        </a:solidFill>
                        <a:effectLst/>
                        <a:latin typeface="Arial" panose="020B0604020202020204" pitchFamily="34" charset="0"/>
                      </a:endParaRPr>
                    </a:p>
                  </a:txBody>
                  <a:tcPr marL="3175" marR="3175" marT="3175" marB="0" anchor="ctr"/>
                </a:tc>
                <a:tc>
                  <a:txBody>
                    <a:bodyPr/>
                    <a:lstStyle/>
                    <a:p>
                      <a:pPr algn="ctr" fontAlgn="b"/>
                      <a:r>
                        <a:rPr lang="en-US" sz="1800" b="0" u="none" strike="noStrike" dirty="0">
                          <a:solidFill>
                            <a:srgbClr val="000000"/>
                          </a:solidFill>
                          <a:effectLst/>
                        </a:rPr>
                        <a:t>creatinine</a:t>
                      </a:r>
                      <a:endParaRPr lang="en-US" sz="1800" b="0" i="0" u="none" strike="noStrike" dirty="0">
                        <a:solidFill>
                          <a:srgbClr val="000000"/>
                        </a:solidFill>
                        <a:effectLst/>
                        <a:latin typeface="Arial" panose="020B0604020202020204" pitchFamily="34" charset="0"/>
                        <a:cs typeface="Arial" panose="020B0604020202020204" pitchFamily="34" charset="0"/>
                      </a:endParaRPr>
                    </a:p>
                  </a:txBody>
                  <a:tcPr marL="9525" marR="9525" marT="9525" marB="0" anchor="b"/>
                </a:tc>
                <a:extLst>
                  <a:ext uri="{0D108BD9-81ED-4DB2-BD59-A6C34878D82A}">
                    <a16:rowId xmlns:a16="http://schemas.microsoft.com/office/drawing/2014/main" val="868112959"/>
                  </a:ext>
                </a:extLst>
              </a:tr>
              <a:tr h="380751">
                <a:tc>
                  <a:txBody>
                    <a:bodyPr/>
                    <a:lstStyle/>
                    <a:p>
                      <a:pPr algn="ctr" rtl="0" fontAlgn="ctr"/>
                      <a:r>
                        <a:rPr lang="en-US" sz="1800" b="0" u="none" strike="noStrike">
                          <a:solidFill>
                            <a:srgbClr val="000000"/>
                          </a:solidFill>
                          <a:effectLst/>
                        </a:rPr>
                        <a:t>5006017</a:t>
                      </a:r>
                      <a:endParaRPr lang="en-US" sz="1800" b="0" i="0" u="none" strike="noStrike">
                        <a:solidFill>
                          <a:srgbClr val="000000"/>
                        </a:solidFill>
                        <a:effectLst/>
                        <a:latin typeface="Arial" panose="020B0604020202020204" pitchFamily="34" charset="0"/>
                      </a:endParaRPr>
                    </a:p>
                  </a:txBody>
                  <a:tcPr marL="3175" marR="3175" marT="3175" marB="0" anchor="ctr"/>
                </a:tc>
                <a:tc>
                  <a:txBody>
                    <a:bodyPr/>
                    <a:lstStyle/>
                    <a:p>
                      <a:pPr algn="ctr" rtl="0" fontAlgn="ctr"/>
                      <a:r>
                        <a:rPr lang="en-US" sz="1800" b="0" u="none" strike="noStrike" dirty="0">
                          <a:solidFill>
                            <a:srgbClr val="000000"/>
                          </a:solidFill>
                          <a:effectLst/>
                        </a:rPr>
                        <a:t>male</a:t>
                      </a:r>
                      <a:endParaRPr lang="en-US" sz="1800" b="0" i="0" u="none" strike="noStrike" dirty="0">
                        <a:solidFill>
                          <a:srgbClr val="000000"/>
                        </a:solidFill>
                        <a:effectLst/>
                        <a:latin typeface="Arial" panose="020B0604020202020204" pitchFamily="34" charset="0"/>
                      </a:endParaRPr>
                    </a:p>
                  </a:txBody>
                  <a:tcPr marL="3175" marR="3175" marT="3175" marB="0" anchor="ctr"/>
                </a:tc>
                <a:tc>
                  <a:txBody>
                    <a:bodyPr/>
                    <a:lstStyle/>
                    <a:p>
                      <a:pPr algn="ctr" rtl="0" fontAlgn="ctr"/>
                      <a:r>
                        <a:rPr lang="en-US" sz="1800" b="0" u="none" strike="noStrike" dirty="0" err="1">
                          <a:solidFill>
                            <a:srgbClr val="000000"/>
                          </a:solidFill>
                          <a:effectLst/>
                        </a:rPr>
                        <a:t>huffman</a:t>
                      </a:r>
                      <a:endParaRPr lang="en-US" sz="1800" b="0" i="0" u="none" strike="noStrike" dirty="0">
                        <a:solidFill>
                          <a:srgbClr val="000000"/>
                        </a:solidFill>
                        <a:effectLst/>
                        <a:latin typeface="Arial" panose="020B0604020202020204" pitchFamily="34" charset="0"/>
                      </a:endParaRPr>
                    </a:p>
                  </a:txBody>
                  <a:tcPr marL="3175" marR="3175" marT="3175" marB="0" anchor="ctr"/>
                </a:tc>
                <a:tc>
                  <a:txBody>
                    <a:bodyPr/>
                    <a:lstStyle/>
                    <a:p>
                      <a:pPr algn="ctr" fontAlgn="b"/>
                      <a:r>
                        <a:rPr lang="en-US" sz="1800" b="0" u="none" strike="noStrike" dirty="0">
                          <a:solidFill>
                            <a:srgbClr val="000000"/>
                          </a:solidFill>
                          <a:effectLst/>
                        </a:rPr>
                        <a:t>globulin</a:t>
                      </a:r>
                      <a:endParaRPr lang="en-US" sz="1800" b="0" i="0" u="none" strike="noStrike" dirty="0">
                        <a:solidFill>
                          <a:srgbClr val="000000"/>
                        </a:solidFill>
                        <a:effectLst/>
                        <a:latin typeface="Arial" panose="020B0604020202020204" pitchFamily="34" charset="0"/>
                        <a:cs typeface="Arial" panose="020B0604020202020204" pitchFamily="34" charset="0"/>
                      </a:endParaRPr>
                    </a:p>
                  </a:txBody>
                  <a:tcPr marL="9525" marR="9525" marT="9525" marB="0" anchor="b"/>
                </a:tc>
                <a:extLst>
                  <a:ext uri="{0D108BD9-81ED-4DB2-BD59-A6C34878D82A}">
                    <a16:rowId xmlns:a16="http://schemas.microsoft.com/office/drawing/2014/main" val="1574073067"/>
                  </a:ext>
                </a:extLst>
              </a:tr>
              <a:tr h="380751">
                <a:tc>
                  <a:txBody>
                    <a:bodyPr/>
                    <a:lstStyle/>
                    <a:p>
                      <a:pPr algn="ctr" rtl="0" fontAlgn="ctr"/>
                      <a:r>
                        <a:rPr lang="en-US" sz="1800" b="0" u="none" strike="noStrike">
                          <a:solidFill>
                            <a:srgbClr val="000000"/>
                          </a:solidFill>
                          <a:effectLst/>
                        </a:rPr>
                        <a:t>5001412</a:t>
                      </a:r>
                      <a:endParaRPr lang="en-US" sz="1800" b="0" i="0" u="none" strike="noStrike">
                        <a:solidFill>
                          <a:srgbClr val="000000"/>
                        </a:solidFill>
                        <a:effectLst/>
                        <a:latin typeface="Arial" panose="020B0604020202020204" pitchFamily="34" charset="0"/>
                      </a:endParaRPr>
                    </a:p>
                  </a:txBody>
                  <a:tcPr marL="3175" marR="3175" marT="3175" marB="0" anchor="ctr"/>
                </a:tc>
                <a:tc>
                  <a:txBody>
                    <a:bodyPr/>
                    <a:lstStyle/>
                    <a:p>
                      <a:pPr algn="ctr" rtl="0" fontAlgn="ctr"/>
                      <a:r>
                        <a:rPr lang="en-US" sz="1800" b="0" u="none" strike="noStrike" dirty="0">
                          <a:solidFill>
                            <a:srgbClr val="000000"/>
                          </a:solidFill>
                          <a:effectLst/>
                        </a:rPr>
                        <a:t>female</a:t>
                      </a:r>
                      <a:endParaRPr lang="en-US" sz="1800" b="0" i="0" u="none" strike="noStrike" dirty="0">
                        <a:solidFill>
                          <a:srgbClr val="000000"/>
                        </a:solidFill>
                        <a:effectLst/>
                        <a:latin typeface="Arial" panose="020B0604020202020204" pitchFamily="34" charset="0"/>
                      </a:endParaRPr>
                    </a:p>
                  </a:txBody>
                  <a:tcPr marL="3175" marR="3175" marT="3175" marB="0" anchor="ctr"/>
                </a:tc>
                <a:tc>
                  <a:txBody>
                    <a:bodyPr/>
                    <a:lstStyle/>
                    <a:p>
                      <a:pPr algn="ctr" rtl="0" fontAlgn="ctr"/>
                      <a:r>
                        <a:rPr lang="en-US" sz="1800" b="0" u="none" strike="noStrike" dirty="0">
                          <a:solidFill>
                            <a:srgbClr val="000000"/>
                          </a:solidFill>
                          <a:effectLst/>
                        </a:rPr>
                        <a:t>coffee</a:t>
                      </a:r>
                      <a:endParaRPr lang="en-US" sz="1800" b="0" i="0" u="none" strike="noStrike" dirty="0">
                        <a:solidFill>
                          <a:srgbClr val="000000"/>
                        </a:solidFill>
                        <a:effectLst/>
                        <a:latin typeface="Arial" panose="020B0604020202020204" pitchFamily="34" charset="0"/>
                      </a:endParaRPr>
                    </a:p>
                  </a:txBody>
                  <a:tcPr marL="3175" marR="3175" marT="3175" marB="0" anchor="ctr"/>
                </a:tc>
                <a:tc>
                  <a:txBody>
                    <a:bodyPr/>
                    <a:lstStyle/>
                    <a:p>
                      <a:pPr algn="ctr" fontAlgn="b"/>
                      <a:r>
                        <a:rPr lang="en-US" sz="1800" b="0" u="none" strike="noStrike" dirty="0">
                          <a:solidFill>
                            <a:srgbClr val="000000"/>
                          </a:solidFill>
                          <a:effectLst/>
                        </a:rPr>
                        <a:t>glucose</a:t>
                      </a:r>
                      <a:endParaRPr lang="en-US" sz="1800" b="0" i="0" u="none" strike="noStrike" dirty="0">
                        <a:solidFill>
                          <a:srgbClr val="000000"/>
                        </a:solidFill>
                        <a:effectLst/>
                        <a:latin typeface="Arial" panose="020B0604020202020204" pitchFamily="34" charset="0"/>
                        <a:cs typeface="Arial" panose="020B0604020202020204" pitchFamily="34" charset="0"/>
                      </a:endParaRPr>
                    </a:p>
                  </a:txBody>
                  <a:tcPr marL="9525" marR="9525" marT="9525" marB="0" anchor="b"/>
                </a:tc>
                <a:extLst>
                  <a:ext uri="{0D108BD9-81ED-4DB2-BD59-A6C34878D82A}">
                    <a16:rowId xmlns:a16="http://schemas.microsoft.com/office/drawing/2014/main" val="2559666717"/>
                  </a:ext>
                </a:extLst>
              </a:tr>
              <a:tr h="368975">
                <a:tc>
                  <a:txBody>
                    <a:bodyPr/>
                    <a:lstStyle/>
                    <a:p>
                      <a:pPr algn="ctr" rtl="0" fontAlgn="ctr"/>
                      <a:r>
                        <a:rPr lang="en-US" sz="1800" b="0" u="none" strike="noStrike">
                          <a:solidFill>
                            <a:srgbClr val="000000"/>
                          </a:solidFill>
                          <a:effectLst/>
                        </a:rPr>
                        <a:t>5000533</a:t>
                      </a:r>
                      <a:endParaRPr lang="en-US" sz="1800" b="0" i="0" u="none" strike="noStrike">
                        <a:solidFill>
                          <a:srgbClr val="000000"/>
                        </a:solidFill>
                        <a:effectLst/>
                        <a:latin typeface="Arial" panose="020B0604020202020204" pitchFamily="34" charset="0"/>
                      </a:endParaRPr>
                    </a:p>
                  </a:txBody>
                  <a:tcPr marL="3175" marR="3175" marT="3175" marB="0" anchor="ctr"/>
                </a:tc>
                <a:tc>
                  <a:txBody>
                    <a:bodyPr/>
                    <a:lstStyle/>
                    <a:p>
                      <a:pPr algn="ctr" rtl="0" fontAlgn="ctr"/>
                      <a:r>
                        <a:rPr lang="en-US" sz="1800" b="0" u="none" strike="noStrike" dirty="0">
                          <a:solidFill>
                            <a:srgbClr val="000000"/>
                          </a:solidFill>
                          <a:effectLst/>
                        </a:rPr>
                        <a:t>female</a:t>
                      </a:r>
                      <a:endParaRPr lang="en-US" sz="1800" b="0" i="0" u="none" strike="noStrike" dirty="0">
                        <a:solidFill>
                          <a:srgbClr val="000000"/>
                        </a:solidFill>
                        <a:effectLst/>
                        <a:latin typeface="Arial" panose="020B0604020202020204" pitchFamily="34" charset="0"/>
                      </a:endParaRPr>
                    </a:p>
                  </a:txBody>
                  <a:tcPr marL="3175" marR="3175" marT="3175" marB="0" anchor="ctr"/>
                </a:tc>
                <a:tc>
                  <a:txBody>
                    <a:bodyPr/>
                    <a:lstStyle/>
                    <a:p>
                      <a:pPr algn="ctr" rtl="0" fontAlgn="ctr"/>
                      <a:r>
                        <a:rPr lang="en-US" sz="1800" b="0" u="none" strike="noStrike" dirty="0" err="1">
                          <a:solidFill>
                            <a:srgbClr val="000000"/>
                          </a:solidFill>
                          <a:effectLst/>
                        </a:rPr>
                        <a:t>baldwin</a:t>
                      </a:r>
                      <a:endParaRPr lang="en-US" sz="1800" b="0" i="0" u="none" strike="noStrike" dirty="0">
                        <a:solidFill>
                          <a:srgbClr val="000000"/>
                        </a:solidFill>
                        <a:effectLst/>
                        <a:latin typeface="Arial" panose="020B0604020202020204" pitchFamily="34" charset="0"/>
                      </a:endParaRPr>
                    </a:p>
                  </a:txBody>
                  <a:tcPr marL="3175" marR="3175" marT="3175" marB="0" anchor="ctr"/>
                </a:tc>
                <a:tc>
                  <a:txBody>
                    <a:bodyPr/>
                    <a:lstStyle/>
                    <a:p>
                      <a:pPr algn="ctr" rtl="0" fontAlgn="ctr"/>
                      <a:r>
                        <a:rPr lang="en-US" sz="1800" b="0" u="none" strike="noStrike" dirty="0">
                          <a:solidFill>
                            <a:srgbClr val="000000"/>
                          </a:solidFill>
                          <a:effectLst/>
                        </a:rPr>
                        <a:t>iron</a:t>
                      </a:r>
                      <a:endParaRPr lang="en-US" sz="1800" b="0" i="0" u="none" strike="noStrike" dirty="0">
                        <a:solidFill>
                          <a:srgbClr val="000000"/>
                        </a:solidFill>
                        <a:effectLst/>
                        <a:latin typeface="Arial" panose="020B0604020202020204" pitchFamily="34" charset="0"/>
                      </a:endParaRPr>
                    </a:p>
                  </a:txBody>
                  <a:tcPr marL="3175" marR="3175" marT="3175" marB="0" anchor="ctr"/>
                </a:tc>
                <a:extLst>
                  <a:ext uri="{0D108BD9-81ED-4DB2-BD59-A6C34878D82A}">
                    <a16:rowId xmlns:a16="http://schemas.microsoft.com/office/drawing/2014/main" val="3315762349"/>
                  </a:ext>
                </a:extLst>
              </a:tr>
            </a:tbl>
          </a:graphicData>
        </a:graphic>
      </p:graphicFrame>
      <p:graphicFrame>
        <p:nvGraphicFramePr>
          <p:cNvPr id="4" name="Table 3">
            <a:extLst>
              <a:ext uri="{FF2B5EF4-FFF2-40B4-BE49-F238E27FC236}">
                <a16:creationId xmlns:a16="http://schemas.microsoft.com/office/drawing/2014/main" id="{B4C6537E-3AF5-03AE-71C5-F614245EA85C}"/>
              </a:ext>
            </a:extLst>
          </p:cNvPr>
          <p:cNvGraphicFramePr>
            <a:graphicFrameLocks noGrp="1"/>
          </p:cNvGraphicFramePr>
          <p:nvPr>
            <p:extLst>
              <p:ext uri="{D42A27DB-BD31-4B8C-83A1-F6EECF244321}">
                <p14:modId xmlns:p14="http://schemas.microsoft.com/office/powerpoint/2010/main" val="4141329361"/>
              </p:ext>
            </p:extLst>
          </p:nvPr>
        </p:nvGraphicFramePr>
        <p:xfrm>
          <a:off x="6588761" y="4152330"/>
          <a:ext cx="4826000" cy="2233477"/>
        </p:xfrm>
        <a:graphic>
          <a:graphicData uri="http://schemas.openxmlformats.org/drawingml/2006/table">
            <a:tbl>
              <a:tblPr>
                <a:tableStyleId>{3C2FFA5D-87B4-456A-9821-1D502468CF0F}</a:tableStyleId>
              </a:tblPr>
              <a:tblGrid>
                <a:gridCol w="1092200">
                  <a:extLst>
                    <a:ext uri="{9D8B030D-6E8A-4147-A177-3AD203B41FA5}">
                      <a16:colId xmlns:a16="http://schemas.microsoft.com/office/drawing/2014/main" val="2581507180"/>
                    </a:ext>
                  </a:extLst>
                </a:gridCol>
                <a:gridCol w="1397000">
                  <a:extLst>
                    <a:ext uri="{9D8B030D-6E8A-4147-A177-3AD203B41FA5}">
                      <a16:colId xmlns:a16="http://schemas.microsoft.com/office/drawing/2014/main" val="3049758104"/>
                    </a:ext>
                  </a:extLst>
                </a:gridCol>
                <a:gridCol w="1270000">
                  <a:extLst>
                    <a:ext uri="{9D8B030D-6E8A-4147-A177-3AD203B41FA5}">
                      <a16:colId xmlns:a16="http://schemas.microsoft.com/office/drawing/2014/main" val="2722530986"/>
                    </a:ext>
                  </a:extLst>
                </a:gridCol>
                <a:gridCol w="1066800">
                  <a:extLst>
                    <a:ext uri="{9D8B030D-6E8A-4147-A177-3AD203B41FA5}">
                      <a16:colId xmlns:a16="http://schemas.microsoft.com/office/drawing/2014/main" val="2802192968"/>
                    </a:ext>
                  </a:extLst>
                </a:gridCol>
              </a:tblGrid>
              <a:tr h="734025">
                <a:tc>
                  <a:txBody>
                    <a:bodyPr/>
                    <a:lstStyle/>
                    <a:p>
                      <a:pPr algn="ctr" rtl="0" fontAlgn="ctr"/>
                      <a:r>
                        <a:rPr lang="en-US" sz="1800" b="1" u="none" strike="noStrike" dirty="0" err="1">
                          <a:solidFill>
                            <a:srgbClr val="FFFFFF"/>
                          </a:solidFill>
                          <a:effectLst/>
                        </a:rPr>
                        <a:t>mrn</a:t>
                      </a:r>
                      <a:endParaRPr lang="en-US" sz="1800" b="1" i="0" u="none" strike="noStrike" dirty="0">
                        <a:solidFill>
                          <a:srgbClr val="FFFFFF"/>
                        </a:solidFill>
                        <a:effectLst/>
                        <a:latin typeface="Arial" panose="020B0604020202020204" pitchFamily="34" charset="0"/>
                      </a:endParaRPr>
                    </a:p>
                  </a:txBody>
                  <a:tcPr marL="3175" marR="3175" marT="3175" marB="0" anchor="ctr"/>
                </a:tc>
                <a:tc>
                  <a:txBody>
                    <a:bodyPr/>
                    <a:lstStyle/>
                    <a:p>
                      <a:pPr algn="ctr" rtl="0" fontAlgn="ctr"/>
                      <a:r>
                        <a:rPr lang="en-US" sz="1800" b="1" u="none" strike="noStrike" dirty="0">
                          <a:solidFill>
                            <a:srgbClr val="FFFFFF"/>
                          </a:solidFill>
                          <a:effectLst/>
                        </a:rPr>
                        <a:t>gender</a:t>
                      </a:r>
                      <a:endParaRPr lang="en-US" sz="1800" b="1" i="0" u="none" strike="noStrike" dirty="0">
                        <a:solidFill>
                          <a:srgbClr val="FFFFFF"/>
                        </a:solidFill>
                        <a:effectLst/>
                        <a:latin typeface="Arial" panose="020B0604020202020204" pitchFamily="34" charset="0"/>
                      </a:endParaRPr>
                    </a:p>
                  </a:txBody>
                  <a:tcPr marL="3175" marR="3175" marT="3175" marB="0" anchor="ctr"/>
                </a:tc>
                <a:tc>
                  <a:txBody>
                    <a:bodyPr/>
                    <a:lstStyle/>
                    <a:p>
                      <a:pPr algn="ctr" rtl="0" fontAlgn="ctr"/>
                      <a:r>
                        <a:rPr lang="en-US" sz="1800" b="1" u="none" strike="noStrike">
                          <a:solidFill>
                            <a:srgbClr val="FFFFFF"/>
                          </a:solidFill>
                          <a:effectLst/>
                        </a:rPr>
                        <a:t>last_name</a:t>
                      </a:r>
                      <a:endParaRPr lang="en-US" sz="1800" b="1" i="0" u="none" strike="noStrike">
                        <a:solidFill>
                          <a:srgbClr val="FFFFFF"/>
                        </a:solidFill>
                        <a:effectLst/>
                        <a:latin typeface="Arial" panose="020B0604020202020204" pitchFamily="34" charset="0"/>
                      </a:endParaRPr>
                    </a:p>
                  </a:txBody>
                  <a:tcPr marL="3175" marR="3175" marT="3175" marB="0" anchor="ctr"/>
                </a:tc>
                <a:tc>
                  <a:txBody>
                    <a:bodyPr/>
                    <a:lstStyle/>
                    <a:p>
                      <a:pPr algn="ctr" rtl="0" fontAlgn="ctr"/>
                      <a:r>
                        <a:rPr lang="en-US" sz="1800" b="1" u="none" strike="noStrike" dirty="0">
                          <a:solidFill>
                            <a:srgbClr val="FFFFFF"/>
                          </a:solidFill>
                          <a:effectLst/>
                        </a:rPr>
                        <a:t>test</a:t>
                      </a:r>
                      <a:endParaRPr lang="en-US" sz="1800" b="1" i="0" u="none" strike="noStrike" dirty="0">
                        <a:solidFill>
                          <a:srgbClr val="FFFFFF"/>
                        </a:solidFill>
                        <a:effectLst/>
                        <a:latin typeface="Arial" panose="020B0604020202020204" pitchFamily="34" charset="0"/>
                      </a:endParaRPr>
                    </a:p>
                  </a:txBody>
                  <a:tcPr marL="3175" marR="3175" marT="3175" marB="0" anchor="ctr"/>
                </a:tc>
                <a:extLst>
                  <a:ext uri="{0D108BD9-81ED-4DB2-BD59-A6C34878D82A}">
                    <a16:rowId xmlns:a16="http://schemas.microsoft.com/office/drawing/2014/main" val="2011105334"/>
                  </a:ext>
                </a:extLst>
              </a:tr>
              <a:tr h="368975">
                <a:tc>
                  <a:txBody>
                    <a:bodyPr/>
                    <a:lstStyle/>
                    <a:p>
                      <a:pPr algn="ctr" rtl="0" fontAlgn="ctr"/>
                      <a:r>
                        <a:rPr lang="en-US" sz="1800" b="0" u="none" strike="noStrike" dirty="0">
                          <a:solidFill>
                            <a:srgbClr val="000000"/>
                          </a:solidFill>
                          <a:effectLst/>
                        </a:rPr>
                        <a:t>5000876</a:t>
                      </a:r>
                      <a:endParaRPr lang="en-US" sz="1800" b="0" i="0" u="none" strike="noStrike" dirty="0">
                        <a:solidFill>
                          <a:srgbClr val="000000"/>
                        </a:solidFill>
                        <a:effectLst/>
                        <a:latin typeface="Arial" panose="020B0604020202020204" pitchFamily="34" charset="0"/>
                      </a:endParaRPr>
                    </a:p>
                  </a:txBody>
                  <a:tcPr marL="3175" marR="3175" marT="3175" marB="0" anchor="ctr"/>
                </a:tc>
                <a:tc>
                  <a:txBody>
                    <a:bodyPr/>
                    <a:lstStyle/>
                    <a:p>
                      <a:pPr algn="ctr" rtl="0" fontAlgn="ctr"/>
                      <a:r>
                        <a:rPr lang="en-US" sz="1800" b="0" u="none" strike="noStrike" dirty="0">
                          <a:solidFill>
                            <a:srgbClr val="000000"/>
                          </a:solidFill>
                          <a:effectLst/>
                        </a:rPr>
                        <a:t>female</a:t>
                      </a:r>
                      <a:endParaRPr lang="en-US" sz="1800" b="0" i="0" u="none" strike="noStrike" dirty="0">
                        <a:solidFill>
                          <a:srgbClr val="000000"/>
                        </a:solidFill>
                        <a:effectLst/>
                        <a:latin typeface="Arial" panose="020B0604020202020204" pitchFamily="34" charset="0"/>
                      </a:endParaRPr>
                    </a:p>
                  </a:txBody>
                  <a:tcPr marL="3175" marR="3175" marT="3175" marB="0" anchor="ctr"/>
                </a:tc>
                <a:tc>
                  <a:txBody>
                    <a:bodyPr/>
                    <a:lstStyle/>
                    <a:p>
                      <a:pPr algn="ctr" rtl="0" fontAlgn="ctr"/>
                      <a:r>
                        <a:rPr lang="en-US" sz="1800" b="0" u="none" strike="noStrike" dirty="0" err="1">
                          <a:solidFill>
                            <a:srgbClr val="000000"/>
                          </a:solidFill>
                          <a:effectLst/>
                        </a:rPr>
                        <a:t>harrell</a:t>
                      </a:r>
                      <a:endParaRPr lang="en-US" sz="1800" b="0" i="0" u="none" strike="noStrike" dirty="0">
                        <a:solidFill>
                          <a:srgbClr val="000000"/>
                        </a:solidFill>
                        <a:effectLst/>
                        <a:latin typeface="Arial" panose="020B0604020202020204" pitchFamily="34" charset="0"/>
                      </a:endParaRPr>
                    </a:p>
                  </a:txBody>
                  <a:tcPr marL="3175" marR="3175" marT="3175" marB="0" anchor="ctr"/>
                </a:tc>
                <a:tc>
                  <a:txBody>
                    <a:bodyPr/>
                    <a:lstStyle/>
                    <a:p>
                      <a:pPr algn="ctr" fontAlgn="b"/>
                      <a:r>
                        <a:rPr lang="en-US" sz="1800" b="0" u="none" strike="noStrike" dirty="0">
                          <a:solidFill>
                            <a:srgbClr val="000000"/>
                          </a:solidFill>
                          <a:effectLst/>
                        </a:rPr>
                        <a:t>creatinine</a:t>
                      </a:r>
                      <a:endParaRPr lang="en-US" sz="1800" b="0" i="0" u="none" strike="noStrike" dirty="0">
                        <a:solidFill>
                          <a:srgbClr val="000000"/>
                        </a:solidFill>
                        <a:effectLst/>
                        <a:latin typeface="Arial" panose="020B0604020202020204" pitchFamily="34" charset="0"/>
                        <a:cs typeface="Arial" panose="020B0604020202020204" pitchFamily="34" charset="0"/>
                      </a:endParaRPr>
                    </a:p>
                  </a:txBody>
                  <a:tcPr marL="9525" marR="9525" marT="9525" marB="0" anchor="b"/>
                </a:tc>
                <a:extLst>
                  <a:ext uri="{0D108BD9-81ED-4DB2-BD59-A6C34878D82A}">
                    <a16:rowId xmlns:a16="http://schemas.microsoft.com/office/drawing/2014/main" val="868112959"/>
                  </a:ext>
                </a:extLst>
              </a:tr>
              <a:tr h="380751">
                <a:tc>
                  <a:txBody>
                    <a:bodyPr/>
                    <a:lstStyle/>
                    <a:p>
                      <a:pPr algn="ctr" rtl="0" fontAlgn="ctr"/>
                      <a:r>
                        <a:rPr lang="en-US" sz="1800" b="0" u="none" strike="noStrike">
                          <a:solidFill>
                            <a:srgbClr val="000000"/>
                          </a:solidFill>
                          <a:effectLst/>
                        </a:rPr>
                        <a:t>5006017</a:t>
                      </a:r>
                      <a:endParaRPr lang="en-US" sz="1800" b="0" i="0" u="none" strike="noStrike">
                        <a:solidFill>
                          <a:srgbClr val="000000"/>
                        </a:solidFill>
                        <a:effectLst/>
                        <a:latin typeface="Arial" panose="020B0604020202020204" pitchFamily="34" charset="0"/>
                      </a:endParaRPr>
                    </a:p>
                  </a:txBody>
                  <a:tcPr marL="3175" marR="3175" marT="3175" marB="0" anchor="ctr"/>
                </a:tc>
                <a:tc>
                  <a:txBody>
                    <a:bodyPr/>
                    <a:lstStyle/>
                    <a:p>
                      <a:pPr algn="ctr" rtl="0" fontAlgn="ctr"/>
                      <a:r>
                        <a:rPr lang="en-US" sz="1800" b="0" u="none" strike="noStrike" dirty="0">
                          <a:solidFill>
                            <a:srgbClr val="000000"/>
                          </a:solidFill>
                          <a:effectLst/>
                        </a:rPr>
                        <a:t>male</a:t>
                      </a:r>
                      <a:endParaRPr lang="en-US" sz="1800" b="0" i="0" u="none" strike="noStrike" dirty="0">
                        <a:solidFill>
                          <a:srgbClr val="000000"/>
                        </a:solidFill>
                        <a:effectLst/>
                        <a:latin typeface="Arial" panose="020B0604020202020204" pitchFamily="34" charset="0"/>
                      </a:endParaRPr>
                    </a:p>
                  </a:txBody>
                  <a:tcPr marL="3175" marR="3175" marT="3175" marB="0" anchor="ctr"/>
                </a:tc>
                <a:tc>
                  <a:txBody>
                    <a:bodyPr/>
                    <a:lstStyle/>
                    <a:p>
                      <a:pPr algn="ctr" rtl="0" fontAlgn="ctr"/>
                      <a:r>
                        <a:rPr lang="en-US" sz="1800" b="0" u="none" strike="noStrike" dirty="0">
                          <a:solidFill>
                            <a:srgbClr val="000000"/>
                          </a:solidFill>
                          <a:effectLst/>
                        </a:rPr>
                        <a:t>HUFFMAN</a:t>
                      </a:r>
                      <a:endParaRPr lang="en-US" sz="1800" b="0" i="0" u="none" strike="noStrike" dirty="0">
                        <a:solidFill>
                          <a:srgbClr val="000000"/>
                        </a:solidFill>
                        <a:effectLst/>
                        <a:latin typeface="Arial" panose="020B0604020202020204" pitchFamily="34" charset="0"/>
                      </a:endParaRPr>
                    </a:p>
                  </a:txBody>
                  <a:tcPr marL="3175" marR="3175" marT="3175" marB="0" anchor="ctr"/>
                </a:tc>
                <a:tc>
                  <a:txBody>
                    <a:bodyPr/>
                    <a:lstStyle/>
                    <a:p>
                      <a:pPr algn="ctr" fontAlgn="b"/>
                      <a:r>
                        <a:rPr lang="en-US" sz="1800" b="0" u="none" strike="noStrike" dirty="0">
                          <a:solidFill>
                            <a:srgbClr val="000000"/>
                          </a:solidFill>
                          <a:effectLst/>
                        </a:rPr>
                        <a:t>globulin</a:t>
                      </a:r>
                      <a:endParaRPr lang="en-US" sz="1800" b="0" i="0" u="none" strike="noStrike" dirty="0">
                        <a:solidFill>
                          <a:srgbClr val="000000"/>
                        </a:solidFill>
                        <a:effectLst/>
                        <a:latin typeface="Arial" panose="020B0604020202020204" pitchFamily="34" charset="0"/>
                        <a:cs typeface="Arial" panose="020B0604020202020204" pitchFamily="34" charset="0"/>
                      </a:endParaRPr>
                    </a:p>
                  </a:txBody>
                  <a:tcPr marL="9525" marR="9525" marT="9525" marB="0" anchor="b"/>
                </a:tc>
                <a:extLst>
                  <a:ext uri="{0D108BD9-81ED-4DB2-BD59-A6C34878D82A}">
                    <a16:rowId xmlns:a16="http://schemas.microsoft.com/office/drawing/2014/main" val="1574073067"/>
                  </a:ext>
                </a:extLst>
              </a:tr>
              <a:tr h="380751">
                <a:tc>
                  <a:txBody>
                    <a:bodyPr/>
                    <a:lstStyle/>
                    <a:p>
                      <a:pPr algn="ctr" rtl="0" fontAlgn="ctr"/>
                      <a:r>
                        <a:rPr lang="en-US" sz="1800" b="0" u="none" strike="noStrike">
                          <a:solidFill>
                            <a:srgbClr val="000000"/>
                          </a:solidFill>
                          <a:effectLst/>
                        </a:rPr>
                        <a:t>5001412</a:t>
                      </a:r>
                      <a:endParaRPr lang="en-US" sz="1800" b="0" i="0" u="none" strike="noStrike">
                        <a:solidFill>
                          <a:srgbClr val="000000"/>
                        </a:solidFill>
                        <a:effectLst/>
                        <a:latin typeface="Arial" panose="020B0604020202020204" pitchFamily="34" charset="0"/>
                      </a:endParaRPr>
                    </a:p>
                  </a:txBody>
                  <a:tcPr marL="3175" marR="3175" marT="3175" marB="0" anchor="ctr"/>
                </a:tc>
                <a:tc>
                  <a:txBody>
                    <a:bodyPr/>
                    <a:lstStyle/>
                    <a:p>
                      <a:pPr algn="ctr" rtl="0" fontAlgn="ctr"/>
                      <a:r>
                        <a:rPr lang="en-US" sz="1800" b="0" u="none" strike="noStrike" dirty="0">
                          <a:solidFill>
                            <a:srgbClr val="000000"/>
                          </a:solidFill>
                          <a:effectLst/>
                        </a:rPr>
                        <a:t>female</a:t>
                      </a:r>
                      <a:endParaRPr lang="en-US" sz="1800" b="0" i="0" u="none" strike="noStrike" dirty="0">
                        <a:solidFill>
                          <a:srgbClr val="000000"/>
                        </a:solidFill>
                        <a:effectLst/>
                        <a:latin typeface="Arial" panose="020B0604020202020204" pitchFamily="34" charset="0"/>
                      </a:endParaRPr>
                    </a:p>
                  </a:txBody>
                  <a:tcPr marL="3175" marR="3175" marT="3175" marB="0" anchor="ctr"/>
                </a:tc>
                <a:tc>
                  <a:txBody>
                    <a:bodyPr/>
                    <a:lstStyle/>
                    <a:p>
                      <a:pPr algn="ctr" rtl="0" fontAlgn="ctr"/>
                      <a:r>
                        <a:rPr lang="en-US" sz="1800" b="0" u="none" strike="noStrike" dirty="0">
                          <a:solidFill>
                            <a:srgbClr val="000000"/>
                          </a:solidFill>
                          <a:effectLst/>
                        </a:rPr>
                        <a:t>coffee</a:t>
                      </a:r>
                      <a:endParaRPr lang="en-US" sz="1800" b="0" i="0" u="none" strike="noStrike" dirty="0">
                        <a:solidFill>
                          <a:srgbClr val="000000"/>
                        </a:solidFill>
                        <a:effectLst/>
                        <a:latin typeface="Arial" panose="020B0604020202020204" pitchFamily="34" charset="0"/>
                      </a:endParaRPr>
                    </a:p>
                  </a:txBody>
                  <a:tcPr marL="3175" marR="3175" marT="3175" marB="0" anchor="ctr"/>
                </a:tc>
                <a:tc>
                  <a:txBody>
                    <a:bodyPr/>
                    <a:lstStyle/>
                    <a:p>
                      <a:pPr algn="ctr" fontAlgn="b"/>
                      <a:r>
                        <a:rPr lang="en-US" sz="1800" b="0" u="none" strike="noStrike" dirty="0">
                          <a:solidFill>
                            <a:srgbClr val="000000"/>
                          </a:solidFill>
                          <a:effectLst/>
                        </a:rPr>
                        <a:t>glucose</a:t>
                      </a:r>
                      <a:endParaRPr lang="en-US" sz="1800" b="0" i="0" u="none" strike="noStrike" dirty="0">
                        <a:solidFill>
                          <a:srgbClr val="000000"/>
                        </a:solidFill>
                        <a:effectLst/>
                        <a:latin typeface="Arial" panose="020B0604020202020204" pitchFamily="34" charset="0"/>
                        <a:cs typeface="Arial" panose="020B0604020202020204" pitchFamily="34" charset="0"/>
                      </a:endParaRPr>
                    </a:p>
                  </a:txBody>
                  <a:tcPr marL="9525" marR="9525" marT="9525" marB="0" anchor="b"/>
                </a:tc>
                <a:extLst>
                  <a:ext uri="{0D108BD9-81ED-4DB2-BD59-A6C34878D82A}">
                    <a16:rowId xmlns:a16="http://schemas.microsoft.com/office/drawing/2014/main" val="2559666717"/>
                  </a:ext>
                </a:extLst>
              </a:tr>
              <a:tr h="368975">
                <a:tc>
                  <a:txBody>
                    <a:bodyPr/>
                    <a:lstStyle/>
                    <a:p>
                      <a:pPr algn="ctr" rtl="0" fontAlgn="ctr"/>
                      <a:r>
                        <a:rPr lang="en-US" sz="1800" b="0" u="none" strike="noStrike">
                          <a:solidFill>
                            <a:srgbClr val="000000"/>
                          </a:solidFill>
                          <a:effectLst/>
                        </a:rPr>
                        <a:t>5000533</a:t>
                      </a:r>
                      <a:endParaRPr lang="en-US" sz="1800" b="0" i="0" u="none" strike="noStrike">
                        <a:solidFill>
                          <a:srgbClr val="000000"/>
                        </a:solidFill>
                        <a:effectLst/>
                        <a:latin typeface="Arial" panose="020B0604020202020204" pitchFamily="34" charset="0"/>
                      </a:endParaRPr>
                    </a:p>
                  </a:txBody>
                  <a:tcPr marL="3175" marR="3175" marT="3175" marB="0" anchor="ctr"/>
                </a:tc>
                <a:tc>
                  <a:txBody>
                    <a:bodyPr/>
                    <a:lstStyle/>
                    <a:p>
                      <a:pPr algn="ctr" rtl="0" fontAlgn="ctr"/>
                      <a:r>
                        <a:rPr lang="en-US" sz="1800" b="0" u="none" strike="noStrike" dirty="0">
                          <a:solidFill>
                            <a:srgbClr val="000000"/>
                          </a:solidFill>
                          <a:effectLst/>
                        </a:rPr>
                        <a:t>female</a:t>
                      </a:r>
                      <a:endParaRPr lang="en-US" sz="1800" b="0" i="0" u="none" strike="noStrike" dirty="0">
                        <a:solidFill>
                          <a:srgbClr val="000000"/>
                        </a:solidFill>
                        <a:effectLst/>
                        <a:latin typeface="Arial" panose="020B0604020202020204" pitchFamily="34" charset="0"/>
                      </a:endParaRPr>
                    </a:p>
                  </a:txBody>
                  <a:tcPr marL="3175" marR="3175" marT="3175" marB="0" anchor="ctr"/>
                </a:tc>
                <a:tc>
                  <a:txBody>
                    <a:bodyPr/>
                    <a:lstStyle/>
                    <a:p>
                      <a:pPr algn="ctr" rtl="0" fontAlgn="ctr"/>
                      <a:r>
                        <a:rPr lang="en-US" sz="1800" b="0" u="none" strike="noStrike" dirty="0" err="1">
                          <a:solidFill>
                            <a:srgbClr val="000000"/>
                          </a:solidFill>
                          <a:effectLst/>
                        </a:rPr>
                        <a:t>baldwin</a:t>
                      </a:r>
                      <a:endParaRPr lang="en-US" sz="1800" b="0" i="0" u="none" strike="noStrike" dirty="0">
                        <a:solidFill>
                          <a:srgbClr val="000000"/>
                        </a:solidFill>
                        <a:effectLst/>
                        <a:latin typeface="Arial" panose="020B0604020202020204" pitchFamily="34" charset="0"/>
                      </a:endParaRPr>
                    </a:p>
                  </a:txBody>
                  <a:tcPr marL="3175" marR="3175" marT="3175" marB="0" anchor="ctr"/>
                </a:tc>
                <a:tc>
                  <a:txBody>
                    <a:bodyPr/>
                    <a:lstStyle/>
                    <a:p>
                      <a:pPr algn="ctr" rtl="0" fontAlgn="ctr"/>
                      <a:r>
                        <a:rPr lang="en-US" sz="1800" b="0" u="none" strike="noStrike" dirty="0">
                          <a:solidFill>
                            <a:srgbClr val="000000"/>
                          </a:solidFill>
                          <a:effectLst/>
                        </a:rPr>
                        <a:t>iron</a:t>
                      </a:r>
                      <a:endParaRPr lang="en-US" sz="1800" b="0" i="0" u="none" strike="noStrike" dirty="0">
                        <a:solidFill>
                          <a:srgbClr val="000000"/>
                        </a:solidFill>
                        <a:effectLst/>
                        <a:latin typeface="Arial" panose="020B0604020202020204" pitchFamily="34" charset="0"/>
                      </a:endParaRPr>
                    </a:p>
                  </a:txBody>
                  <a:tcPr marL="3175" marR="3175" marT="3175" marB="0" anchor="ctr"/>
                </a:tc>
                <a:extLst>
                  <a:ext uri="{0D108BD9-81ED-4DB2-BD59-A6C34878D82A}">
                    <a16:rowId xmlns:a16="http://schemas.microsoft.com/office/drawing/2014/main" val="3315762349"/>
                  </a:ext>
                </a:extLst>
              </a:tr>
            </a:tbl>
          </a:graphicData>
        </a:graphic>
      </p:graphicFrame>
    </p:spTree>
    <p:extLst>
      <p:ext uri="{BB962C8B-B14F-4D97-AF65-F5344CB8AC3E}">
        <p14:creationId xmlns:p14="http://schemas.microsoft.com/office/powerpoint/2010/main" val="940875369"/>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A69A81-EACE-CA4A-8F32-2988B1716969}"/>
              </a:ext>
            </a:extLst>
          </p:cNvPr>
          <p:cNvSpPr>
            <a:spLocks noGrp="1"/>
          </p:cNvSpPr>
          <p:nvPr>
            <p:ph type="title"/>
          </p:nvPr>
        </p:nvSpPr>
        <p:spPr/>
        <p:txBody>
          <a:bodyPr>
            <a:normAutofit/>
          </a:bodyPr>
          <a:lstStyle/>
          <a:p>
            <a:r>
              <a:rPr lang="en-US" sz="6000" dirty="0"/>
              <a:t>What Else?</a:t>
            </a:r>
            <a:endParaRPr lang="en-US" sz="5400" dirty="0"/>
          </a:p>
        </p:txBody>
      </p:sp>
    </p:spTree>
    <p:extLst>
      <p:ext uri="{BB962C8B-B14F-4D97-AF65-F5344CB8AC3E}">
        <p14:creationId xmlns:p14="http://schemas.microsoft.com/office/powerpoint/2010/main" val="141687452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AC9FB760-B370-434A-BDC7-3BB975B82E79}"/>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844952" y="2776989"/>
            <a:ext cx="10490522" cy="3862150"/>
          </a:xfrm>
          <a:prstGeom prst="rect">
            <a:avLst/>
          </a:prstGeom>
        </p:spPr>
      </p:pic>
      <p:sp>
        <p:nvSpPr>
          <p:cNvPr id="2" name="Title 1">
            <a:extLst>
              <a:ext uri="{FF2B5EF4-FFF2-40B4-BE49-F238E27FC236}">
                <a16:creationId xmlns:a16="http://schemas.microsoft.com/office/drawing/2014/main" id="{7A53BE99-EC91-DF4E-BDF9-03EDD3ECAC36}"/>
              </a:ext>
            </a:extLst>
          </p:cNvPr>
          <p:cNvSpPr>
            <a:spLocks noGrp="1"/>
          </p:cNvSpPr>
          <p:nvPr>
            <p:ph type="title"/>
          </p:nvPr>
        </p:nvSpPr>
        <p:spPr>
          <a:xfrm>
            <a:off x="1665962" y="614555"/>
            <a:ext cx="6256750" cy="777536"/>
          </a:xfrm>
        </p:spPr>
        <p:txBody>
          <a:bodyPr/>
          <a:lstStyle/>
          <a:p>
            <a:r>
              <a:rPr lang="en-US" dirty="0"/>
              <a:t>Typical Data Science Pipeline</a:t>
            </a:r>
          </a:p>
        </p:txBody>
      </p:sp>
      <p:pic>
        <p:nvPicPr>
          <p:cNvPr id="6" name="Picture 5">
            <a:extLst>
              <a:ext uri="{FF2B5EF4-FFF2-40B4-BE49-F238E27FC236}">
                <a16:creationId xmlns:a16="http://schemas.microsoft.com/office/drawing/2014/main" id="{1FFFBDD7-0E36-2C4E-B3F6-F30F8519AB77}"/>
              </a:ext>
            </a:extLst>
          </p:cNvPr>
          <p:cNvPicPr>
            <a:picLocks noChangeAspect="1"/>
          </p:cNvPicPr>
          <p:nvPr/>
        </p:nvPicPr>
        <p:blipFill>
          <a:blip r:embed="rId4"/>
          <a:stretch>
            <a:fillRect/>
          </a:stretch>
        </p:blipFill>
        <p:spPr>
          <a:xfrm>
            <a:off x="9572341" y="188765"/>
            <a:ext cx="2406651" cy="2406651"/>
          </a:xfrm>
          <a:prstGeom prst="rect">
            <a:avLst/>
          </a:prstGeom>
        </p:spPr>
      </p:pic>
      <p:sp>
        <p:nvSpPr>
          <p:cNvPr id="4" name="Rounded Rectangle 3"/>
          <p:cNvSpPr/>
          <p:nvPr/>
        </p:nvSpPr>
        <p:spPr>
          <a:xfrm>
            <a:off x="3040503" y="4341917"/>
            <a:ext cx="884225" cy="574268"/>
          </a:xfrm>
          <a:prstGeom prst="roundRect">
            <a:avLst/>
          </a:prstGeom>
          <a:solidFill>
            <a:srgbClr val="FFFFD1"/>
          </a:solidFill>
          <a:ln w="381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solidFill>
                  <a:schemeClr val="tx1"/>
                </a:solidFill>
              </a:rPr>
              <a:t>Tidy</a:t>
            </a:r>
          </a:p>
        </p:txBody>
      </p:sp>
      <p:sp>
        <p:nvSpPr>
          <p:cNvPr id="9" name="Rounded Rectangle 8"/>
          <p:cNvSpPr/>
          <p:nvPr/>
        </p:nvSpPr>
        <p:spPr>
          <a:xfrm>
            <a:off x="4420665" y="5043984"/>
            <a:ext cx="1918490" cy="452690"/>
          </a:xfrm>
          <a:prstGeom prst="roundRect">
            <a:avLst/>
          </a:prstGeom>
          <a:solidFill>
            <a:srgbClr val="FFFFD1"/>
          </a:solidFill>
          <a:ln w="381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solidFill>
                  <a:schemeClr val="tx1"/>
                </a:solidFill>
              </a:rPr>
              <a:t>Transform</a:t>
            </a:r>
          </a:p>
        </p:txBody>
      </p:sp>
    </p:spTree>
    <p:extLst>
      <p:ext uri="{BB962C8B-B14F-4D97-AF65-F5344CB8AC3E}">
        <p14:creationId xmlns:p14="http://schemas.microsoft.com/office/powerpoint/2010/main" val="2404287049"/>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166"/>
        <p:cNvGrpSpPr/>
        <p:nvPr/>
      </p:nvGrpSpPr>
      <p:grpSpPr>
        <a:xfrm>
          <a:off x="0" y="0"/>
          <a:ext cx="0" cy="0"/>
          <a:chOff x="0" y="0"/>
          <a:chExt cx="0" cy="0"/>
        </a:xfrm>
      </p:grpSpPr>
      <p:sp>
        <p:nvSpPr>
          <p:cNvPr id="168" name="Google Shape;168;p20"/>
          <p:cNvSpPr txBox="1">
            <a:spLocks noGrp="1"/>
          </p:cNvSpPr>
          <p:nvPr>
            <p:ph type="title"/>
          </p:nvPr>
        </p:nvSpPr>
        <p:spPr>
          <a:xfrm>
            <a:off x="5036363" y="680348"/>
            <a:ext cx="2119273" cy="777536"/>
          </a:xfrm>
          <a:prstGeom prst="rect">
            <a:avLst/>
          </a:prstGeom>
          <a:noFill/>
          <a:ln>
            <a:noFill/>
          </a:ln>
        </p:spPr>
        <p:txBody>
          <a:bodyPr spcFirstLastPara="1" wrap="square" lIns="0" tIns="6455" rIns="0" bIns="0" anchor="t" anchorCtr="0">
            <a:noAutofit/>
          </a:bodyPr>
          <a:lstStyle/>
          <a:p>
            <a:pPr marL="6803"/>
            <a:r>
              <a:rPr lang="en-US" dirty="0">
                <a:solidFill>
                  <a:srgbClr val="000000"/>
                </a:solidFill>
              </a:rPr>
              <a:t>select()</a:t>
            </a:r>
            <a:endParaRPr dirty="0"/>
          </a:p>
        </p:txBody>
      </p:sp>
      <p:sp>
        <p:nvSpPr>
          <p:cNvPr id="171" name="Google Shape;171;p20"/>
          <p:cNvSpPr txBox="1"/>
          <p:nvPr/>
        </p:nvSpPr>
        <p:spPr>
          <a:xfrm>
            <a:off x="2886228" y="1725726"/>
            <a:ext cx="5912332" cy="1167589"/>
          </a:xfrm>
          <a:prstGeom prst="rect">
            <a:avLst/>
          </a:prstGeom>
          <a:noFill/>
          <a:ln>
            <a:noFill/>
          </a:ln>
        </p:spPr>
        <p:txBody>
          <a:bodyPr spcFirstLastPara="1" wrap="square" lIns="0" tIns="6455" rIns="0" bIns="0" anchor="t" anchorCtr="0">
            <a:noAutofit/>
          </a:bodyPr>
          <a:lstStyle/>
          <a:p>
            <a:pPr marL="6803"/>
            <a:r>
              <a:rPr lang="en-US" sz="3200" dirty="0">
                <a:latin typeface="Calibri"/>
                <a:ea typeface="Calibri"/>
                <a:cs typeface="Calibri"/>
                <a:sym typeface="Calibri"/>
              </a:rPr>
              <a:t>Extract columns from a data frame</a:t>
            </a:r>
            <a:endParaRPr sz="2652" dirty="0">
              <a:latin typeface="Calibri"/>
              <a:ea typeface="Calibri"/>
              <a:cs typeface="Calibri"/>
              <a:sym typeface="Calibri"/>
            </a:endParaRPr>
          </a:p>
          <a:p>
            <a:pPr marL="73817">
              <a:spcBef>
                <a:spcPts val="2354"/>
              </a:spcBef>
            </a:pPr>
            <a:endParaRPr sz="3200" dirty="0">
              <a:latin typeface="Consolas" panose="020B0609020204030204" pitchFamily="49" charset="0"/>
              <a:ea typeface="Courier New"/>
              <a:cs typeface="Consolas" panose="020B0609020204030204" pitchFamily="49" charset="0"/>
              <a:sym typeface="Courier New"/>
            </a:endParaRPr>
          </a:p>
        </p:txBody>
      </p:sp>
      <p:sp>
        <p:nvSpPr>
          <p:cNvPr id="13" name="Google Shape;46;p7"/>
          <p:cNvSpPr>
            <a:spLocks noChangeAspect="1"/>
          </p:cNvSpPr>
          <p:nvPr/>
        </p:nvSpPr>
        <p:spPr>
          <a:xfrm>
            <a:off x="11152671" y="5805616"/>
            <a:ext cx="776274" cy="835671"/>
          </a:xfrm>
          <a:prstGeom prst="rect">
            <a:avLst/>
          </a:prstGeom>
          <a:blipFill rotWithShape="1">
            <a:blip r:embed="rId3">
              <a:alphaModFix/>
            </a:blip>
            <a:stretch>
              <a:fillRect/>
            </a:stretch>
          </a:blipFill>
          <a:ln>
            <a:noFill/>
          </a:ln>
        </p:spPr>
        <p:txBody>
          <a:bodyPr spcFirstLastPara="1" wrap="square" lIns="0" tIns="0" rIns="0" bIns="0" anchor="t" anchorCtr="0">
            <a:noAutofit/>
          </a:bodyPr>
          <a:lstStyle/>
          <a:p>
            <a:endParaRPr sz="964"/>
          </a:p>
        </p:txBody>
      </p:sp>
      <p:graphicFrame>
        <p:nvGraphicFramePr>
          <p:cNvPr id="14" name="Google Shape;147;p18"/>
          <p:cNvGraphicFramePr/>
          <p:nvPr/>
        </p:nvGraphicFramePr>
        <p:xfrm>
          <a:off x="1920241" y="2893314"/>
          <a:ext cx="3615684" cy="1876805"/>
        </p:xfrm>
        <a:graphic>
          <a:graphicData uri="http://schemas.openxmlformats.org/drawingml/2006/table">
            <a:tbl>
              <a:tblPr firstRow="1" bandRow="1">
                <a:noFill/>
              </a:tblPr>
              <a:tblGrid>
                <a:gridCol w="723154">
                  <a:extLst>
                    <a:ext uri="{9D8B030D-6E8A-4147-A177-3AD203B41FA5}">
                      <a16:colId xmlns:a16="http://schemas.microsoft.com/office/drawing/2014/main" val="20000"/>
                    </a:ext>
                  </a:extLst>
                </a:gridCol>
                <a:gridCol w="684088">
                  <a:extLst>
                    <a:ext uri="{9D8B030D-6E8A-4147-A177-3AD203B41FA5}">
                      <a16:colId xmlns:a16="http://schemas.microsoft.com/office/drawing/2014/main" val="20001"/>
                    </a:ext>
                  </a:extLst>
                </a:gridCol>
                <a:gridCol w="990222">
                  <a:extLst>
                    <a:ext uri="{9D8B030D-6E8A-4147-A177-3AD203B41FA5}">
                      <a16:colId xmlns:a16="http://schemas.microsoft.com/office/drawing/2014/main" val="20002"/>
                    </a:ext>
                  </a:extLst>
                </a:gridCol>
                <a:gridCol w="1218220">
                  <a:extLst>
                    <a:ext uri="{9D8B030D-6E8A-4147-A177-3AD203B41FA5}">
                      <a16:colId xmlns:a16="http://schemas.microsoft.com/office/drawing/2014/main" val="20003"/>
                    </a:ext>
                  </a:extLst>
                </a:gridCol>
              </a:tblGrid>
              <a:tr h="268115">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0365C0"/>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67C85"/>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0365C0"/>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67C85"/>
                    </a:solidFill>
                  </a:tcPr>
                </a:tc>
                <a:extLst>
                  <a:ext uri="{0D108BD9-81ED-4DB2-BD59-A6C34878D82A}">
                    <a16:rowId xmlns:a16="http://schemas.microsoft.com/office/drawing/2014/main" val="10000"/>
                  </a:ext>
                </a:extLst>
              </a:tr>
              <a:tr h="268115">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8AAD6"/>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8AAD6"/>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extLst>
                  <a:ext uri="{0D108BD9-81ED-4DB2-BD59-A6C34878D82A}">
                    <a16:rowId xmlns:a16="http://schemas.microsoft.com/office/drawing/2014/main" val="10001"/>
                  </a:ext>
                </a:extLst>
              </a:tr>
              <a:tr h="268115">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8AAD6"/>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8AAD6"/>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extLst>
                  <a:ext uri="{0D108BD9-81ED-4DB2-BD59-A6C34878D82A}">
                    <a16:rowId xmlns:a16="http://schemas.microsoft.com/office/drawing/2014/main" val="10002"/>
                  </a:ext>
                </a:extLst>
              </a:tr>
              <a:tr h="268115">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8AAD6"/>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8AAD6"/>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extLst>
                  <a:ext uri="{0D108BD9-81ED-4DB2-BD59-A6C34878D82A}">
                    <a16:rowId xmlns:a16="http://schemas.microsoft.com/office/drawing/2014/main" val="10003"/>
                  </a:ext>
                </a:extLst>
              </a:tr>
              <a:tr h="268115">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8AAD6"/>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8AAD6"/>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extLst>
                  <a:ext uri="{0D108BD9-81ED-4DB2-BD59-A6C34878D82A}">
                    <a16:rowId xmlns:a16="http://schemas.microsoft.com/office/drawing/2014/main" val="10004"/>
                  </a:ext>
                </a:extLst>
              </a:tr>
              <a:tr h="268115">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8AAD6"/>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8AAD6"/>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extLst>
                  <a:ext uri="{0D108BD9-81ED-4DB2-BD59-A6C34878D82A}">
                    <a16:rowId xmlns:a16="http://schemas.microsoft.com/office/drawing/2014/main" val="10005"/>
                  </a:ext>
                </a:extLst>
              </a:tr>
              <a:tr h="268115">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8AAD6"/>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8AAD6"/>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extLst>
                  <a:ext uri="{0D108BD9-81ED-4DB2-BD59-A6C34878D82A}">
                    <a16:rowId xmlns:a16="http://schemas.microsoft.com/office/drawing/2014/main" val="10006"/>
                  </a:ext>
                </a:extLst>
              </a:tr>
            </a:tbl>
          </a:graphicData>
        </a:graphic>
      </p:graphicFrame>
      <p:graphicFrame>
        <p:nvGraphicFramePr>
          <p:cNvPr id="15" name="Google Shape;148;p18"/>
          <p:cNvGraphicFramePr/>
          <p:nvPr/>
        </p:nvGraphicFramePr>
        <p:xfrm>
          <a:off x="7641021" y="2890346"/>
          <a:ext cx="1511814" cy="1879773"/>
        </p:xfrm>
        <a:graphic>
          <a:graphicData uri="http://schemas.openxmlformats.org/drawingml/2006/table">
            <a:tbl>
              <a:tblPr firstRow="1" bandRow="1">
                <a:noFill/>
              </a:tblPr>
              <a:tblGrid>
                <a:gridCol w="743130">
                  <a:extLst>
                    <a:ext uri="{9D8B030D-6E8A-4147-A177-3AD203B41FA5}">
                      <a16:colId xmlns:a16="http://schemas.microsoft.com/office/drawing/2014/main" val="20000"/>
                    </a:ext>
                  </a:extLst>
                </a:gridCol>
                <a:gridCol w="768684">
                  <a:extLst>
                    <a:ext uri="{9D8B030D-6E8A-4147-A177-3AD203B41FA5}">
                      <a16:colId xmlns:a16="http://schemas.microsoft.com/office/drawing/2014/main" val="20001"/>
                    </a:ext>
                  </a:extLst>
                </a:gridCol>
              </a:tblGrid>
              <a:tr h="268539">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0365C0"/>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0365C0"/>
                    </a:solidFill>
                  </a:tcPr>
                </a:tc>
                <a:extLst>
                  <a:ext uri="{0D108BD9-81ED-4DB2-BD59-A6C34878D82A}">
                    <a16:rowId xmlns:a16="http://schemas.microsoft.com/office/drawing/2014/main" val="10000"/>
                  </a:ext>
                </a:extLst>
              </a:tr>
              <a:tr h="268539">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8AAD6"/>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8AAD6"/>
                    </a:solidFill>
                  </a:tcPr>
                </a:tc>
                <a:extLst>
                  <a:ext uri="{0D108BD9-81ED-4DB2-BD59-A6C34878D82A}">
                    <a16:rowId xmlns:a16="http://schemas.microsoft.com/office/drawing/2014/main" val="10001"/>
                  </a:ext>
                </a:extLst>
              </a:tr>
              <a:tr h="268539">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8AAD6"/>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8AAD6"/>
                    </a:solidFill>
                  </a:tcPr>
                </a:tc>
                <a:extLst>
                  <a:ext uri="{0D108BD9-81ED-4DB2-BD59-A6C34878D82A}">
                    <a16:rowId xmlns:a16="http://schemas.microsoft.com/office/drawing/2014/main" val="10002"/>
                  </a:ext>
                </a:extLst>
              </a:tr>
              <a:tr h="268539">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8AAD6"/>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8AAD6"/>
                    </a:solidFill>
                  </a:tcPr>
                </a:tc>
                <a:extLst>
                  <a:ext uri="{0D108BD9-81ED-4DB2-BD59-A6C34878D82A}">
                    <a16:rowId xmlns:a16="http://schemas.microsoft.com/office/drawing/2014/main" val="10003"/>
                  </a:ext>
                </a:extLst>
              </a:tr>
              <a:tr h="268539">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8AAD6"/>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8AAD6"/>
                    </a:solidFill>
                  </a:tcPr>
                </a:tc>
                <a:extLst>
                  <a:ext uri="{0D108BD9-81ED-4DB2-BD59-A6C34878D82A}">
                    <a16:rowId xmlns:a16="http://schemas.microsoft.com/office/drawing/2014/main" val="10004"/>
                  </a:ext>
                </a:extLst>
              </a:tr>
              <a:tr h="268539">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8AAD6"/>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8AAD6"/>
                    </a:solidFill>
                  </a:tcPr>
                </a:tc>
                <a:extLst>
                  <a:ext uri="{0D108BD9-81ED-4DB2-BD59-A6C34878D82A}">
                    <a16:rowId xmlns:a16="http://schemas.microsoft.com/office/drawing/2014/main" val="10005"/>
                  </a:ext>
                </a:extLst>
              </a:tr>
              <a:tr h="268539">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8AAD6"/>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8AAD6"/>
                    </a:solidFill>
                  </a:tcPr>
                </a:tc>
                <a:extLst>
                  <a:ext uri="{0D108BD9-81ED-4DB2-BD59-A6C34878D82A}">
                    <a16:rowId xmlns:a16="http://schemas.microsoft.com/office/drawing/2014/main" val="10006"/>
                  </a:ext>
                </a:extLst>
              </a:tr>
            </a:tbl>
          </a:graphicData>
        </a:graphic>
      </p:graphicFrame>
      <p:sp>
        <p:nvSpPr>
          <p:cNvPr id="2" name="Right Arrow 1"/>
          <p:cNvSpPr/>
          <p:nvPr/>
        </p:nvSpPr>
        <p:spPr>
          <a:xfrm>
            <a:off x="6176993" y="3429000"/>
            <a:ext cx="822960" cy="304800"/>
          </a:xfrm>
          <a:prstGeom prst="rightArrow">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2" name="Group 11"/>
          <p:cNvGrpSpPr/>
          <p:nvPr/>
        </p:nvGrpSpPr>
        <p:grpSpPr>
          <a:xfrm>
            <a:off x="7155636" y="4907214"/>
            <a:ext cx="2928396" cy="1586106"/>
            <a:chOff x="6009784" y="4089073"/>
            <a:chExt cx="2928396" cy="2552214"/>
          </a:xfrm>
        </p:grpSpPr>
        <p:sp>
          <p:nvSpPr>
            <p:cNvPr id="16" name="Rounded Rectangular Callout 2"/>
            <p:cNvSpPr/>
            <p:nvPr/>
          </p:nvSpPr>
          <p:spPr>
            <a:xfrm>
              <a:off x="6009784" y="4089073"/>
              <a:ext cx="2928396" cy="2552214"/>
            </a:xfrm>
            <a:custGeom>
              <a:avLst/>
              <a:gdLst>
                <a:gd name="connsiteX0" fmla="*/ 0 w 2928396"/>
                <a:gd name="connsiteY0" fmla="*/ 285509 h 1713022"/>
                <a:gd name="connsiteX1" fmla="*/ 285509 w 2928396"/>
                <a:gd name="connsiteY1" fmla="*/ 0 h 1713022"/>
                <a:gd name="connsiteX2" fmla="*/ 488066 w 2928396"/>
                <a:gd name="connsiteY2" fmla="*/ 0 h 1713022"/>
                <a:gd name="connsiteX3" fmla="*/ 1050884 w 2928396"/>
                <a:gd name="connsiteY3" fmla="*/ -839192 h 1713022"/>
                <a:gd name="connsiteX4" fmla="*/ 1220165 w 2928396"/>
                <a:gd name="connsiteY4" fmla="*/ 0 h 1713022"/>
                <a:gd name="connsiteX5" fmla="*/ 2642887 w 2928396"/>
                <a:gd name="connsiteY5" fmla="*/ 0 h 1713022"/>
                <a:gd name="connsiteX6" fmla="*/ 2928396 w 2928396"/>
                <a:gd name="connsiteY6" fmla="*/ 285509 h 1713022"/>
                <a:gd name="connsiteX7" fmla="*/ 2928396 w 2928396"/>
                <a:gd name="connsiteY7" fmla="*/ 285504 h 1713022"/>
                <a:gd name="connsiteX8" fmla="*/ 2928396 w 2928396"/>
                <a:gd name="connsiteY8" fmla="*/ 285504 h 1713022"/>
                <a:gd name="connsiteX9" fmla="*/ 2928396 w 2928396"/>
                <a:gd name="connsiteY9" fmla="*/ 713759 h 1713022"/>
                <a:gd name="connsiteX10" fmla="*/ 2928396 w 2928396"/>
                <a:gd name="connsiteY10" fmla="*/ 1427513 h 1713022"/>
                <a:gd name="connsiteX11" fmla="*/ 2642887 w 2928396"/>
                <a:gd name="connsiteY11" fmla="*/ 1713022 h 1713022"/>
                <a:gd name="connsiteX12" fmla="*/ 1220165 w 2928396"/>
                <a:gd name="connsiteY12" fmla="*/ 1713022 h 1713022"/>
                <a:gd name="connsiteX13" fmla="*/ 488066 w 2928396"/>
                <a:gd name="connsiteY13" fmla="*/ 1713022 h 1713022"/>
                <a:gd name="connsiteX14" fmla="*/ 488066 w 2928396"/>
                <a:gd name="connsiteY14" fmla="*/ 1713022 h 1713022"/>
                <a:gd name="connsiteX15" fmla="*/ 285509 w 2928396"/>
                <a:gd name="connsiteY15" fmla="*/ 1713022 h 1713022"/>
                <a:gd name="connsiteX16" fmla="*/ 0 w 2928396"/>
                <a:gd name="connsiteY16" fmla="*/ 1427513 h 1713022"/>
                <a:gd name="connsiteX17" fmla="*/ 0 w 2928396"/>
                <a:gd name="connsiteY17" fmla="*/ 713759 h 1713022"/>
                <a:gd name="connsiteX18" fmla="*/ 0 w 2928396"/>
                <a:gd name="connsiteY18" fmla="*/ 285504 h 1713022"/>
                <a:gd name="connsiteX19" fmla="*/ 0 w 2928396"/>
                <a:gd name="connsiteY19" fmla="*/ 285504 h 1713022"/>
                <a:gd name="connsiteX20" fmla="*/ 0 w 2928396"/>
                <a:gd name="connsiteY20" fmla="*/ 285509 h 1713022"/>
                <a:gd name="connsiteX0" fmla="*/ 0 w 2928396"/>
                <a:gd name="connsiteY0" fmla="*/ 1124701 h 2552214"/>
                <a:gd name="connsiteX1" fmla="*/ 285509 w 2928396"/>
                <a:gd name="connsiteY1" fmla="*/ 839192 h 2552214"/>
                <a:gd name="connsiteX2" fmla="*/ 904754 w 2928396"/>
                <a:gd name="connsiteY2" fmla="*/ 862342 h 2552214"/>
                <a:gd name="connsiteX3" fmla="*/ 1050884 w 2928396"/>
                <a:gd name="connsiteY3" fmla="*/ 0 h 2552214"/>
                <a:gd name="connsiteX4" fmla="*/ 1220165 w 2928396"/>
                <a:gd name="connsiteY4" fmla="*/ 839192 h 2552214"/>
                <a:gd name="connsiteX5" fmla="*/ 2642887 w 2928396"/>
                <a:gd name="connsiteY5" fmla="*/ 839192 h 2552214"/>
                <a:gd name="connsiteX6" fmla="*/ 2928396 w 2928396"/>
                <a:gd name="connsiteY6" fmla="*/ 1124701 h 2552214"/>
                <a:gd name="connsiteX7" fmla="*/ 2928396 w 2928396"/>
                <a:gd name="connsiteY7" fmla="*/ 1124696 h 2552214"/>
                <a:gd name="connsiteX8" fmla="*/ 2928396 w 2928396"/>
                <a:gd name="connsiteY8" fmla="*/ 1124696 h 2552214"/>
                <a:gd name="connsiteX9" fmla="*/ 2928396 w 2928396"/>
                <a:gd name="connsiteY9" fmla="*/ 1552951 h 2552214"/>
                <a:gd name="connsiteX10" fmla="*/ 2928396 w 2928396"/>
                <a:gd name="connsiteY10" fmla="*/ 2266705 h 2552214"/>
                <a:gd name="connsiteX11" fmla="*/ 2642887 w 2928396"/>
                <a:gd name="connsiteY11" fmla="*/ 2552214 h 2552214"/>
                <a:gd name="connsiteX12" fmla="*/ 1220165 w 2928396"/>
                <a:gd name="connsiteY12" fmla="*/ 2552214 h 2552214"/>
                <a:gd name="connsiteX13" fmla="*/ 488066 w 2928396"/>
                <a:gd name="connsiteY13" fmla="*/ 2552214 h 2552214"/>
                <a:gd name="connsiteX14" fmla="*/ 488066 w 2928396"/>
                <a:gd name="connsiteY14" fmla="*/ 2552214 h 2552214"/>
                <a:gd name="connsiteX15" fmla="*/ 285509 w 2928396"/>
                <a:gd name="connsiteY15" fmla="*/ 2552214 h 2552214"/>
                <a:gd name="connsiteX16" fmla="*/ 0 w 2928396"/>
                <a:gd name="connsiteY16" fmla="*/ 2266705 h 2552214"/>
                <a:gd name="connsiteX17" fmla="*/ 0 w 2928396"/>
                <a:gd name="connsiteY17" fmla="*/ 1552951 h 2552214"/>
                <a:gd name="connsiteX18" fmla="*/ 0 w 2928396"/>
                <a:gd name="connsiteY18" fmla="*/ 1124696 h 2552214"/>
                <a:gd name="connsiteX19" fmla="*/ 0 w 2928396"/>
                <a:gd name="connsiteY19" fmla="*/ 1124696 h 2552214"/>
                <a:gd name="connsiteX20" fmla="*/ 0 w 2928396"/>
                <a:gd name="connsiteY20" fmla="*/ 1124701 h 25522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928396" h="2552214">
                  <a:moveTo>
                    <a:pt x="0" y="1124701"/>
                  </a:moveTo>
                  <a:cubicBezTo>
                    <a:pt x="0" y="967019"/>
                    <a:pt x="127827" y="839192"/>
                    <a:pt x="285509" y="839192"/>
                  </a:cubicBezTo>
                  <a:lnTo>
                    <a:pt x="904754" y="862342"/>
                  </a:lnTo>
                  <a:lnTo>
                    <a:pt x="1050884" y="0"/>
                  </a:lnTo>
                  <a:lnTo>
                    <a:pt x="1220165" y="839192"/>
                  </a:lnTo>
                  <a:lnTo>
                    <a:pt x="2642887" y="839192"/>
                  </a:lnTo>
                  <a:cubicBezTo>
                    <a:pt x="2800569" y="839192"/>
                    <a:pt x="2928396" y="967019"/>
                    <a:pt x="2928396" y="1124701"/>
                  </a:cubicBezTo>
                  <a:lnTo>
                    <a:pt x="2928396" y="1124696"/>
                  </a:lnTo>
                  <a:lnTo>
                    <a:pt x="2928396" y="1124696"/>
                  </a:lnTo>
                  <a:lnTo>
                    <a:pt x="2928396" y="1552951"/>
                  </a:lnTo>
                  <a:lnTo>
                    <a:pt x="2928396" y="2266705"/>
                  </a:lnTo>
                  <a:cubicBezTo>
                    <a:pt x="2928396" y="2424387"/>
                    <a:pt x="2800569" y="2552214"/>
                    <a:pt x="2642887" y="2552214"/>
                  </a:cubicBezTo>
                  <a:lnTo>
                    <a:pt x="1220165" y="2552214"/>
                  </a:lnTo>
                  <a:lnTo>
                    <a:pt x="488066" y="2552214"/>
                  </a:lnTo>
                  <a:lnTo>
                    <a:pt x="488066" y="2552214"/>
                  </a:lnTo>
                  <a:lnTo>
                    <a:pt x="285509" y="2552214"/>
                  </a:lnTo>
                  <a:cubicBezTo>
                    <a:pt x="127827" y="2552214"/>
                    <a:pt x="0" y="2424387"/>
                    <a:pt x="0" y="2266705"/>
                  </a:cubicBezTo>
                  <a:lnTo>
                    <a:pt x="0" y="1552951"/>
                  </a:lnTo>
                  <a:lnTo>
                    <a:pt x="0" y="1124696"/>
                  </a:lnTo>
                  <a:lnTo>
                    <a:pt x="0" y="1124696"/>
                  </a:lnTo>
                  <a:lnTo>
                    <a:pt x="0" y="1124701"/>
                  </a:lnTo>
                  <a:close/>
                </a:path>
              </a:pathLst>
            </a:custGeom>
            <a:solidFill>
              <a:schemeClr val="tx1">
                <a:lumMod val="75000"/>
                <a:lumOff val="25000"/>
              </a:schemeClr>
            </a:solidFill>
            <a:ln>
              <a:solidFill>
                <a:schemeClr val="tx1">
                  <a:lumMod val="75000"/>
                  <a:lumOff val="25000"/>
                </a:schemeClr>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17" name="Google Shape;324;p34"/>
            <p:cNvSpPr txBox="1"/>
            <p:nvPr/>
          </p:nvSpPr>
          <p:spPr>
            <a:xfrm>
              <a:off x="6064537" y="4939876"/>
              <a:ext cx="2718462" cy="1510232"/>
            </a:xfrm>
            <a:prstGeom prst="rect">
              <a:avLst/>
            </a:prstGeom>
            <a:noFill/>
            <a:ln>
              <a:noFill/>
            </a:ln>
          </p:spPr>
          <p:txBody>
            <a:bodyPr spcFirstLastPara="1" wrap="square" lIns="0" tIns="8504" rIns="0" bIns="0" anchor="t" anchorCtr="0">
              <a:noAutofit/>
            </a:bodyPr>
            <a:lstStyle/>
            <a:p>
              <a:pPr marL="8164">
                <a:lnSpc>
                  <a:spcPct val="116753"/>
                </a:lnSpc>
              </a:pPr>
              <a:r>
                <a:rPr lang="en-US" sz="2400" b="1" dirty="0">
                  <a:solidFill>
                    <a:srgbClr val="FFFFFF"/>
                  </a:solidFill>
                  <a:latin typeface="Trebuchet MS"/>
                  <a:ea typeface="Trebuchet MS"/>
                  <a:cs typeface="Trebuchet MS"/>
                  <a:sym typeface="Trebuchet MS"/>
                </a:rPr>
                <a:t>=</a:t>
              </a:r>
              <a:r>
                <a:rPr lang="en-US" sz="2062" dirty="0">
                  <a:solidFill>
                    <a:srgbClr val="FFFFFF"/>
                  </a:solidFill>
                  <a:latin typeface="Trebuchet MS"/>
                  <a:ea typeface="Trebuchet MS"/>
                  <a:cs typeface="Trebuchet MS"/>
                  <a:sym typeface="Trebuchet MS"/>
                </a:rPr>
                <a:t> Number of rows</a:t>
              </a:r>
            </a:p>
            <a:p>
              <a:pPr marL="8164">
                <a:lnSpc>
                  <a:spcPct val="116753"/>
                </a:lnSpc>
              </a:pPr>
              <a:r>
                <a:rPr lang="en-US" sz="2400" b="1" dirty="0">
                  <a:solidFill>
                    <a:srgbClr val="FFFFFF"/>
                  </a:solidFill>
                  <a:latin typeface="Verdana" panose="020B0604030504040204" pitchFamily="34" charset="0"/>
                  <a:ea typeface="Verdana" panose="020B0604030504040204" pitchFamily="34" charset="0"/>
                  <a:cs typeface="Calibri"/>
                  <a:sym typeface="Trebuchet MS"/>
                </a:rPr>
                <a:t>↓</a:t>
              </a:r>
              <a:r>
                <a:rPr lang="en-US" sz="2062" dirty="0">
                  <a:solidFill>
                    <a:srgbClr val="FFFFFF"/>
                  </a:solidFill>
                  <a:latin typeface="Trebuchet MS"/>
                  <a:ea typeface="Calibri"/>
                  <a:cs typeface="Calibri"/>
                  <a:sym typeface="Trebuchet MS"/>
                </a:rPr>
                <a:t>  Number of Columns</a:t>
              </a:r>
              <a:endParaRPr sz="2062" dirty="0">
                <a:latin typeface="Calibri"/>
                <a:ea typeface="Calibri"/>
                <a:cs typeface="Calibri"/>
                <a:sym typeface="Calibri"/>
              </a:endParaRPr>
            </a:p>
          </p:txBody>
        </p:sp>
      </p:gr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179"/>
        <p:cNvGrpSpPr/>
        <p:nvPr/>
      </p:nvGrpSpPr>
      <p:grpSpPr>
        <a:xfrm>
          <a:off x="0" y="0"/>
          <a:ext cx="0" cy="0"/>
          <a:chOff x="0" y="0"/>
          <a:chExt cx="0" cy="0"/>
        </a:xfrm>
      </p:grpSpPr>
      <p:sp>
        <p:nvSpPr>
          <p:cNvPr id="10" name="Google Shape;46;p7"/>
          <p:cNvSpPr>
            <a:spLocks noChangeAspect="1"/>
          </p:cNvSpPr>
          <p:nvPr/>
        </p:nvSpPr>
        <p:spPr>
          <a:xfrm>
            <a:off x="11152671" y="5805616"/>
            <a:ext cx="776274" cy="835671"/>
          </a:xfrm>
          <a:prstGeom prst="rect">
            <a:avLst/>
          </a:prstGeom>
          <a:blipFill rotWithShape="1">
            <a:blip r:embed="rId3">
              <a:alphaModFix/>
            </a:blip>
            <a:stretch>
              <a:fillRect/>
            </a:stretch>
          </a:blipFill>
          <a:ln>
            <a:noFill/>
          </a:ln>
        </p:spPr>
        <p:txBody>
          <a:bodyPr spcFirstLastPara="1" wrap="square" lIns="0" tIns="0" rIns="0" bIns="0" anchor="t" anchorCtr="0">
            <a:noAutofit/>
          </a:bodyPr>
          <a:lstStyle/>
          <a:p>
            <a:endParaRPr sz="964"/>
          </a:p>
        </p:txBody>
      </p:sp>
      <p:sp>
        <p:nvSpPr>
          <p:cNvPr id="11" name="Google Shape;131;p17"/>
          <p:cNvSpPr/>
          <p:nvPr/>
        </p:nvSpPr>
        <p:spPr>
          <a:xfrm>
            <a:off x="2614898" y="2554360"/>
            <a:ext cx="6690875" cy="809030"/>
          </a:xfrm>
          <a:custGeom>
            <a:avLst/>
            <a:gdLst/>
            <a:ahLst/>
            <a:cxnLst/>
            <a:rect l="l" t="t" r="r" b="b"/>
            <a:pathLst>
              <a:path w="14544040" h="1333500" extrusionOk="0">
                <a:moveTo>
                  <a:pt x="0" y="0"/>
                </a:moveTo>
                <a:lnTo>
                  <a:pt x="14543737" y="0"/>
                </a:lnTo>
                <a:lnTo>
                  <a:pt x="14543737" y="1333348"/>
                </a:lnTo>
                <a:lnTo>
                  <a:pt x="0" y="1333348"/>
                </a:lnTo>
                <a:lnTo>
                  <a:pt x="0" y="0"/>
                </a:lnTo>
                <a:close/>
              </a:path>
            </a:pathLst>
          </a:custGeom>
          <a:solidFill>
            <a:srgbClr val="F0F2F4"/>
          </a:solidFill>
          <a:ln>
            <a:solidFill>
              <a:schemeClr val="tx1">
                <a:lumMod val="85000"/>
                <a:lumOff val="15000"/>
              </a:schemeClr>
            </a:solidFill>
          </a:ln>
        </p:spPr>
        <p:txBody>
          <a:bodyPr spcFirstLastPara="1" wrap="square" lIns="0" tIns="0" rIns="0" bIns="0" anchor="t" anchorCtr="0">
            <a:noAutofit/>
          </a:bodyPr>
          <a:lstStyle/>
          <a:p>
            <a:endParaRPr sz="964"/>
          </a:p>
        </p:txBody>
      </p:sp>
      <p:sp>
        <p:nvSpPr>
          <p:cNvPr id="12" name="Rectangle 11"/>
          <p:cNvSpPr/>
          <p:nvPr/>
        </p:nvSpPr>
        <p:spPr>
          <a:xfrm>
            <a:off x="2443817" y="2633776"/>
            <a:ext cx="6951166" cy="584775"/>
          </a:xfrm>
          <a:prstGeom prst="rect">
            <a:avLst/>
          </a:prstGeom>
        </p:spPr>
        <p:txBody>
          <a:bodyPr wrap="square">
            <a:spAutoFit/>
          </a:bodyPr>
          <a:lstStyle/>
          <a:p>
            <a:pPr marL="146953" lvl="0">
              <a:spcBef>
                <a:spcPts val="2126"/>
              </a:spcBef>
            </a:pPr>
            <a:r>
              <a:rPr lang="en-US" sz="3200" dirty="0">
                <a:latin typeface="Consolas" panose="020B0609020204030204" pitchFamily="49" charset="0"/>
                <a:ea typeface="Courier New"/>
                <a:cs typeface="Consolas" panose="020B0609020204030204" pitchFamily="49" charset="0"/>
                <a:sym typeface="Courier New"/>
              </a:rPr>
              <a:t>select(</a:t>
            </a:r>
            <a:r>
              <a:rPr lang="en-US" sz="3200" dirty="0">
                <a:solidFill>
                  <a:srgbClr val="0365C0"/>
                </a:solidFill>
                <a:latin typeface="Consolas" panose="020B0609020204030204" pitchFamily="49" charset="0"/>
                <a:ea typeface="Courier New"/>
                <a:cs typeface="Consolas" panose="020B0609020204030204" pitchFamily="49" charset="0"/>
                <a:sym typeface="Courier New"/>
              </a:rPr>
              <a:t>chem, </a:t>
            </a:r>
            <a:r>
              <a:rPr lang="en-US" sz="3200" dirty="0" err="1">
                <a:solidFill>
                  <a:schemeClr val="accent3"/>
                </a:solidFill>
                <a:latin typeface="Consolas" panose="020B0609020204030204" pitchFamily="49" charset="0"/>
                <a:ea typeface="Courier New"/>
                <a:cs typeface="Consolas" panose="020B0609020204030204" pitchFamily="49" charset="0"/>
                <a:sym typeface="Courier New"/>
              </a:rPr>
              <a:t>mrn</a:t>
            </a:r>
            <a:r>
              <a:rPr lang="en-US" sz="3200" dirty="0">
                <a:solidFill>
                  <a:schemeClr val="accent3"/>
                </a:solidFill>
                <a:latin typeface="Consolas" panose="020B0609020204030204" pitchFamily="49" charset="0"/>
                <a:ea typeface="Courier New"/>
                <a:cs typeface="Consolas" panose="020B0609020204030204" pitchFamily="49" charset="0"/>
                <a:sym typeface="Courier New"/>
              </a:rPr>
              <a:t>, </a:t>
            </a:r>
            <a:r>
              <a:rPr lang="en-US" sz="3200" dirty="0" err="1">
                <a:solidFill>
                  <a:schemeClr val="accent3"/>
                </a:solidFill>
                <a:latin typeface="Consolas" panose="020B0609020204030204" pitchFamily="49" charset="0"/>
                <a:ea typeface="Courier New"/>
                <a:cs typeface="Consolas" panose="020B0609020204030204" pitchFamily="49" charset="0"/>
                <a:sym typeface="Courier New"/>
              </a:rPr>
              <a:t>last_name</a:t>
            </a:r>
            <a:r>
              <a:rPr lang="en-US" sz="3200" dirty="0">
                <a:latin typeface="Consolas" panose="020B0609020204030204" pitchFamily="49" charset="0"/>
                <a:ea typeface="Courier New"/>
                <a:cs typeface="Consolas" panose="020B0609020204030204" pitchFamily="49" charset="0"/>
                <a:sym typeface="Courier New"/>
              </a:rPr>
              <a:t>)</a:t>
            </a:r>
          </a:p>
        </p:txBody>
      </p:sp>
      <p:sp>
        <p:nvSpPr>
          <p:cNvPr id="13" name="Google Shape;172;p20"/>
          <p:cNvSpPr/>
          <p:nvPr/>
        </p:nvSpPr>
        <p:spPr>
          <a:xfrm>
            <a:off x="6367624" y="3212064"/>
            <a:ext cx="3840688" cy="2191761"/>
          </a:xfrm>
          <a:custGeom>
            <a:avLst/>
            <a:gdLst>
              <a:gd name="connsiteX0" fmla="*/ 6812950 w 7169286"/>
              <a:gd name="connsiteY0" fmla="*/ 1066067 h 3683789"/>
              <a:gd name="connsiteX1" fmla="*/ 356337 w 7169286"/>
              <a:gd name="connsiteY1" fmla="*/ 1066067 h 3683789"/>
              <a:gd name="connsiteX2" fmla="*/ 307986 w 7169286"/>
              <a:gd name="connsiteY2" fmla="*/ 1069320 h 3683789"/>
              <a:gd name="connsiteX3" fmla="*/ 261611 w 7169286"/>
              <a:gd name="connsiteY3" fmla="*/ 1078796 h 3683789"/>
              <a:gd name="connsiteX4" fmla="*/ 217637 w 7169286"/>
              <a:gd name="connsiteY4" fmla="*/ 1094070 h 3683789"/>
              <a:gd name="connsiteX5" fmla="*/ 176489 w 7169286"/>
              <a:gd name="connsiteY5" fmla="*/ 1114718 h 3683789"/>
              <a:gd name="connsiteX6" fmla="*/ 138592 w 7169286"/>
              <a:gd name="connsiteY6" fmla="*/ 1140316 h 3683789"/>
              <a:gd name="connsiteX7" fmla="*/ 104371 w 7169286"/>
              <a:gd name="connsiteY7" fmla="*/ 1170438 h 3683789"/>
              <a:gd name="connsiteX8" fmla="*/ 74249 w 7169286"/>
              <a:gd name="connsiteY8" fmla="*/ 1204659 h 3683789"/>
              <a:gd name="connsiteX9" fmla="*/ 48651 w 7169286"/>
              <a:gd name="connsiteY9" fmla="*/ 1242556 h 3683789"/>
              <a:gd name="connsiteX10" fmla="*/ 28003 w 7169286"/>
              <a:gd name="connsiteY10" fmla="*/ 1283704 h 3683789"/>
              <a:gd name="connsiteX11" fmla="*/ 12729 w 7169286"/>
              <a:gd name="connsiteY11" fmla="*/ 1327678 h 3683789"/>
              <a:gd name="connsiteX12" fmla="*/ 3253 w 7169286"/>
              <a:gd name="connsiteY12" fmla="*/ 1374053 h 3683789"/>
              <a:gd name="connsiteX13" fmla="*/ 0 w 7169286"/>
              <a:gd name="connsiteY13" fmla="*/ 1422404 h 3683789"/>
              <a:gd name="connsiteX14" fmla="*/ 0 w 7169286"/>
              <a:gd name="connsiteY14" fmla="*/ 3327451 h 3683789"/>
              <a:gd name="connsiteX15" fmla="*/ 3253 w 7169286"/>
              <a:gd name="connsiteY15" fmla="*/ 3375803 h 3683789"/>
              <a:gd name="connsiteX16" fmla="*/ 12729 w 7169286"/>
              <a:gd name="connsiteY16" fmla="*/ 3422178 h 3683789"/>
              <a:gd name="connsiteX17" fmla="*/ 28003 w 7169286"/>
              <a:gd name="connsiteY17" fmla="*/ 3466151 h 3683789"/>
              <a:gd name="connsiteX18" fmla="*/ 48651 w 7169286"/>
              <a:gd name="connsiteY18" fmla="*/ 3507299 h 3683789"/>
              <a:gd name="connsiteX19" fmla="*/ 74249 w 7169286"/>
              <a:gd name="connsiteY19" fmla="*/ 3545196 h 3683789"/>
              <a:gd name="connsiteX20" fmla="*/ 104371 w 7169286"/>
              <a:gd name="connsiteY20" fmla="*/ 3579417 h 3683789"/>
              <a:gd name="connsiteX21" fmla="*/ 138592 w 7169286"/>
              <a:gd name="connsiteY21" fmla="*/ 3609539 h 3683789"/>
              <a:gd name="connsiteX22" fmla="*/ 176489 w 7169286"/>
              <a:gd name="connsiteY22" fmla="*/ 3635136 h 3683789"/>
              <a:gd name="connsiteX23" fmla="*/ 217637 w 7169286"/>
              <a:gd name="connsiteY23" fmla="*/ 3655784 h 3683789"/>
              <a:gd name="connsiteX24" fmla="*/ 261611 w 7169286"/>
              <a:gd name="connsiteY24" fmla="*/ 3671059 h 3683789"/>
              <a:gd name="connsiteX25" fmla="*/ 307986 w 7169286"/>
              <a:gd name="connsiteY25" fmla="*/ 3680535 h 3683789"/>
              <a:gd name="connsiteX26" fmla="*/ 356337 w 7169286"/>
              <a:gd name="connsiteY26" fmla="*/ 3683788 h 3683789"/>
              <a:gd name="connsiteX27" fmla="*/ 6812950 w 7169286"/>
              <a:gd name="connsiteY27" fmla="*/ 3683788 h 3683789"/>
              <a:gd name="connsiteX28" fmla="*/ 6861301 w 7169286"/>
              <a:gd name="connsiteY28" fmla="*/ 3680535 h 3683789"/>
              <a:gd name="connsiteX29" fmla="*/ 6907675 w 7169286"/>
              <a:gd name="connsiteY29" fmla="*/ 3671059 h 3683789"/>
              <a:gd name="connsiteX30" fmla="*/ 6951648 w 7169286"/>
              <a:gd name="connsiteY30" fmla="*/ 3655784 h 3683789"/>
              <a:gd name="connsiteX31" fmla="*/ 6992795 w 7169286"/>
              <a:gd name="connsiteY31" fmla="*/ 3635136 h 3683789"/>
              <a:gd name="connsiteX32" fmla="*/ 7030692 w 7169286"/>
              <a:gd name="connsiteY32" fmla="*/ 3609539 h 3683789"/>
              <a:gd name="connsiteX33" fmla="*/ 7064914 w 7169286"/>
              <a:gd name="connsiteY33" fmla="*/ 3579417 h 3683789"/>
              <a:gd name="connsiteX34" fmla="*/ 7095036 w 7169286"/>
              <a:gd name="connsiteY34" fmla="*/ 3545196 h 3683789"/>
              <a:gd name="connsiteX35" fmla="*/ 7120633 w 7169286"/>
              <a:gd name="connsiteY35" fmla="*/ 3507299 h 3683789"/>
              <a:gd name="connsiteX36" fmla="*/ 7141281 w 7169286"/>
              <a:gd name="connsiteY36" fmla="*/ 3466151 h 3683789"/>
              <a:gd name="connsiteX37" fmla="*/ 7156556 w 7169286"/>
              <a:gd name="connsiteY37" fmla="*/ 3422178 h 3683789"/>
              <a:gd name="connsiteX38" fmla="*/ 7166032 w 7169286"/>
              <a:gd name="connsiteY38" fmla="*/ 3375803 h 3683789"/>
              <a:gd name="connsiteX39" fmla="*/ 7169285 w 7169286"/>
              <a:gd name="connsiteY39" fmla="*/ 3327451 h 3683789"/>
              <a:gd name="connsiteX40" fmla="*/ 7169285 w 7169286"/>
              <a:gd name="connsiteY40" fmla="*/ 1422404 h 3683789"/>
              <a:gd name="connsiteX41" fmla="*/ 7166032 w 7169286"/>
              <a:gd name="connsiteY41" fmla="*/ 1374053 h 3683789"/>
              <a:gd name="connsiteX42" fmla="*/ 7156556 w 7169286"/>
              <a:gd name="connsiteY42" fmla="*/ 1327678 h 3683789"/>
              <a:gd name="connsiteX43" fmla="*/ 7141281 w 7169286"/>
              <a:gd name="connsiteY43" fmla="*/ 1283704 h 3683789"/>
              <a:gd name="connsiteX44" fmla="*/ 7120633 w 7169286"/>
              <a:gd name="connsiteY44" fmla="*/ 1242556 h 3683789"/>
              <a:gd name="connsiteX45" fmla="*/ 7095036 w 7169286"/>
              <a:gd name="connsiteY45" fmla="*/ 1204659 h 3683789"/>
              <a:gd name="connsiteX46" fmla="*/ 7064914 w 7169286"/>
              <a:gd name="connsiteY46" fmla="*/ 1170438 h 3683789"/>
              <a:gd name="connsiteX47" fmla="*/ 7030692 w 7169286"/>
              <a:gd name="connsiteY47" fmla="*/ 1140316 h 3683789"/>
              <a:gd name="connsiteX48" fmla="*/ 6992795 w 7169286"/>
              <a:gd name="connsiteY48" fmla="*/ 1114718 h 3683789"/>
              <a:gd name="connsiteX49" fmla="*/ 6951648 w 7169286"/>
              <a:gd name="connsiteY49" fmla="*/ 1094070 h 3683789"/>
              <a:gd name="connsiteX50" fmla="*/ 6907675 w 7169286"/>
              <a:gd name="connsiteY50" fmla="*/ 1078796 h 3683789"/>
              <a:gd name="connsiteX51" fmla="*/ 6861301 w 7169286"/>
              <a:gd name="connsiteY51" fmla="*/ 1069320 h 3683789"/>
              <a:gd name="connsiteX52" fmla="*/ 6812950 w 7169286"/>
              <a:gd name="connsiteY52" fmla="*/ 1066067 h 3683789"/>
              <a:gd name="connsiteX0" fmla="*/ 708093 w 7169286"/>
              <a:gd name="connsiteY0" fmla="*/ 0 h 3683789"/>
              <a:gd name="connsiteX1" fmla="*/ 603384 w 7169286"/>
              <a:gd name="connsiteY1" fmla="*/ 1066067 h 3683789"/>
              <a:gd name="connsiteX2" fmla="*/ 2993816 w 7169286"/>
              <a:gd name="connsiteY2" fmla="*/ 1082813 h 3683789"/>
              <a:gd name="connsiteX3" fmla="*/ 708093 w 7169286"/>
              <a:gd name="connsiteY3" fmla="*/ 0 h 3683789"/>
              <a:gd name="connsiteX0" fmla="*/ 6812950 w 7169284"/>
              <a:gd name="connsiteY0" fmla="*/ 1066067 h 3683787"/>
              <a:gd name="connsiteX1" fmla="*/ 356337 w 7169284"/>
              <a:gd name="connsiteY1" fmla="*/ 1066067 h 3683787"/>
              <a:gd name="connsiteX2" fmla="*/ 307986 w 7169284"/>
              <a:gd name="connsiteY2" fmla="*/ 1069320 h 3683787"/>
              <a:gd name="connsiteX3" fmla="*/ 261611 w 7169284"/>
              <a:gd name="connsiteY3" fmla="*/ 1078796 h 3683787"/>
              <a:gd name="connsiteX4" fmla="*/ 217637 w 7169284"/>
              <a:gd name="connsiteY4" fmla="*/ 1094070 h 3683787"/>
              <a:gd name="connsiteX5" fmla="*/ 176489 w 7169284"/>
              <a:gd name="connsiteY5" fmla="*/ 1114718 h 3683787"/>
              <a:gd name="connsiteX6" fmla="*/ 138592 w 7169284"/>
              <a:gd name="connsiteY6" fmla="*/ 1140316 h 3683787"/>
              <a:gd name="connsiteX7" fmla="*/ 104371 w 7169284"/>
              <a:gd name="connsiteY7" fmla="*/ 1170438 h 3683787"/>
              <a:gd name="connsiteX8" fmla="*/ 74249 w 7169284"/>
              <a:gd name="connsiteY8" fmla="*/ 1204659 h 3683787"/>
              <a:gd name="connsiteX9" fmla="*/ 48651 w 7169284"/>
              <a:gd name="connsiteY9" fmla="*/ 1242556 h 3683787"/>
              <a:gd name="connsiteX10" fmla="*/ 28003 w 7169284"/>
              <a:gd name="connsiteY10" fmla="*/ 1283704 h 3683787"/>
              <a:gd name="connsiteX11" fmla="*/ 12729 w 7169284"/>
              <a:gd name="connsiteY11" fmla="*/ 1327678 h 3683787"/>
              <a:gd name="connsiteX12" fmla="*/ 3253 w 7169284"/>
              <a:gd name="connsiteY12" fmla="*/ 1374053 h 3683787"/>
              <a:gd name="connsiteX13" fmla="*/ 0 w 7169284"/>
              <a:gd name="connsiteY13" fmla="*/ 1422404 h 3683787"/>
              <a:gd name="connsiteX14" fmla="*/ 0 w 7169284"/>
              <a:gd name="connsiteY14" fmla="*/ 3327451 h 3683787"/>
              <a:gd name="connsiteX15" fmla="*/ 3253 w 7169284"/>
              <a:gd name="connsiteY15" fmla="*/ 3375803 h 3683787"/>
              <a:gd name="connsiteX16" fmla="*/ 12729 w 7169284"/>
              <a:gd name="connsiteY16" fmla="*/ 3422178 h 3683787"/>
              <a:gd name="connsiteX17" fmla="*/ 28003 w 7169284"/>
              <a:gd name="connsiteY17" fmla="*/ 3466151 h 3683787"/>
              <a:gd name="connsiteX18" fmla="*/ 48651 w 7169284"/>
              <a:gd name="connsiteY18" fmla="*/ 3507299 h 3683787"/>
              <a:gd name="connsiteX19" fmla="*/ 74249 w 7169284"/>
              <a:gd name="connsiteY19" fmla="*/ 3545196 h 3683787"/>
              <a:gd name="connsiteX20" fmla="*/ 104371 w 7169284"/>
              <a:gd name="connsiteY20" fmla="*/ 3579417 h 3683787"/>
              <a:gd name="connsiteX21" fmla="*/ 138592 w 7169284"/>
              <a:gd name="connsiteY21" fmla="*/ 3609539 h 3683787"/>
              <a:gd name="connsiteX22" fmla="*/ 176489 w 7169284"/>
              <a:gd name="connsiteY22" fmla="*/ 3635136 h 3683787"/>
              <a:gd name="connsiteX23" fmla="*/ 217637 w 7169284"/>
              <a:gd name="connsiteY23" fmla="*/ 3655784 h 3683787"/>
              <a:gd name="connsiteX24" fmla="*/ 261611 w 7169284"/>
              <a:gd name="connsiteY24" fmla="*/ 3671059 h 3683787"/>
              <a:gd name="connsiteX25" fmla="*/ 307986 w 7169284"/>
              <a:gd name="connsiteY25" fmla="*/ 3680535 h 3683787"/>
              <a:gd name="connsiteX26" fmla="*/ 356337 w 7169284"/>
              <a:gd name="connsiteY26" fmla="*/ 3683788 h 3683787"/>
              <a:gd name="connsiteX27" fmla="*/ 6812950 w 7169284"/>
              <a:gd name="connsiteY27" fmla="*/ 3683788 h 3683787"/>
              <a:gd name="connsiteX28" fmla="*/ 6861301 w 7169284"/>
              <a:gd name="connsiteY28" fmla="*/ 3680535 h 3683787"/>
              <a:gd name="connsiteX29" fmla="*/ 6907675 w 7169284"/>
              <a:gd name="connsiteY29" fmla="*/ 3671059 h 3683787"/>
              <a:gd name="connsiteX30" fmla="*/ 6951648 w 7169284"/>
              <a:gd name="connsiteY30" fmla="*/ 3655784 h 3683787"/>
              <a:gd name="connsiteX31" fmla="*/ 6992795 w 7169284"/>
              <a:gd name="connsiteY31" fmla="*/ 3635136 h 3683787"/>
              <a:gd name="connsiteX32" fmla="*/ 7030692 w 7169284"/>
              <a:gd name="connsiteY32" fmla="*/ 3609539 h 3683787"/>
              <a:gd name="connsiteX33" fmla="*/ 7064914 w 7169284"/>
              <a:gd name="connsiteY33" fmla="*/ 3579417 h 3683787"/>
              <a:gd name="connsiteX34" fmla="*/ 7095036 w 7169284"/>
              <a:gd name="connsiteY34" fmla="*/ 3545196 h 3683787"/>
              <a:gd name="connsiteX35" fmla="*/ 7120633 w 7169284"/>
              <a:gd name="connsiteY35" fmla="*/ 3507299 h 3683787"/>
              <a:gd name="connsiteX36" fmla="*/ 7141281 w 7169284"/>
              <a:gd name="connsiteY36" fmla="*/ 3466151 h 3683787"/>
              <a:gd name="connsiteX37" fmla="*/ 7156556 w 7169284"/>
              <a:gd name="connsiteY37" fmla="*/ 3422178 h 3683787"/>
              <a:gd name="connsiteX38" fmla="*/ 7166032 w 7169284"/>
              <a:gd name="connsiteY38" fmla="*/ 3375803 h 3683787"/>
              <a:gd name="connsiteX39" fmla="*/ 7169285 w 7169284"/>
              <a:gd name="connsiteY39" fmla="*/ 3327451 h 3683787"/>
              <a:gd name="connsiteX40" fmla="*/ 7169285 w 7169284"/>
              <a:gd name="connsiteY40" fmla="*/ 1422404 h 3683787"/>
              <a:gd name="connsiteX41" fmla="*/ 7166032 w 7169284"/>
              <a:gd name="connsiteY41" fmla="*/ 1374053 h 3683787"/>
              <a:gd name="connsiteX42" fmla="*/ 7156556 w 7169284"/>
              <a:gd name="connsiteY42" fmla="*/ 1327678 h 3683787"/>
              <a:gd name="connsiteX43" fmla="*/ 7141281 w 7169284"/>
              <a:gd name="connsiteY43" fmla="*/ 1283704 h 3683787"/>
              <a:gd name="connsiteX44" fmla="*/ 7120633 w 7169284"/>
              <a:gd name="connsiteY44" fmla="*/ 1242556 h 3683787"/>
              <a:gd name="connsiteX45" fmla="*/ 7095036 w 7169284"/>
              <a:gd name="connsiteY45" fmla="*/ 1204659 h 3683787"/>
              <a:gd name="connsiteX46" fmla="*/ 7064914 w 7169284"/>
              <a:gd name="connsiteY46" fmla="*/ 1170438 h 3683787"/>
              <a:gd name="connsiteX47" fmla="*/ 7030692 w 7169284"/>
              <a:gd name="connsiteY47" fmla="*/ 1140316 h 3683787"/>
              <a:gd name="connsiteX48" fmla="*/ 6992795 w 7169284"/>
              <a:gd name="connsiteY48" fmla="*/ 1114718 h 3683787"/>
              <a:gd name="connsiteX49" fmla="*/ 6951648 w 7169284"/>
              <a:gd name="connsiteY49" fmla="*/ 1094070 h 3683787"/>
              <a:gd name="connsiteX50" fmla="*/ 6907675 w 7169284"/>
              <a:gd name="connsiteY50" fmla="*/ 1078796 h 3683787"/>
              <a:gd name="connsiteX51" fmla="*/ 6861301 w 7169284"/>
              <a:gd name="connsiteY51" fmla="*/ 1069320 h 3683787"/>
              <a:gd name="connsiteX52" fmla="*/ 6812950 w 7169284"/>
              <a:gd name="connsiteY52" fmla="*/ 1066067 h 3683787"/>
              <a:gd name="connsiteX0" fmla="*/ 708093 w 7169284"/>
              <a:gd name="connsiteY0" fmla="*/ 0 h 3683787"/>
              <a:gd name="connsiteX1" fmla="*/ 603384 w 7169284"/>
              <a:gd name="connsiteY1" fmla="*/ 1066067 h 3683787"/>
              <a:gd name="connsiteX2" fmla="*/ 2993816 w 7169284"/>
              <a:gd name="connsiteY2" fmla="*/ 1082813 h 3683787"/>
              <a:gd name="connsiteX3" fmla="*/ 708093 w 7169284"/>
              <a:gd name="connsiteY3" fmla="*/ 0 h 3683787"/>
              <a:gd name="connsiteX0" fmla="*/ 6812950 w 7169286"/>
              <a:gd name="connsiteY0" fmla="*/ 1066067 h 3683789"/>
              <a:gd name="connsiteX1" fmla="*/ 356337 w 7169286"/>
              <a:gd name="connsiteY1" fmla="*/ 1066067 h 3683789"/>
              <a:gd name="connsiteX2" fmla="*/ 307986 w 7169286"/>
              <a:gd name="connsiteY2" fmla="*/ 1069320 h 3683789"/>
              <a:gd name="connsiteX3" fmla="*/ 261611 w 7169286"/>
              <a:gd name="connsiteY3" fmla="*/ 1078796 h 3683789"/>
              <a:gd name="connsiteX4" fmla="*/ 217637 w 7169286"/>
              <a:gd name="connsiteY4" fmla="*/ 1094070 h 3683789"/>
              <a:gd name="connsiteX5" fmla="*/ 176489 w 7169286"/>
              <a:gd name="connsiteY5" fmla="*/ 1114718 h 3683789"/>
              <a:gd name="connsiteX6" fmla="*/ 138592 w 7169286"/>
              <a:gd name="connsiteY6" fmla="*/ 1140316 h 3683789"/>
              <a:gd name="connsiteX7" fmla="*/ 104371 w 7169286"/>
              <a:gd name="connsiteY7" fmla="*/ 1170438 h 3683789"/>
              <a:gd name="connsiteX8" fmla="*/ 74249 w 7169286"/>
              <a:gd name="connsiteY8" fmla="*/ 1204659 h 3683789"/>
              <a:gd name="connsiteX9" fmla="*/ 48651 w 7169286"/>
              <a:gd name="connsiteY9" fmla="*/ 1242556 h 3683789"/>
              <a:gd name="connsiteX10" fmla="*/ 28003 w 7169286"/>
              <a:gd name="connsiteY10" fmla="*/ 1283704 h 3683789"/>
              <a:gd name="connsiteX11" fmla="*/ 12729 w 7169286"/>
              <a:gd name="connsiteY11" fmla="*/ 1327678 h 3683789"/>
              <a:gd name="connsiteX12" fmla="*/ 3253 w 7169286"/>
              <a:gd name="connsiteY12" fmla="*/ 1374053 h 3683789"/>
              <a:gd name="connsiteX13" fmla="*/ 0 w 7169286"/>
              <a:gd name="connsiteY13" fmla="*/ 1422404 h 3683789"/>
              <a:gd name="connsiteX14" fmla="*/ 0 w 7169286"/>
              <a:gd name="connsiteY14" fmla="*/ 3327451 h 3683789"/>
              <a:gd name="connsiteX15" fmla="*/ 3253 w 7169286"/>
              <a:gd name="connsiteY15" fmla="*/ 3375803 h 3683789"/>
              <a:gd name="connsiteX16" fmla="*/ 12729 w 7169286"/>
              <a:gd name="connsiteY16" fmla="*/ 3422178 h 3683789"/>
              <a:gd name="connsiteX17" fmla="*/ 28003 w 7169286"/>
              <a:gd name="connsiteY17" fmla="*/ 3466151 h 3683789"/>
              <a:gd name="connsiteX18" fmla="*/ 48651 w 7169286"/>
              <a:gd name="connsiteY18" fmla="*/ 3507299 h 3683789"/>
              <a:gd name="connsiteX19" fmla="*/ 74249 w 7169286"/>
              <a:gd name="connsiteY19" fmla="*/ 3545196 h 3683789"/>
              <a:gd name="connsiteX20" fmla="*/ 104371 w 7169286"/>
              <a:gd name="connsiteY20" fmla="*/ 3579417 h 3683789"/>
              <a:gd name="connsiteX21" fmla="*/ 138592 w 7169286"/>
              <a:gd name="connsiteY21" fmla="*/ 3609539 h 3683789"/>
              <a:gd name="connsiteX22" fmla="*/ 176489 w 7169286"/>
              <a:gd name="connsiteY22" fmla="*/ 3635136 h 3683789"/>
              <a:gd name="connsiteX23" fmla="*/ 217637 w 7169286"/>
              <a:gd name="connsiteY23" fmla="*/ 3655784 h 3683789"/>
              <a:gd name="connsiteX24" fmla="*/ 261611 w 7169286"/>
              <a:gd name="connsiteY24" fmla="*/ 3671059 h 3683789"/>
              <a:gd name="connsiteX25" fmla="*/ 307986 w 7169286"/>
              <a:gd name="connsiteY25" fmla="*/ 3680535 h 3683789"/>
              <a:gd name="connsiteX26" fmla="*/ 356337 w 7169286"/>
              <a:gd name="connsiteY26" fmla="*/ 3683788 h 3683789"/>
              <a:gd name="connsiteX27" fmla="*/ 6812950 w 7169286"/>
              <a:gd name="connsiteY27" fmla="*/ 3683788 h 3683789"/>
              <a:gd name="connsiteX28" fmla="*/ 6861301 w 7169286"/>
              <a:gd name="connsiteY28" fmla="*/ 3680535 h 3683789"/>
              <a:gd name="connsiteX29" fmla="*/ 6907675 w 7169286"/>
              <a:gd name="connsiteY29" fmla="*/ 3671059 h 3683789"/>
              <a:gd name="connsiteX30" fmla="*/ 6951648 w 7169286"/>
              <a:gd name="connsiteY30" fmla="*/ 3655784 h 3683789"/>
              <a:gd name="connsiteX31" fmla="*/ 6992795 w 7169286"/>
              <a:gd name="connsiteY31" fmla="*/ 3635136 h 3683789"/>
              <a:gd name="connsiteX32" fmla="*/ 7030692 w 7169286"/>
              <a:gd name="connsiteY32" fmla="*/ 3609539 h 3683789"/>
              <a:gd name="connsiteX33" fmla="*/ 7064914 w 7169286"/>
              <a:gd name="connsiteY33" fmla="*/ 3579417 h 3683789"/>
              <a:gd name="connsiteX34" fmla="*/ 7095036 w 7169286"/>
              <a:gd name="connsiteY34" fmla="*/ 3545196 h 3683789"/>
              <a:gd name="connsiteX35" fmla="*/ 7120633 w 7169286"/>
              <a:gd name="connsiteY35" fmla="*/ 3507299 h 3683789"/>
              <a:gd name="connsiteX36" fmla="*/ 7141281 w 7169286"/>
              <a:gd name="connsiteY36" fmla="*/ 3466151 h 3683789"/>
              <a:gd name="connsiteX37" fmla="*/ 7156556 w 7169286"/>
              <a:gd name="connsiteY37" fmla="*/ 3422178 h 3683789"/>
              <a:gd name="connsiteX38" fmla="*/ 7166032 w 7169286"/>
              <a:gd name="connsiteY38" fmla="*/ 3375803 h 3683789"/>
              <a:gd name="connsiteX39" fmla="*/ 7169285 w 7169286"/>
              <a:gd name="connsiteY39" fmla="*/ 3327451 h 3683789"/>
              <a:gd name="connsiteX40" fmla="*/ 7169285 w 7169286"/>
              <a:gd name="connsiteY40" fmla="*/ 1422404 h 3683789"/>
              <a:gd name="connsiteX41" fmla="*/ 7166032 w 7169286"/>
              <a:gd name="connsiteY41" fmla="*/ 1374053 h 3683789"/>
              <a:gd name="connsiteX42" fmla="*/ 7156556 w 7169286"/>
              <a:gd name="connsiteY42" fmla="*/ 1327678 h 3683789"/>
              <a:gd name="connsiteX43" fmla="*/ 7141281 w 7169286"/>
              <a:gd name="connsiteY43" fmla="*/ 1283704 h 3683789"/>
              <a:gd name="connsiteX44" fmla="*/ 7120633 w 7169286"/>
              <a:gd name="connsiteY44" fmla="*/ 1242556 h 3683789"/>
              <a:gd name="connsiteX45" fmla="*/ 7095036 w 7169286"/>
              <a:gd name="connsiteY45" fmla="*/ 1204659 h 3683789"/>
              <a:gd name="connsiteX46" fmla="*/ 7064914 w 7169286"/>
              <a:gd name="connsiteY46" fmla="*/ 1170438 h 3683789"/>
              <a:gd name="connsiteX47" fmla="*/ 7030692 w 7169286"/>
              <a:gd name="connsiteY47" fmla="*/ 1140316 h 3683789"/>
              <a:gd name="connsiteX48" fmla="*/ 6992795 w 7169286"/>
              <a:gd name="connsiteY48" fmla="*/ 1114718 h 3683789"/>
              <a:gd name="connsiteX49" fmla="*/ 6951648 w 7169286"/>
              <a:gd name="connsiteY49" fmla="*/ 1094070 h 3683789"/>
              <a:gd name="connsiteX50" fmla="*/ 6907675 w 7169286"/>
              <a:gd name="connsiteY50" fmla="*/ 1078796 h 3683789"/>
              <a:gd name="connsiteX51" fmla="*/ 6861301 w 7169286"/>
              <a:gd name="connsiteY51" fmla="*/ 1069320 h 3683789"/>
              <a:gd name="connsiteX52" fmla="*/ 6812950 w 7169286"/>
              <a:gd name="connsiteY52" fmla="*/ 1066067 h 3683789"/>
              <a:gd name="connsiteX0" fmla="*/ 708093 w 7169286"/>
              <a:gd name="connsiteY0" fmla="*/ 0 h 3683789"/>
              <a:gd name="connsiteX1" fmla="*/ 1836130 w 7169286"/>
              <a:gd name="connsiteY1" fmla="*/ 1066067 h 3683789"/>
              <a:gd name="connsiteX2" fmla="*/ 2993816 w 7169286"/>
              <a:gd name="connsiteY2" fmla="*/ 1082813 h 3683789"/>
              <a:gd name="connsiteX3" fmla="*/ 708093 w 7169286"/>
              <a:gd name="connsiteY3" fmla="*/ 0 h 3683789"/>
              <a:gd name="connsiteX0" fmla="*/ 6812950 w 7169284"/>
              <a:gd name="connsiteY0" fmla="*/ 1099560 h 3717280"/>
              <a:gd name="connsiteX1" fmla="*/ 356337 w 7169284"/>
              <a:gd name="connsiteY1" fmla="*/ 1099560 h 3717280"/>
              <a:gd name="connsiteX2" fmla="*/ 307986 w 7169284"/>
              <a:gd name="connsiteY2" fmla="*/ 1102813 h 3717280"/>
              <a:gd name="connsiteX3" fmla="*/ 261611 w 7169284"/>
              <a:gd name="connsiteY3" fmla="*/ 1112289 h 3717280"/>
              <a:gd name="connsiteX4" fmla="*/ 217637 w 7169284"/>
              <a:gd name="connsiteY4" fmla="*/ 1127563 h 3717280"/>
              <a:gd name="connsiteX5" fmla="*/ 176489 w 7169284"/>
              <a:gd name="connsiteY5" fmla="*/ 1148211 h 3717280"/>
              <a:gd name="connsiteX6" fmla="*/ 138592 w 7169284"/>
              <a:gd name="connsiteY6" fmla="*/ 1173809 h 3717280"/>
              <a:gd name="connsiteX7" fmla="*/ 104371 w 7169284"/>
              <a:gd name="connsiteY7" fmla="*/ 1203931 h 3717280"/>
              <a:gd name="connsiteX8" fmla="*/ 74249 w 7169284"/>
              <a:gd name="connsiteY8" fmla="*/ 1238152 h 3717280"/>
              <a:gd name="connsiteX9" fmla="*/ 48651 w 7169284"/>
              <a:gd name="connsiteY9" fmla="*/ 1276049 h 3717280"/>
              <a:gd name="connsiteX10" fmla="*/ 28003 w 7169284"/>
              <a:gd name="connsiteY10" fmla="*/ 1317197 h 3717280"/>
              <a:gd name="connsiteX11" fmla="*/ 12729 w 7169284"/>
              <a:gd name="connsiteY11" fmla="*/ 1361171 h 3717280"/>
              <a:gd name="connsiteX12" fmla="*/ 3253 w 7169284"/>
              <a:gd name="connsiteY12" fmla="*/ 1407546 h 3717280"/>
              <a:gd name="connsiteX13" fmla="*/ 0 w 7169284"/>
              <a:gd name="connsiteY13" fmla="*/ 1455897 h 3717280"/>
              <a:gd name="connsiteX14" fmla="*/ 0 w 7169284"/>
              <a:gd name="connsiteY14" fmla="*/ 3360944 h 3717280"/>
              <a:gd name="connsiteX15" fmla="*/ 3253 w 7169284"/>
              <a:gd name="connsiteY15" fmla="*/ 3409296 h 3717280"/>
              <a:gd name="connsiteX16" fmla="*/ 12729 w 7169284"/>
              <a:gd name="connsiteY16" fmla="*/ 3455671 h 3717280"/>
              <a:gd name="connsiteX17" fmla="*/ 28003 w 7169284"/>
              <a:gd name="connsiteY17" fmla="*/ 3499644 h 3717280"/>
              <a:gd name="connsiteX18" fmla="*/ 48651 w 7169284"/>
              <a:gd name="connsiteY18" fmla="*/ 3540792 h 3717280"/>
              <a:gd name="connsiteX19" fmla="*/ 74249 w 7169284"/>
              <a:gd name="connsiteY19" fmla="*/ 3578689 h 3717280"/>
              <a:gd name="connsiteX20" fmla="*/ 104371 w 7169284"/>
              <a:gd name="connsiteY20" fmla="*/ 3612910 h 3717280"/>
              <a:gd name="connsiteX21" fmla="*/ 138592 w 7169284"/>
              <a:gd name="connsiteY21" fmla="*/ 3643032 h 3717280"/>
              <a:gd name="connsiteX22" fmla="*/ 176489 w 7169284"/>
              <a:gd name="connsiteY22" fmla="*/ 3668629 h 3717280"/>
              <a:gd name="connsiteX23" fmla="*/ 217637 w 7169284"/>
              <a:gd name="connsiteY23" fmla="*/ 3689277 h 3717280"/>
              <a:gd name="connsiteX24" fmla="*/ 261611 w 7169284"/>
              <a:gd name="connsiteY24" fmla="*/ 3704552 h 3717280"/>
              <a:gd name="connsiteX25" fmla="*/ 307986 w 7169284"/>
              <a:gd name="connsiteY25" fmla="*/ 3714028 h 3717280"/>
              <a:gd name="connsiteX26" fmla="*/ 356337 w 7169284"/>
              <a:gd name="connsiteY26" fmla="*/ 3717281 h 3717280"/>
              <a:gd name="connsiteX27" fmla="*/ 6812950 w 7169284"/>
              <a:gd name="connsiteY27" fmla="*/ 3717281 h 3717280"/>
              <a:gd name="connsiteX28" fmla="*/ 6861301 w 7169284"/>
              <a:gd name="connsiteY28" fmla="*/ 3714028 h 3717280"/>
              <a:gd name="connsiteX29" fmla="*/ 6907675 w 7169284"/>
              <a:gd name="connsiteY29" fmla="*/ 3704552 h 3717280"/>
              <a:gd name="connsiteX30" fmla="*/ 6951648 w 7169284"/>
              <a:gd name="connsiteY30" fmla="*/ 3689277 h 3717280"/>
              <a:gd name="connsiteX31" fmla="*/ 6992795 w 7169284"/>
              <a:gd name="connsiteY31" fmla="*/ 3668629 h 3717280"/>
              <a:gd name="connsiteX32" fmla="*/ 7030692 w 7169284"/>
              <a:gd name="connsiteY32" fmla="*/ 3643032 h 3717280"/>
              <a:gd name="connsiteX33" fmla="*/ 7064914 w 7169284"/>
              <a:gd name="connsiteY33" fmla="*/ 3612910 h 3717280"/>
              <a:gd name="connsiteX34" fmla="*/ 7095036 w 7169284"/>
              <a:gd name="connsiteY34" fmla="*/ 3578689 h 3717280"/>
              <a:gd name="connsiteX35" fmla="*/ 7120633 w 7169284"/>
              <a:gd name="connsiteY35" fmla="*/ 3540792 h 3717280"/>
              <a:gd name="connsiteX36" fmla="*/ 7141281 w 7169284"/>
              <a:gd name="connsiteY36" fmla="*/ 3499644 h 3717280"/>
              <a:gd name="connsiteX37" fmla="*/ 7156556 w 7169284"/>
              <a:gd name="connsiteY37" fmla="*/ 3455671 h 3717280"/>
              <a:gd name="connsiteX38" fmla="*/ 7166032 w 7169284"/>
              <a:gd name="connsiteY38" fmla="*/ 3409296 h 3717280"/>
              <a:gd name="connsiteX39" fmla="*/ 7169285 w 7169284"/>
              <a:gd name="connsiteY39" fmla="*/ 3360944 h 3717280"/>
              <a:gd name="connsiteX40" fmla="*/ 7169285 w 7169284"/>
              <a:gd name="connsiteY40" fmla="*/ 1455897 h 3717280"/>
              <a:gd name="connsiteX41" fmla="*/ 7166032 w 7169284"/>
              <a:gd name="connsiteY41" fmla="*/ 1407546 h 3717280"/>
              <a:gd name="connsiteX42" fmla="*/ 7156556 w 7169284"/>
              <a:gd name="connsiteY42" fmla="*/ 1361171 h 3717280"/>
              <a:gd name="connsiteX43" fmla="*/ 7141281 w 7169284"/>
              <a:gd name="connsiteY43" fmla="*/ 1317197 h 3717280"/>
              <a:gd name="connsiteX44" fmla="*/ 7120633 w 7169284"/>
              <a:gd name="connsiteY44" fmla="*/ 1276049 h 3717280"/>
              <a:gd name="connsiteX45" fmla="*/ 7095036 w 7169284"/>
              <a:gd name="connsiteY45" fmla="*/ 1238152 h 3717280"/>
              <a:gd name="connsiteX46" fmla="*/ 7064914 w 7169284"/>
              <a:gd name="connsiteY46" fmla="*/ 1203931 h 3717280"/>
              <a:gd name="connsiteX47" fmla="*/ 7030692 w 7169284"/>
              <a:gd name="connsiteY47" fmla="*/ 1173809 h 3717280"/>
              <a:gd name="connsiteX48" fmla="*/ 6992795 w 7169284"/>
              <a:gd name="connsiteY48" fmla="*/ 1148211 h 3717280"/>
              <a:gd name="connsiteX49" fmla="*/ 6951648 w 7169284"/>
              <a:gd name="connsiteY49" fmla="*/ 1127563 h 3717280"/>
              <a:gd name="connsiteX50" fmla="*/ 6907675 w 7169284"/>
              <a:gd name="connsiteY50" fmla="*/ 1112289 h 3717280"/>
              <a:gd name="connsiteX51" fmla="*/ 6861301 w 7169284"/>
              <a:gd name="connsiteY51" fmla="*/ 1102813 h 3717280"/>
              <a:gd name="connsiteX52" fmla="*/ 6812950 w 7169284"/>
              <a:gd name="connsiteY52" fmla="*/ 1099560 h 3717280"/>
              <a:gd name="connsiteX0" fmla="*/ 2377043 w 7169284"/>
              <a:gd name="connsiteY0" fmla="*/ 0 h 3717280"/>
              <a:gd name="connsiteX1" fmla="*/ 1836130 w 7169284"/>
              <a:gd name="connsiteY1" fmla="*/ 1099560 h 3717280"/>
              <a:gd name="connsiteX2" fmla="*/ 2993816 w 7169284"/>
              <a:gd name="connsiteY2" fmla="*/ 1116306 h 3717280"/>
              <a:gd name="connsiteX3" fmla="*/ 2377043 w 7169284"/>
              <a:gd name="connsiteY3" fmla="*/ 0 h 3717280"/>
              <a:gd name="connsiteX0" fmla="*/ 6812950 w 7169286"/>
              <a:gd name="connsiteY0" fmla="*/ 1099560 h 3717282"/>
              <a:gd name="connsiteX1" fmla="*/ 356337 w 7169286"/>
              <a:gd name="connsiteY1" fmla="*/ 1099560 h 3717282"/>
              <a:gd name="connsiteX2" fmla="*/ 307986 w 7169286"/>
              <a:gd name="connsiteY2" fmla="*/ 1102813 h 3717282"/>
              <a:gd name="connsiteX3" fmla="*/ 261611 w 7169286"/>
              <a:gd name="connsiteY3" fmla="*/ 1112289 h 3717282"/>
              <a:gd name="connsiteX4" fmla="*/ 217637 w 7169286"/>
              <a:gd name="connsiteY4" fmla="*/ 1127563 h 3717282"/>
              <a:gd name="connsiteX5" fmla="*/ 176489 w 7169286"/>
              <a:gd name="connsiteY5" fmla="*/ 1148211 h 3717282"/>
              <a:gd name="connsiteX6" fmla="*/ 138592 w 7169286"/>
              <a:gd name="connsiteY6" fmla="*/ 1173809 h 3717282"/>
              <a:gd name="connsiteX7" fmla="*/ 104371 w 7169286"/>
              <a:gd name="connsiteY7" fmla="*/ 1203931 h 3717282"/>
              <a:gd name="connsiteX8" fmla="*/ 74249 w 7169286"/>
              <a:gd name="connsiteY8" fmla="*/ 1238152 h 3717282"/>
              <a:gd name="connsiteX9" fmla="*/ 48651 w 7169286"/>
              <a:gd name="connsiteY9" fmla="*/ 1276049 h 3717282"/>
              <a:gd name="connsiteX10" fmla="*/ 28003 w 7169286"/>
              <a:gd name="connsiteY10" fmla="*/ 1317197 h 3717282"/>
              <a:gd name="connsiteX11" fmla="*/ 12729 w 7169286"/>
              <a:gd name="connsiteY11" fmla="*/ 1361171 h 3717282"/>
              <a:gd name="connsiteX12" fmla="*/ 3253 w 7169286"/>
              <a:gd name="connsiteY12" fmla="*/ 1407546 h 3717282"/>
              <a:gd name="connsiteX13" fmla="*/ 0 w 7169286"/>
              <a:gd name="connsiteY13" fmla="*/ 1455897 h 3717282"/>
              <a:gd name="connsiteX14" fmla="*/ 0 w 7169286"/>
              <a:gd name="connsiteY14" fmla="*/ 3360944 h 3717282"/>
              <a:gd name="connsiteX15" fmla="*/ 3253 w 7169286"/>
              <a:gd name="connsiteY15" fmla="*/ 3409296 h 3717282"/>
              <a:gd name="connsiteX16" fmla="*/ 12729 w 7169286"/>
              <a:gd name="connsiteY16" fmla="*/ 3455671 h 3717282"/>
              <a:gd name="connsiteX17" fmla="*/ 28003 w 7169286"/>
              <a:gd name="connsiteY17" fmla="*/ 3499644 h 3717282"/>
              <a:gd name="connsiteX18" fmla="*/ 48651 w 7169286"/>
              <a:gd name="connsiteY18" fmla="*/ 3540792 h 3717282"/>
              <a:gd name="connsiteX19" fmla="*/ 74249 w 7169286"/>
              <a:gd name="connsiteY19" fmla="*/ 3578689 h 3717282"/>
              <a:gd name="connsiteX20" fmla="*/ 104371 w 7169286"/>
              <a:gd name="connsiteY20" fmla="*/ 3612910 h 3717282"/>
              <a:gd name="connsiteX21" fmla="*/ 138592 w 7169286"/>
              <a:gd name="connsiteY21" fmla="*/ 3643032 h 3717282"/>
              <a:gd name="connsiteX22" fmla="*/ 176489 w 7169286"/>
              <a:gd name="connsiteY22" fmla="*/ 3668629 h 3717282"/>
              <a:gd name="connsiteX23" fmla="*/ 217637 w 7169286"/>
              <a:gd name="connsiteY23" fmla="*/ 3689277 h 3717282"/>
              <a:gd name="connsiteX24" fmla="*/ 261611 w 7169286"/>
              <a:gd name="connsiteY24" fmla="*/ 3704552 h 3717282"/>
              <a:gd name="connsiteX25" fmla="*/ 307986 w 7169286"/>
              <a:gd name="connsiteY25" fmla="*/ 3714028 h 3717282"/>
              <a:gd name="connsiteX26" fmla="*/ 356337 w 7169286"/>
              <a:gd name="connsiteY26" fmla="*/ 3717281 h 3717282"/>
              <a:gd name="connsiteX27" fmla="*/ 6812950 w 7169286"/>
              <a:gd name="connsiteY27" fmla="*/ 3717281 h 3717282"/>
              <a:gd name="connsiteX28" fmla="*/ 6861301 w 7169286"/>
              <a:gd name="connsiteY28" fmla="*/ 3714028 h 3717282"/>
              <a:gd name="connsiteX29" fmla="*/ 6907675 w 7169286"/>
              <a:gd name="connsiteY29" fmla="*/ 3704552 h 3717282"/>
              <a:gd name="connsiteX30" fmla="*/ 6951648 w 7169286"/>
              <a:gd name="connsiteY30" fmla="*/ 3689277 h 3717282"/>
              <a:gd name="connsiteX31" fmla="*/ 6992795 w 7169286"/>
              <a:gd name="connsiteY31" fmla="*/ 3668629 h 3717282"/>
              <a:gd name="connsiteX32" fmla="*/ 7030692 w 7169286"/>
              <a:gd name="connsiteY32" fmla="*/ 3643032 h 3717282"/>
              <a:gd name="connsiteX33" fmla="*/ 7064914 w 7169286"/>
              <a:gd name="connsiteY33" fmla="*/ 3612910 h 3717282"/>
              <a:gd name="connsiteX34" fmla="*/ 7095036 w 7169286"/>
              <a:gd name="connsiteY34" fmla="*/ 3578689 h 3717282"/>
              <a:gd name="connsiteX35" fmla="*/ 7120633 w 7169286"/>
              <a:gd name="connsiteY35" fmla="*/ 3540792 h 3717282"/>
              <a:gd name="connsiteX36" fmla="*/ 7141281 w 7169286"/>
              <a:gd name="connsiteY36" fmla="*/ 3499644 h 3717282"/>
              <a:gd name="connsiteX37" fmla="*/ 7156556 w 7169286"/>
              <a:gd name="connsiteY37" fmla="*/ 3455671 h 3717282"/>
              <a:gd name="connsiteX38" fmla="*/ 7166032 w 7169286"/>
              <a:gd name="connsiteY38" fmla="*/ 3409296 h 3717282"/>
              <a:gd name="connsiteX39" fmla="*/ 7169285 w 7169286"/>
              <a:gd name="connsiteY39" fmla="*/ 3360944 h 3717282"/>
              <a:gd name="connsiteX40" fmla="*/ 7169285 w 7169286"/>
              <a:gd name="connsiteY40" fmla="*/ 1455897 h 3717282"/>
              <a:gd name="connsiteX41" fmla="*/ 7166032 w 7169286"/>
              <a:gd name="connsiteY41" fmla="*/ 1407546 h 3717282"/>
              <a:gd name="connsiteX42" fmla="*/ 7156556 w 7169286"/>
              <a:gd name="connsiteY42" fmla="*/ 1361171 h 3717282"/>
              <a:gd name="connsiteX43" fmla="*/ 7141281 w 7169286"/>
              <a:gd name="connsiteY43" fmla="*/ 1317197 h 3717282"/>
              <a:gd name="connsiteX44" fmla="*/ 7120633 w 7169286"/>
              <a:gd name="connsiteY44" fmla="*/ 1276049 h 3717282"/>
              <a:gd name="connsiteX45" fmla="*/ 7095036 w 7169286"/>
              <a:gd name="connsiteY45" fmla="*/ 1238152 h 3717282"/>
              <a:gd name="connsiteX46" fmla="*/ 7064914 w 7169286"/>
              <a:gd name="connsiteY46" fmla="*/ 1203931 h 3717282"/>
              <a:gd name="connsiteX47" fmla="*/ 7030692 w 7169286"/>
              <a:gd name="connsiteY47" fmla="*/ 1173809 h 3717282"/>
              <a:gd name="connsiteX48" fmla="*/ 6992795 w 7169286"/>
              <a:gd name="connsiteY48" fmla="*/ 1148211 h 3717282"/>
              <a:gd name="connsiteX49" fmla="*/ 6951648 w 7169286"/>
              <a:gd name="connsiteY49" fmla="*/ 1127563 h 3717282"/>
              <a:gd name="connsiteX50" fmla="*/ 6907675 w 7169286"/>
              <a:gd name="connsiteY50" fmla="*/ 1112289 h 3717282"/>
              <a:gd name="connsiteX51" fmla="*/ 6861301 w 7169286"/>
              <a:gd name="connsiteY51" fmla="*/ 1102813 h 3717282"/>
              <a:gd name="connsiteX52" fmla="*/ 6812950 w 7169286"/>
              <a:gd name="connsiteY52" fmla="*/ 1099560 h 3717282"/>
              <a:gd name="connsiteX0" fmla="*/ 2377043 w 7169286"/>
              <a:gd name="connsiteY0" fmla="*/ 0 h 3717282"/>
              <a:gd name="connsiteX1" fmla="*/ 2348194 w 7169286"/>
              <a:gd name="connsiteY1" fmla="*/ 1116306 h 3717282"/>
              <a:gd name="connsiteX2" fmla="*/ 2993816 w 7169286"/>
              <a:gd name="connsiteY2" fmla="*/ 1116306 h 3717282"/>
              <a:gd name="connsiteX3" fmla="*/ 2377043 w 7169286"/>
              <a:gd name="connsiteY3" fmla="*/ 0 h 3717282"/>
              <a:gd name="connsiteX0" fmla="*/ 6812950 w 7169284"/>
              <a:gd name="connsiteY0" fmla="*/ 1082814 h 3700534"/>
              <a:gd name="connsiteX1" fmla="*/ 356337 w 7169284"/>
              <a:gd name="connsiteY1" fmla="*/ 1082814 h 3700534"/>
              <a:gd name="connsiteX2" fmla="*/ 307986 w 7169284"/>
              <a:gd name="connsiteY2" fmla="*/ 1086067 h 3700534"/>
              <a:gd name="connsiteX3" fmla="*/ 261611 w 7169284"/>
              <a:gd name="connsiteY3" fmla="*/ 1095543 h 3700534"/>
              <a:gd name="connsiteX4" fmla="*/ 217637 w 7169284"/>
              <a:gd name="connsiteY4" fmla="*/ 1110817 h 3700534"/>
              <a:gd name="connsiteX5" fmla="*/ 176489 w 7169284"/>
              <a:gd name="connsiteY5" fmla="*/ 1131465 h 3700534"/>
              <a:gd name="connsiteX6" fmla="*/ 138592 w 7169284"/>
              <a:gd name="connsiteY6" fmla="*/ 1157063 h 3700534"/>
              <a:gd name="connsiteX7" fmla="*/ 104371 w 7169284"/>
              <a:gd name="connsiteY7" fmla="*/ 1187185 h 3700534"/>
              <a:gd name="connsiteX8" fmla="*/ 74249 w 7169284"/>
              <a:gd name="connsiteY8" fmla="*/ 1221406 h 3700534"/>
              <a:gd name="connsiteX9" fmla="*/ 48651 w 7169284"/>
              <a:gd name="connsiteY9" fmla="*/ 1259303 h 3700534"/>
              <a:gd name="connsiteX10" fmla="*/ 28003 w 7169284"/>
              <a:gd name="connsiteY10" fmla="*/ 1300451 h 3700534"/>
              <a:gd name="connsiteX11" fmla="*/ 12729 w 7169284"/>
              <a:gd name="connsiteY11" fmla="*/ 1344425 h 3700534"/>
              <a:gd name="connsiteX12" fmla="*/ 3253 w 7169284"/>
              <a:gd name="connsiteY12" fmla="*/ 1390800 h 3700534"/>
              <a:gd name="connsiteX13" fmla="*/ 0 w 7169284"/>
              <a:gd name="connsiteY13" fmla="*/ 1439151 h 3700534"/>
              <a:gd name="connsiteX14" fmla="*/ 0 w 7169284"/>
              <a:gd name="connsiteY14" fmla="*/ 3344198 h 3700534"/>
              <a:gd name="connsiteX15" fmla="*/ 3253 w 7169284"/>
              <a:gd name="connsiteY15" fmla="*/ 3392550 h 3700534"/>
              <a:gd name="connsiteX16" fmla="*/ 12729 w 7169284"/>
              <a:gd name="connsiteY16" fmla="*/ 3438925 h 3700534"/>
              <a:gd name="connsiteX17" fmla="*/ 28003 w 7169284"/>
              <a:gd name="connsiteY17" fmla="*/ 3482898 h 3700534"/>
              <a:gd name="connsiteX18" fmla="*/ 48651 w 7169284"/>
              <a:gd name="connsiteY18" fmla="*/ 3524046 h 3700534"/>
              <a:gd name="connsiteX19" fmla="*/ 74249 w 7169284"/>
              <a:gd name="connsiteY19" fmla="*/ 3561943 h 3700534"/>
              <a:gd name="connsiteX20" fmla="*/ 104371 w 7169284"/>
              <a:gd name="connsiteY20" fmla="*/ 3596164 h 3700534"/>
              <a:gd name="connsiteX21" fmla="*/ 138592 w 7169284"/>
              <a:gd name="connsiteY21" fmla="*/ 3626286 h 3700534"/>
              <a:gd name="connsiteX22" fmla="*/ 176489 w 7169284"/>
              <a:gd name="connsiteY22" fmla="*/ 3651883 h 3700534"/>
              <a:gd name="connsiteX23" fmla="*/ 217637 w 7169284"/>
              <a:gd name="connsiteY23" fmla="*/ 3672531 h 3700534"/>
              <a:gd name="connsiteX24" fmla="*/ 261611 w 7169284"/>
              <a:gd name="connsiteY24" fmla="*/ 3687806 h 3700534"/>
              <a:gd name="connsiteX25" fmla="*/ 307986 w 7169284"/>
              <a:gd name="connsiteY25" fmla="*/ 3697282 h 3700534"/>
              <a:gd name="connsiteX26" fmla="*/ 356337 w 7169284"/>
              <a:gd name="connsiteY26" fmla="*/ 3700535 h 3700534"/>
              <a:gd name="connsiteX27" fmla="*/ 6812950 w 7169284"/>
              <a:gd name="connsiteY27" fmla="*/ 3700535 h 3700534"/>
              <a:gd name="connsiteX28" fmla="*/ 6861301 w 7169284"/>
              <a:gd name="connsiteY28" fmla="*/ 3697282 h 3700534"/>
              <a:gd name="connsiteX29" fmla="*/ 6907675 w 7169284"/>
              <a:gd name="connsiteY29" fmla="*/ 3687806 h 3700534"/>
              <a:gd name="connsiteX30" fmla="*/ 6951648 w 7169284"/>
              <a:gd name="connsiteY30" fmla="*/ 3672531 h 3700534"/>
              <a:gd name="connsiteX31" fmla="*/ 6992795 w 7169284"/>
              <a:gd name="connsiteY31" fmla="*/ 3651883 h 3700534"/>
              <a:gd name="connsiteX32" fmla="*/ 7030692 w 7169284"/>
              <a:gd name="connsiteY32" fmla="*/ 3626286 h 3700534"/>
              <a:gd name="connsiteX33" fmla="*/ 7064914 w 7169284"/>
              <a:gd name="connsiteY33" fmla="*/ 3596164 h 3700534"/>
              <a:gd name="connsiteX34" fmla="*/ 7095036 w 7169284"/>
              <a:gd name="connsiteY34" fmla="*/ 3561943 h 3700534"/>
              <a:gd name="connsiteX35" fmla="*/ 7120633 w 7169284"/>
              <a:gd name="connsiteY35" fmla="*/ 3524046 h 3700534"/>
              <a:gd name="connsiteX36" fmla="*/ 7141281 w 7169284"/>
              <a:gd name="connsiteY36" fmla="*/ 3482898 h 3700534"/>
              <a:gd name="connsiteX37" fmla="*/ 7156556 w 7169284"/>
              <a:gd name="connsiteY37" fmla="*/ 3438925 h 3700534"/>
              <a:gd name="connsiteX38" fmla="*/ 7166032 w 7169284"/>
              <a:gd name="connsiteY38" fmla="*/ 3392550 h 3700534"/>
              <a:gd name="connsiteX39" fmla="*/ 7169285 w 7169284"/>
              <a:gd name="connsiteY39" fmla="*/ 3344198 h 3700534"/>
              <a:gd name="connsiteX40" fmla="*/ 7169285 w 7169284"/>
              <a:gd name="connsiteY40" fmla="*/ 1439151 h 3700534"/>
              <a:gd name="connsiteX41" fmla="*/ 7166032 w 7169284"/>
              <a:gd name="connsiteY41" fmla="*/ 1390800 h 3700534"/>
              <a:gd name="connsiteX42" fmla="*/ 7156556 w 7169284"/>
              <a:gd name="connsiteY42" fmla="*/ 1344425 h 3700534"/>
              <a:gd name="connsiteX43" fmla="*/ 7141281 w 7169284"/>
              <a:gd name="connsiteY43" fmla="*/ 1300451 h 3700534"/>
              <a:gd name="connsiteX44" fmla="*/ 7120633 w 7169284"/>
              <a:gd name="connsiteY44" fmla="*/ 1259303 h 3700534"/>
              <a:gd name="connsiteX45" fmla="*/ 7095036 w 7169284"/>
              <a:gd name="connsiteY45" fmla="*/ 1221406 h 3700534"/>
              <a:gd name="connsiteX46" fmla="*/ 7064914 w 7169284"/>
              <a:gd name="connsiteY46" fmla="*/ 1187185 h 3700534"/>
              <a:gd name="connsiteX47" fmla="*/ 7030692 w 7169284"/>
              <a:gd name="connsiteY47" fmla="*/ 1157063 h 3700534"/>
              <a:gd name="connsiteX48" fmla="*/ 6992795 w 7169284"/>
              <a:gd name="connsiteY48" fmla="*/ 1131465 h 3700534"/>
              <a:gd name="connsiteX49" fmla="*/ 6951648 w 7169284"/>
              <a:gd name="connsiteY49" fmla="*/ 1110817 h 3700534"/>
              <a:gd name="connsiteX50" fmla="*/ 6907675 w 7169284"/>
              <a:gd name="connsiteY50" fmla="*/ 1095543 h 3700534"/>
              <a:gd name="connsiteX51" fmla="*/ 6861301 w 7169284"/>
              <a:gd name="connsiteY51" fmla="*/ 1086067 h 3700534"/>
              <a:gd name="connsiteX52" fmla="*/ 6812950 w 7169284"/>
              <a:gd name="connsiteY52" fmla="*/ 1082814 h 3700534"/>
              <a:gd name="connsiteX0" fmla="*/ 2092563 w 7169284"/>
              <a:gd name="connsiteY0" fmla="*/ 0 h 3700534"/>
              <a:gd name="connsiteX1" fmla="*/ 2348194 w 7169284"/>
              <a:gd name="connsiteY1" fmla="*/ 1099560 h 3700534"/>
              <a:gd name="connsiteX2" fmla="*/ 2993816 w 7169284"/>
              <a:gd name="connsiteY2" fmla="*/ 1099560 h 3700534"/>
              <a:gd name="connsiteX3" fmla="*/ 2092563 w 7169284"/>
              <a:gd name="connsiteY3" fmla="*/ 0 h 3700534"/>
              <a:gd name="connsiteX0" fmla="*/ 6812950 w 7169286"/>
              <a:gd name="connsiteY0" fmla="*/ 1220972 h 3838694"/>
              <a:gd name="connsiteX1" fmla="*/ 356337 w 7169286"/>
              <a:gd name="connsiteY1" fmla="*/ 1220972 h 3838694"/>
              <a:gd name="connsiteX2" fmla="*/ 307986 w 7169286"/>
              <a:gd name="connsiteY2" fmla="*/ 1224225 h 3838694"/>
              <a:gd name="connsiteX3" fmla="*/ 261611 w 7169286"/>
              <a:gd name="connsiteY3" fmla="*/ 1233701 h 3838694"/>
              <a:gd name="connsiteX4" fmla="*/ 217637 w 7169286"/>
              <a:gd name="connsiteY4" fmla="*/ 1248975 h 3838694"/>
              <a:gd name="connsiteX5" fmla="*/ 176489 w 7169286"/>
              <a:gd name="connsiteY5" fmla="*/ 1269623 h 3838694"/>
              <a:gd name="connsiteX6" fmla="*/ 138592 w 7169286"/>
              <a:gd name="connsiteY6" fmla="*/ 1295221 h 3838694"/>
              <a:gd name="connsiteX7" fmla="*/ 104371 w 7169286"/>
              <a:gd name="connsiteY7" fmla="*/ 1325343 h 3838694"/>
              <a:gd name="connsiteX8" fmla="*/ 74249 w 7169286"/>
              <a:gd name="connsiteY8" fmla="*/ 1359564 h 3838694"/>
              <a:gd name="connsiteX9" fmla="*/ 48651 w 7169286"/>
              <a:gd name="connsiteY9" fmla="*/ 1397461 h 3838694"/>
              <a:gd name="connsiteX10" fmla="*/ 28003 w 7169286"/>
              <a:gd name="connsiteY10" fmla="*/ 1438609 h 3838694"/>
              <a:gd name="connsiteX11" fmla="*/ 12729 w 7169286"/>
              <a:gd name="connsiteY11" fmla="*/ 1482583 h 3838694"/>
              <a:gd name="connsiteX12" fmla="*/ 3253 w 7169286"/>
              <a:gd name="connsiteY12" fmla="*/ 1528958 h 3838694"/>
              <a:gd name="connsiteX13" fmla="*/ 0 w 7169286"/>
              <a:gd name="connsiteY13" fmla="*/ 1577309 h 3838694"/>
              <a:gd name="connsiteX14" fmla="*/ 0 w 7169286"/>
              <a:gd name="connsiteY14" fmla="*/ 3482356 h 3838694"/>
              <a:gd name="connsiteX15" fmla="*/ 3253 w 7169286"/>
              <a:gd name="connsiteY15" fmla="*/ 3530708 h 3838694"/>
              <a:gd name="connsiteX16" fmla="*/ 12729 w 7169286"/>
              <a:gd name="connsiteY16" fmla="*/ 3577083 h 3838694"/>
              <a:gd name="connsiteX17" fmla="*/ 28003 w 7169286"/>
              <a:gd name="connsiteY17" fmla="*/ 3621056 h 3838694"/>
              <a:gd name="connsiteX18" fmla="*/ 48651 w 7169286"/>
              <a:gd name="connsiteY18" fmla="*/ 3662204 h 3838694"/>
              <a:gd name="connsiteX19" fmla="*/ 74249 w 7169286"/>
              <a:gd name="connsiteY19" fmla="*/ 3700101 h 3838694"/>
              <a:gd name="connsiteX20" fmla="*/ 104371 w 7169286"/>
              <a:gd name="connsiteY20" fmla="*/ 3734322 h 3838694"/>
              <a:gd name="connsiteX21" fmla="*/ 138592 w 7169286"/>
              <a:gd name="connsiteY21" fmla="*/ 3764444 h 3838694"/>
              <a:gd name="connsiteX22" fmla="*/ 176489 w 7169286"/>
              <a:gd name="connsiteY22" fmla="*/ 3790041 h 3838694"/>
              <a:gd name="connsiteX23" fmla="*/ 217637 w 7169286"/>
              <a:gd name="connsiteY23" fmla="*/ 3810689 h 3838694"/>
              <a:gd name="connsiteX24" fmla="*/ 261611 w 7169286"/>
              <a:gd name="connsiteY24" fmla="*/ 3825964 h 3838694"/>
              <a:gd name="connsiteX25" fmla="*/ 307986 w 7169286"/>
              <a:gd name="connsiteY25" fmla="*/ 3835440 h 3838694"/>
              <a:gd name="connsiteX26" fmla="*/ 356337 w 7169286"/>
              <a:gd name="connsiteY26" fmla="*/ 3838693 h 3838694"/>
              <a:gd name="connsiteX27" fmla="*/ 6812950 w 7169286"/>
              <a:gd name="connsiteY27" fmla="*/ 3838693 h 3838694"/>
              <a:gd name="connsiteX28" fmla="*/ 6861301 w 7169286"/>
              <a:gd name="connsiteY28" fmla="*/ 3835440 h 3838694"/>
              <a:gd name="connsiteX29" fmla="*/ 6907675 w 7169286"/>
              <a:gd name="connsiteY29" fmla="*/ 3825964 h 3838694"/>
              <a:gd name="connsiteX30" fmla="*/ 6951648 w 7169286"/>
              <a:gd name="connsiteY30" fmla="*/ 3810689 h 3838694"/>
              <a:gd name="connsiteX31" fmla="*/ 6992795 w 7169286"/>
              <a:gd name="connsiteY31" fmla="*/ 3790041 h 3838694"/>
              <a:gd name="connsiteX32" fmla="*/ 7030692 w 7169286"/>
              <a:gd name="connsiteY32" fmla="*/ 3764444 h 3838694"/>
              <a:gd name="connsiteX33" fmla="*/ 7064914 w 7169286"/>
              <a:gd name="connsiteY33" fmla="*/ 3734322 h 3838694"/>
              <a:gd name="connsiteX34" fmla="*/ 7095036 w 7169286"/>
              <a:gd name="connsiteY34" fmla="*/ 3700101 h 3838694"/>
              <a:gd name="connsiteX35" fmla="*/ 7120633 w 7169286"/>
              <a:gd name="connsiteY35" fmla="*/ 3662204 h 3838694"/>
              <a:gd name="connsiteX36" fmla="*/ 7141281 w 7169286"/>
              <a:gd name="connsiteY36" fmla="*/ 3621056 h 3838694"/>
              <a:gd name="connsiteX37" fmla="*/ 7156556 w 7169286"/>
              <a:gd name="connsiteY37" fmla="*/ 3577083 h 3838694"/>
              <a:gd name="connsiteX38" fmla="*/ 7166032 w 7169286"/>
              <a:gd name="connsiteY38" fmla="*/ 3530708 h 3838694"/>
              <a:gd name="connsiteX39" fmla="*/ 7169285 w 7169286"/>
              <a:gd name="connsiteY39" fmla="*/ 3482356 h 3838694"/>
              <a:gd name="connsiteX40" fmla="*/ 7169285 w 7169286"/>
              <a:gd name="connsiteY40" fmla="*/ 1577309 h 3838694"/>
              <a:gd name="connsiteX41" fmla="*/ 7166032 w 7169286"/>
              <a:gd name="connsiteY41" fmla="*/ 1528958 h 3838694"/>
              <a:gd name="connsiteX42" fmla="*/ 7156556 w 7169286"/>
              <a:gd name="connsiteY42" fmla="*/ 1482583 h 3838694"/>
              <a:gd name="connsiteX43" fmla="*/ 7141281 w 7169286"/>
              <a:gd name="connsiteY43" fmla="*/ 1438609 h 3838694"/>
              <a:gd name="connsiteX44" fmla="*/ 7120633 w 7169286"/>
              <a:gd name="connsiteY44" fmla="*/ 1397461 h 3838694"/>
              <a:gd name="connsiteX45" fmla="*/ 7095036 w 7169286"/>
              <a:gd name="connsiteY45" fmla="*/ 1359564 h 3838694"/>
              <a:gd name="connsiteX46" fmla="*/ 7064914 w 7169286"/>
              <a:gd name="connsiteY46" fmla="*/ 1325343 h 3838694"/>
              <a:gd name="connsiteX47" fmla="*/ 7030692 w 7169286"/>
              <a:gd name="connsiteY47" fmla="*/ 1295221 h 3838694"/>
              <a:gd name="connsiteX48" fmla="*/ 6992795 w 7169286"/>
              <a:gd name="connsiteY48" fmla="*/ 1269623 h 3838694"/>
              <a:gd name="connsiteX49" fmla="*/ 6951648 w 7169286"/>
              <a:gd name="connsiteY49" fmla="*/ 1248975 h 3838694"/>
              <a:gd name="connsiteX50" fmla="*/ 6907675 w 7169286"/>
              <a:gd name="connsiteY50" fmla="*/ 1233701 h 3838694"/>
              <a:gd name="connsiteX51" fmla="*/ 6861301 w 7169286"/>
              <a:gd name="connsiteY51" fmla="*/ 1224225 h 3838694"/>
              <a:gd name="connsiteX52" fmla="*/ 6812950 w 7169286"/>
              <a:gd name="connsiteY52" fmla="*/ 1220972 h 3838694"/>
              <a:gd name="connsiteX0" fmla="*/ 997315 w 7169286"/>
              <a:gd name="connsiteY0" fmla="*/ 0 h 3838694"/>
              <a:gd name="connsiteX1" fmla="*/ 2348194 w 7169286"/>
              <a:gd name="connsiteY1" fmla="*/ 1237718 h 3838694"/>
              <a:gd name="connsiteX2" fmla="*/ 2993816 w 7169286"/>
              <a:gd name="connsiteY2" fmla="*/ 1237718 h 3838694"/>
              <a:gd name="connsiteX3" fmla="*/ 997315 w 7169286"/>
              <a:gd name="connsiteY3" fmla="*/ 0 h 3838694"/>
              <a:gd name="connsiteX0" fmla="*/ 6812950 w 7169284"/>
              <a:gd name="connsiteY0" fmla="*/ 994895 h 3612616"/>
              <a:gd name="connsiteX1" fmla="*/ 356337 w 7169284"/>
              <a:gd name="connsiteY1" fmla="*/ 994895 h 3612616"/>
              <a:gd name="connsiteX2" fmla="*/ 307986 w 7169284"/>
              <a:gd name="connsiteY2" fmla="*/ 998148 h 3612616"/>
              <a:gd name="connsiteX3" fmla="*/ 261611 w 7169284"/>
              <a:gd name="connsiteY3" fmla="*/ 1007624 h 3612616"/>
              <a:gd name="connsiteX4" fmla="*/ 217637 w 7169284"/>
              <a:gd name="connsiteY4" fmla="*/ 1022898 h 3612616"/>
              <a:gd name="connsiteX5" fmla="*/ 176489 w 7169284"/>
              <a:gd name="connsiteY5" fmla="*/ 1043546 h 3612616"/>
              <a:gd name="connsiteX6" fmla="*/ 138592 w 7169284"/>
              <a:gd name="connsiteY6" fmla="*/ 1069144 h 3612616"/>
              <a:gd name="connsiteX7" fmla="*/ 104371 w 7169284"/>
              <a:gd name="connsiteY7" fmla="*/ 1099266 h 3612616"/>
              <a:gd name="connsiteX8" fmla="*/ 74249 w 7169284"/>
              <a:gd name="connsiteY8" fmla="*/ 1133487 h 3612616"/>
              <a:gd name="connsiteX9" fmla="*/ 48651 w 7169284"/>
              <a:gd name="connsiteY9" fmla="*/ 1171384 h 3612616"/>
              <a:gd name="connsiteX10" fmla="*/ 28003 w 7169284"/>
              <a:gd name="connsiteY10" fmla="*/ 1212532 h 3612616"/>
              <a:gd name="connsiteX11" fmla="*/ 12729 w 7169284"/>
              <a:gd name="connsiteY11" fmla="*/ 1256506 h 3612616"/>
              <a:gd name="connsiteX12" fmla="*/ 3253 w 7169284"/>
              <a:gd name="connsiteY12" fmla="*/ 1302881 h 3612616"/>
              <a:gd name="connsiteX13" fmla="*/ 0 w 7169284"/>
              <a:gd name="connsiteY13" fmla="*/ 1351232 h 3612616"/>
              <a:gd name="connsiteX14" fmla="*/ 0 w 7169284"/>
              <a:gd name="connsiteY14" fmla="*/ 3256279 h 3612616"/>
              <a:gd name="connsiteX15" fmla="*/ 3253 w 7169284"/>
              <a:gd name="connsiteY15" fmla="*/ 3304631 h 3612616"/>
              <a:gd name="connsiteX16" fmla="*/ 12729 w 7169284"/>
              <a:gd name="connsiteY16" fmla="*/ 3351006 h 3612616"/>
              <a:gd name="connsiteX17" fmla="*/ 28003 w 7169284"/>
              <a:gd name="connsiteY17" fmla="*/ 3394979 h 3612616"/>
              <a:gd name="connsiteX18" fmla="*/ 48651 w 7169284"/>
              <a:gd name="connsiteY18" fmla="*/ 3436127 h 3612616"/>
              <a:gd name="connsiteX19" fmla="*/ 74249 w 7169284"/>
              <a:gd name="connsiteY19" fmla="*/ 3474024 h 3612616"/>
              <a:gd name="connsiteX20" fmla="*/ 104371 w 7169284"/>
              <a:gd name="connsiteY20" fmla="*/ 3508245 h 3612616"/>
              <a:gd name="connsiteX21" fmla="*/ 138592 w 7169284"/>
              <a:gd name="connsiteY21" fmla="*/ 3538367 h 3612616"/>
              <a:gd name="connsiteX22" fmla="*/ 176489 w 7169284"/>
              <a:gd name="connsiteY22" fmla="*/ 3563964 h 3612616"/>
              <a:gd name="connsiteX23" fmla="*/ 217637 w 7169284"/>
              <a:gd name="connsiteY23" fmla="*/ 3584612 h 3612616"/>
              <a:gd name="connsiteX24" fmla="*/ 261611 w 7169284"/>
              <a:gd name="connsiteY24" fmla="*/ 3599887 h 3612616"/>
              <a:gd name="connsiteX25" fmla="*/ 307986 w 7169284"/>
              <a:gd name="connsiteY25" fmla="*/ 3609363 h 3612616"/>
              <a:gd name="connsiteX26" fmla="*/ 356337 w 7169284"/>
              <a:gd name="connsiteY26" fmla="*/ 3612616 h 3612616"/>
              <a:gd name="connsiteX27" fmla="*/ 6812950 w 7169284"/>
              <a:gd name="connsiteY27" fmla="*/ 3612616 h 3612616"/>
              <a:gd name="connsiteX28" fmla="*/ 6861301 w 7169284"/>
              <a:gd name="connsiteY28" fmla="*/ 3609363 h 3612616"/>
              <a:gd name="connsiteX29" fmla="*/ 6907675 w 7169284"/>
              <a:gd name="connsiteY29" fmla="*/ 3599887 h 3612616"/>
              <a:gd name="connsiteX30" fmla="*/ 6951648 w 7169284"/>
              <a:gd name="connsiteY30" fmla="*/ 3584612 h 3612616"/>
              <a:gd name="connsiteX31" fmla="*/ 6992795 w 7169284"/>
              <a:gd name="connsiteY31" fmla="*/ 3563964 h 3612616"/>
              <a:gd name="connsiteX32" fmla="*/ 7030692 w 7169284"/>
              <a:gd name="connsiteY32" fmla="*/ 3538367 h 3612616"/>
              <a:gd name="connsiteX33" fmla="*/ 7064914 w 7169284"/>
              <a:gd name="connsiteY33" fmla="*/ 3508245 h 3612616"/>
              <a:gd name="connsiteX34" fmla="*/ 7095036 w 7169284"/>
              <a:gd name="connsiteY34" fmla="*/ 3474024 h 3612616"/>
              <a:gd name="connsiteX35" fmla="*/ 7120633 w 7169284"/>
              <a:gd name="connsiteY35" fmla="*/ 3436127 h 3612616"/>
              <a:gd name="connsiteX36" fmla="*/ 7141281 w 7169284"/>
              <a:gd name="connsiteY36" fmla="*/ 3394979 h 3612616"/>
              <a:gd name="connsiteX37" fmla="*/ 7156556 w 7169284"/>
              <a:gd name="connsiteY37" fmla="*/ 3351006 h 3612616"/>
              <a:gd name="connsiteX38" fmla="*/ 7166032 w 7169284"/>
              <a:gd name="connsiteY38" fmla="*/ 3304631 h 3612616"/>
              <a:gd name="connsiteX39" fmla="*/ 7169285 w 7169284"/>
              <a:gd name="connsiteY39" fmla="*/ 3256279 h 3612616"/>
              <a:gd name="connsiteX40" fmla="*/ 7169285 w 7169284"/>
              <a:gd name="connsiteY40" fmla="*/ 1351232 h 3612616"/>
              <a:gd name="connsiteX41" fmla="*/ 7166032 w 7169284"/>
              <a:gd name="connsiteY41" fmla="*/ 1302881 h 3612616"/>
              <a:gd name="connsiteX42" fmla="*/ 7156556 w 7169284"/>
              <a:gd name="connsiteY42" fmla="*/ 1256506 h 3612616"/>
              <a:gd name="connsiteX43" fmla="*/ 7141281 w 7169284"/>
              <a:gd name="connsiteY43" fmla="*/ 1212532 h 3612616"/>
              <a:gd name="connsiteX44" fmla="*/ 7120633 w 7169284"/>
              <a:gd name="connsiteY44" fmla="*/ 1171384 h 3612616"/>
              <a:gd name="connsiteX45" fmla="*/ 7095036 w 7169284"/>
              <a:gd name="connsiteY45" fmla="*/ 1133487 h 3612616"/>
              <a:gd name="connsiteX46" fmla="*/ 7064914 w 7169284"/>
              <a:gd name="connsiteY46" fmla="*/ 1099266 h 3612616"/>
              <a:gd name="connsiteX47" fmla="*/ 7030692 w 7169284"/>
              <a:gd name="connsiteY47" fmla="*/ 1069144 h 3612616"/>
              <a:gd name="connsiteX48" fmla="*/ 6992795 w 7169284"/>
              <a:gd name="connsiteY48" fmla="*/ 1043546 h 3612616"/>
              <a:gd name="connsiteX49" fmla="*/ 6951648 w 7169284"/>
              <a:gd name="connsiteY49" fmla="*/ 1022898 h 3612616"/>
              <a:gd name="connsiteX50" fmla="*/ 6907675 w 7169284"/>
              <a:gd name="connsiteY50" fmla="*/ 1007624 h 3612616"/>
              <a:gd name="connsiteX51" fmla="*/ 6861301 w 7169284"/>
              <a:gd name="connsiteY51" fmla="*/ 998148 h 3612616"/>
              <a:gd name="connsiteX52" fmla="*/ 6812950 w 7169284"/>
              <a:gd name="connsiteY52" fmla="*/ 994895 h 3612616"/>
              <a:gd name="connsiteX0" fmla="*/ 3827891 w 7169284"/>
              <a:gd name="connsiteY0" fmla="*/ 0 h 3612616"/>
              <a:gd name="connsiteX1" fmla="*/ 2348194 w 7169284"/>
              <a:gd name="connsiteY1" fmla="*/ 1011641 h 3612616"/>
              <a:gd name="connsiteX2" fmla="*/ 2993816 w 7169284"/>
              <a:gd name="connsiteY2" fmla="*/ 1011641 h 3612616"/>
              <a:gd name="connsiteX3" fmla="*/ 3827891 w 7169284"/>
              <a:gd name="connsiteY3" fmla="*/ 0 h 3612616"/>
            </a:gdLst>
            <a:ahLst/>
            <a:cxnLst>
              <a:cxn ang="0">
                <a:pos x="connsiteX0" y="connsiteY0"/>
              </a:cxn>
              <a:cxn ang="0">
                <a:pos x="connsiteX1" y="connsiteY1"/>
              </a:cxn>
              <a:cxn ang="0">
                <a:pos x="connsiteX2" y="connsiteY2"/>
              </a:cxn>
              <a:cxn ang="0">
                <a:pos x="connsiteX3" y="connsiteY3"/>
              </a:cxn>
            </a:cxnLst>
            <a:rect l="l" t="t" r="r" b="b"/>
            <a:pathLst>
              <a:path w="7169284" h="3612616" extrusionOk="0">
                <a:moveTo>
                  <a:pt x="6812950" y="994895"/>
                </a:moveTo>
                <a:lnTo>
                  <a:pt x="356337" y="994895"/>
                </a:lnTo>
                <a:lnTo>
                  <a:pt x="307986" y="998148"/>
                </a:lnTo>
                <a:lnTo>
                  <a:pt x="261611" y="1007624"/>
                </a:lnTo>
                <a:lnTo>
                  <a:pt x="217637" y="1022898"/>
                </a:lnTo>
                <a:lnTo>
                  <a:pt x="176489" y="1043546"/>
                </a:lnTo>
                <a:lnTo>
                  <a:pt x="138592" y="1069144"/>
                </a:lnTo>
                <a:lnTo>
                  <a:pt x="104371" y="1099266"/>
                </a:lnTo>
                <a:lnTo>
                  <a:pt x="74249" y="1133487"/>
                </a:lnTo>
                <a:lnTo>
                  <a:pt x="48651" y="1171384"/>
                </a:lnTo>
                <a:lnTo>
                  <a:pt x="28003" y="1212532"/>
                </a:lnTo>
                <a:lnTo>
                  <a:pt x="12729" y="1256506"/>
                </a:lnTo>
                <a:lnTo>
                  <a:pt x="3253" y="1302881"/>
                </a:lnTo>
                <a:lnTo>
                  <a:pt x="0" y="1351232"/>
                </a:lnTo>
                <a:lnTo>
                  <a:pt x="0" y="3256279"/>
                </a:lnTo>
                <a:lnTo>
                  <a:pt x="3253" y="3304631"/>
                </a:lnTo>
                <a:lnTo>
                  <a:pt x="12729" y="3351006"/>
                </a:lnTo>
                <a:lnTo>
                  <a:pt x="28003" y="3394979"/>
                </a:lnTo>
                <a:lnTo>
                  <a:pt x="48651" y="3436127"/>
                </a:lnTo>
                <a:lnTo>
                  <a:pt x="74249" y="3474024"/>
                </a:lnTo>
                <a:lnTo>
                  <a:pt x="104371" y="3508245"/>
                </a:lnTo>
                <a:lnTo>
                  <a:pt x="138592" y="3538367"/>
                </a:lnTo>
                <a:lnTo>
                  <a:pt x="176489" y="3563964"/>
                </a:lnTo>
                <a:lnTo>
                  <a:pt x="217637" y="3584612"/>
                </a:lnTo>
                <a:lnTo>
                  <a:pt x="261611" y="3599887"/>
                </a:lnTo>
                <a:lnTo>
                  <a:pt x="307986" y="3609363"/>
                </a:lnTo>
                <a:lnTo>
                  <a:pt x="356337" y="3612616"/>
                </a:lnTo>
                <a:lnTo>
                  <a:pt x="6812950" y="3612616"/>
                </a:lnTo>
                <a:lnTo>
                  <a:pt x="6861301" y="3609363"/>
                </a:lnTo>
                <a:lnTo>
                  <a:pt x="6907675" y="3599887"/>
                </a:lnTo>
                <a:lnTo>
                  <a:pt x="6951648" y="3584612"/>
                </a:lnTo>
                <a:lnTo>
                  <a:pt x="6992795" y="3563964"/>
                </a:lnTo>
                <a:lnTo>
                  <a:pt x="7030692" y="3538367"/>
                </a:lnTo>
                <a:lnTo>
                  <a:pt x="7064914" y="3508245"/>
                </a:lnTo>
                <a:lnTo>
                  <a:pt x="7095036" y="3474024"/>
                </a:lnTo>
                <a:lnTo>
                  <a:pt x="7120633" y="3436127"/>
                </a:lnTo>
                <a:lnTo>
                  <a:pt x="7141281" y="3394979"/>
                </a:lnTo>
                <a:lnTo>
                  <a:pt x="7156556" y="3351006"/>
                </a:lnTo>
                <a:lnTo>
                  <a:pt x="7166032" y="3304631"/>
                </a:lnTo>
                <a:lnTo>
                  <a:pt x="7169285" y="3256279"/>
                </a:lnTo>
                <a:lnTo>
                  <a:pt x="7169285" y="1351232"/>
                </a:lnTo>
                <a:lnTo>
                  <a:pt x="7166032" y="1302881"/>
                </a:lnTo>
                <a:lnTo>
                  <a:pt x="7156556" y="1256506"/>
                </a:lnTo>
                <a:lnTo>
                  <a:pt x="7141281" y="1212532"/>
                </a:lnTo>
                <a:lnTo>
                  <a:pt x="7120633" y="1171384"/>
                </a:lnTo>
                <a:lnTo>
                  <a:pt x="7095036" y="1133487"/>
                </a:lnTo>
                <a:lnTo>
                  <a:pt x="7064914" y="1099266"/>
                </a:lnTo>
                <a:lnTo>
                  <a:pt x="7030692" y="1069144"/>
                </a:lnTo>
                <a:lnTo>
                  <a:pt x="6992795" y="1043546"/>
                </a:lnTo>
                <a:lnTo>
                  <a:pt x="6951648" y="1022898"/>
                </a:lnTo>
                <a:lnTo>
                  <a:pt x="6907675" y="1007624"/>
                </a:lnTo>
                <a:lnTo>
                  <a:pt x="6861301" y="998148"/>
                </a:lnTo>
                <a:lnTo>
                  <a:pt x="6812950" y="994895"/>
                </a:lnTo>
                <a:close/>
              </a:path>
              <a:path w="7169284" h="3612616" extrusionOk="0">
                <a:moveTo>
                  <a:pt x="3827891" y="0"/>
                </a:moveTo>
                <a:lnTo>
                  <a:pt x="2348194" y="1011641"/>
                </a:lnTo>
                <a:lnTo>
                  <a:pt x="2993816" y="1011641"/>
                </a:lnTo>
                <a:lnTo>
                  <a:pt x="3827891" y="0"/>
                </a:lnTo>
                <a:close/>
              </a:path>
            </a:pathLst>
          </a:custGeom>
          <a:solidFill>
            <a:srgbClr val="A0C283"/>
          </a:solidFill>
          <a:ln>
            <a:noFill/>
          </a:ln>
        </p:spPr>
        <p:txBody>
          <a:bodyPr spcFirstLastPara="1" wrap="square" lIns="0" tIns="0" rIns="0" bIns="0" anchor="t" anchorCtr="0">
            <a:noAutofit/>
          </a:bodyPr>
          <a:lstStyle/>
          <a:p>
            <a:endParaRPr sz="964"/>
          </a:p>
        </p:txBody>
      </p:sp>
      <p:sp>
        <p:nvSpPr>
          <p:cNvPr id="14" name="Google Shape;173;p20"/>
          <p:cNvSpPr txBox="1"/>
          <p:nvPr/>
        </p:nvSpPr>
        <p:spPr>
          <a:xfrm>
            <a:off x="6447839" y="3813730"/>
            <a:ext cx="3760474" cy="1482306"/>
          </a:xfrm>
          <a:prstGeom prst="rect">
            <a:avLst/>
          </a:prstGeom>
          <a:noFill/>
          <a:ln>
            <a:noFill/>
          </a:ln>
        </p:spPr>
        <p:txBody>
          <a:bodyPr spcFirstLastPara="1" wrap="square" lIns="0" tIns="8504" rIns="0" bIns="0" anchor="t" anchorCtr="0">
            <a:noAutofit/>
          </a:bodyPr>
          <a:lstStyle/>
          <a:p>
            <a:pPr algn="ctr">
              <a:lnSpc>
                <a:spcPct val="116753"/>
              </a:lnSpc>
            </a:pPr>
            <a:r>
              <a:rPr lang="en-US" sz="2800" b="1" dirty="0">
                <a:solidFill>
                  <a:srgbClr val="FFFFFF"/>
                </a:solidFill>
                <a:latin typeface="+mj-lt"/>
                <a:ea typeface="Trebuchet MS"/>
                <a:cs typeface="Trebuchet MS"/>
                <a:sym typeface="Trebuchet MS"/>
              </a:rPr>
              <a:t>name(s) of columns to extract</a:t>
            </a:r>
            <a:endParaRPr sz="2800" dirty="0">
              <a:latin typeface="+mj-lt"/>
              <a:ea typeface="Trebuchet MS"/>
              <a:cs typeface="Trebuchet MS"/>
              <a:sym typeface="Trebuchet MS"/>
            </a:endParaRPr>
          </a:p>
          <a:p>
            <a:pPr algn="ctr">
              <a:lnSpc>
                <a:spcPct val="116753"/>
              </a:lnSpc>
            </a:pPr>
            <a:r>
              <a:rPr lang="en-US" sz="2800" dirty="0">
                <a:solidFill>
                  <a:srgbClr val="FFFFFF"/>
                </a:solidFill>
                <a:latin typeface="+mj-lt"/>
                <a:ea typeface="Calibri"/>
                <a:cs typeface="Calibri"/>
                <a:sym typeface="Calibri"/>
              </a:rPr>
              <a:t>(or a select helper) function)</a:t>
            </a:r>
            <a:endParaRPr sz="2800" dirty="0">
              <a:latin typeface="+mj-lt"/>
              <a:ea typeface="Calibri"/>
              <a:cs typeface="Calibri"/>
              <a:sym typeface="Calibri"/>
            </a:endParaRPr>
          </a:p>
        </p:txBody>
      </p:sp>
      <p:sp>
        <p:nvSpPr>
          <p:cNvPr id="15" name="Google Shape;175;p20"/>
          <p:cNvSpPr txBox="1"/>
          <p:nvPr/>
        </p:nvSpPr>
        <p:spPr>
          <a:xfrm>
            <a:off x="4503944" y="3916212"/>
            <a:ext cx="1588982" cy="710036"/>
          </a:xfrm>
          <a:prstGeom prst="rect">
            <a:avLst/>
          </a:prstGeom>
          <a:noFill/>
          <a:ln>
            <a:noFill/>
          </a:ln>
        </p:spPr>
        <p:txBody>
          <a:bodyPr spcFirstLastPara="1" wrap="square" lIns="0" tIns="32652" rIns="0" bIns="0" anchor="t" anchorCtr="0">
            <a:noAutofit/>
          </a:bodyPr>
          <a:lstStyle/>
          <a:p>
            <a:pPr marL="208524" marR="2721" indent="-202061">
              <a:lnSpc>
                <a:spcPct val="113506"/>
              </a:lnSpc>
            </a:pPr>
            <a:r>
              <a:rPr lang="en-US" sz="2062" b="1">
                <a:solidFill>
                  <a:srgbClr val="FFFFFF"/>
                </a:solidFill>
                <a:latin typeface="Trebuchet MS"/>
                <a:ea typeface="Trebuchet MS"/>
                <a:cs typeface="Trebuchet MS"/>
                <a:sym typeface="Trebuchet MS"/>
              </a:rPr>
              <a:t>data frame to  transform</a:t>
            </a:r>
            <a:endParaRPr sz="2062">
              <a:latin typeface="Trebuchet MS"/>
              <a:ea typeface="Trebuchet MS"/>
              <a:cs typeface="Trebuchet MS"/>
              <a:sym typeface="Trebuchet MS"/>
            </a:endParaRPr>
          </a:p>
        </p:txBody>
      </p:sp>
      <p:sp>
        <p:nvSpPr>
          <p:cNvPr id="16" name="Google Shape;137;p17"/>
          <p:cNvSpPr/>
          <p:nvPr/>
        </p:nvSpPr>
        <p:spPr>
          <a:xfrm>
            <a:off x="3630630" y="3142284"/>
            <a:ext cx="2462296" cy="2153752"/>
          </a:xfrm>
          <a:custGeom>
            <a:avLst/>
            <a:gdLst>
              <a:gd name="connsiteX0" fmla="*/ 0 w 2183801"/>
              <a:gd name="connsiteY0" fmla="*/ 263730 h 1582350"/>
              <a:gd name="connsiteX1" fmla="*/ 263730 w 2183801"/>
              <a:gd name="connsiteY1" fmla="*/ 0 h 1582350"/>
              <a:gd name="connsiteX2" fmla="*/ 363967 w 2183801"/>
              <a:gd name="connsiteY2" fmla="*/ 0 h 1582350"/>
              <a:gd name="connsiteX3" fmla="*/ 27341 w 2183801"/>
              <a:gd name="connsiteY3" fmla="*/ -668416 h 1582350"/>
              <a:gd name="connsiteX4" fmla="*/ 909917 w 2183801"/>
              <a:gd name="connsiteY4" fmla="*/ 0 h 1582350"/>
              <a:gd name="connsiteX5" fmla="*/ 1920071 w 2183801"/>
              <a:gd name="connsiteY5" fmla="*/ 0 h 1582350"/>
              <a:gd name="connsiteX6" fmla="*/ 2183801 w 2183801"/>
              <a:gd name="connsiteY6" fmla="*/ 263730 h 1582350"/>
              <a:gd name="connsiteX7" fmla="*/ 2183801 w 2183801"/>
              <a:gd name="connsiteY7" fmla="*/ 263725 h 1582350"/>
              <a:gd name="connsiteX8" fmla="*/ 2183801 w 2183801"/>
              <a:gd name="connsiteY8" fmla="*/ 263725 h 1582350"/>
              <a:gd name="connsiteX9" fmla="*/ 2183801 w 2183801"/>
              <a:gd name="connsiteY9" fmla="*/ 659313 h 1582350"/>
              <a:gd name="connsiteX10" fmla="*/ 2183801 w 2183801"/>
              <a:gd name="connsiteY10" fmla="*/ 1318620 h 1582350"/>
              <a:gd name="connsiteX11" fmla="*/ 1920071 w 2183801"/>
              <a:gd name="connsiteY11" fmla="*/ 1582350 h 1582350"/>
              <a:gd name="connsiteX12" fmla="*/ 909917 w 2183801"/>
              <a:gd name="connsiteY12" fmla="*/ 1582350 h 1582350"/>
              <a:gd name="connsiteX13" fmla="*/ 363967 w 2183801"/>
              <a:gd name="connsiteY13" fmla="*/ 1582350 h 1582350"/>
              <a:gd name="connsiteX14" fmla="*/ 363967 w 2183801"/>
              <a:gd name="connsiteY14" fmla="*/ 1582350 h 1582350"/>
              <a:gd name="connsiteX15" fmla="*/ 263730 w 2183801"/>
              <a:gd name="connsiteY15" fmla="*/ 1582350 h 1582350"/>
              <a:gd name="connsiteX16" fmla="*/ 0 w 2183801"/>
              <a:gd name="connsiteY16" fmla="*/ 1318620 h 1582350"/>
              <a:gd name="connsiteX17" fmla="*/ 0 w 2183801"/>
              <a:gd name="connsiteY17" fmla="*/ 659313 h 1582350"/>
              <a:gd name="connsiteX18" fmla="*/ 0 w 2183801"/>
              <a:gd name="connsiteY18" fmla="*/ 263725 h 1582350"/>
              <a:gd name="connsiteX19" fmla="*/ 0 w 2183801"/>
              <a:gd name="connsiteY19" fmla="*/ 263725 h 1582350"/>
              <a:gd name="connsiteX20" fmla="*/ 0 w 2183801"/>
              <a:gd name="connsiteY20" fmla="*/ 263730 h 1582350"/>
              <a:gd name="connsiteX0" fmla="*/ 0 w 2183801"/>
              <a:gd name="connsiteY0" fmla="*/ 932146 h 2250766"/>
              <a:gd name="connsiteX1" fmla="*/ 263730 w 2183801"/>
              <a:gd name="connsiteY1" fmla="*/ 668416 h 2250766"/>
              <a:gd name="connsiteX2" fmla="*/ 536687 w 2183801"/>
              <a:gd name="connsiteY2" fmla="*/ 668416 h 2250766"/>
              <a:gd name="connsiteX3" fmla="*/ 27341 w 2183801"/>
              <a:gd name="connsiteY3" fmla="*/ 0 h 2250766"/>
              <a:gd name="connsiteX4" fmla="*/ 909917 w 2183801"/>
              <a:gd name="connsiteY4" fmla="*/ 668416 h 2250766"/>
              <a:gd name="connsiteX5" fmla="*/ 1920071 w 2183801"/>
              <a:gd name="connsiteY5" fmla="*/ 668416 h 2250766"/>
              <a:gd name="connsiteX6" fmla="*/ 2183801 w 2183801"/>
              <a:gd name="connsiteY6" fmla="*/ 932146 h 2250766"/>
              <a:gd name="connsiteX7" fmla="*/ 2183801 w 2183801"/>
              <a:gd name="connsiteY7" fmla="*/ 932141 h 2250766"/>
              <a:gd name="connsiteX8" fmla="*/ 2183801 w 2183801"/>
              <a:gd name="connsiteY8" fmla="*/ 932141 h 2250766"/>
              <a:gd name="connsiteX9" fmla="*/ 2183801 w 2183801"/>
              <a:gd name="connsiteY9" fmla="*/ 1327729 h 2250766"/>
              <a:gd name="connsiteX10" fmla="*/ 2183801 w 2183801"/>
              <a:gd name="connsiteY10" fmla="*/ 1987036 h 2250766"/>
              <a:gd name="connsiteX11" fmla="*/ 1920071 w 2183801"/>
              <a:gd name="connsiteY11" fmla="*/ 2250766 h 2250766"/>
              <a:gd name="connsiteX12" fmla="*/ 909917 w 2183801"/>
              <a:gd name="connsiteY12" fmla="*/ 2250766 h 2250766"/>
              <a:gd name="connsiteX13" fmla="*/ 363967 w 2183801"/>
              <a:gd name="connsiteY13" fmla="*/ 2250766 h 2250766"/>
              <a:gd name="connsiteX14" fmla="*/ 363967 w 2183801"/>
              <a:gd name="connsiteY14" fmla="*/ 2250766 h 2250766"/>
              <a:gd name="connsiteX15" fmla="*/ 263730 w 2183801"/>
              <a:gd name="connsiteY15" fmla="*/ 2250766 h 2250766"/>
              <a:gd name="connsiteX16" fmla="*/ 0 w 2183801"/>
              <a:gd name="connsiteY16" fmla="*/ 1987036 h 2250766"/>
              <a:gd name="connsiteX17" fmla="*/ 0 w 2183801"/>
              <a:gd name="connsiteY17" fmla="*/ 1327729 h 2250766"/>
              <a:gd name="connsiteX18" fmla="*/ 0 w 2183801"/>
              <a:gd name="connsiteY18" fmla="*/ 932141 h 2250766"/>
              <a:gd name="connsiteX19" fmla="*/ 0 w 2183801"/>
              <a:gd name="connsiteY19" fmla="*/ 932141 h 2250766"/>
              <a:gd name="connsiteX20" fmla="*/ 0 w 2183801"/>
              <a:gd name="connsiteY20" fmla="*/ 932146 h 2250766"/>
              <a:gd name="connsiteX0" fmla="*/ 0 w 2423251"/>
              <a:gd name="connsiteY0" fmla="*/ 954460 h 2273080"/>
              <a:gd name="connsiteX1" fmla="*/ 263730 w 2423251"/>
              <a:gd name="connsiteY1" fmla="*/ 690730 h 2273080"/>
              <a:gd name="connsiteX2" fmla="*/ 536687 w 2423251"/>
              <a:gd name="connsiteY2" fmla="*/ 690730 h 2273080"/>
              <a:gd name="connsiteX3" fmla="*/ 2423251 w 2423251"/>
              <a:gd name="connsiteY3" fmla="*/ 0 h 2273080"/>
              <a:gd name="connsiteX4" fmla="*/ 909917 w 2423251"/>
              <a:gd name="connsiteY4" fmla="*/ 690730 h 2273080"/>
              <a:gd name="connsiteX5" fmla="*/ 1920071 w 2423251"/>
              <a:gd name="connsiteY5" fmla="*/ 690730 h 2273080"/>
              <a:gd name="connsiteX6" fmla="*/ 2183801 w 2423251"/>
              <a:gd name="connsiteY6" fmla="*/ 954460 h 2273080"/>
              <a:gd name="connsiteX7" fmla="*/ 2183801 w 2423251"/>
              <a:gd name="connsiteY7" fmla="*/ 954455 h 2273080"/>
              <a:gd name="connsiteX8" fmla="*/ 2183801 w 2423251"/>
              <a:gd name="connsiteY8" fmla="*/ 954455 h 2273080"/>
              <a:gd name="connsiteX9" fmla="*/ 2183801 w 2423251"/>
              <a:gd name="connsiteY9" fmla="*/ 1350043 h 2273080"/>
              <a:gd name="connsiteX10" fmla="*/ 2183801 w 2423251"/>
              <a:gd name="connsiteY10" fmla="*/ 2009350 h 2273080"/>
              <a:gd name="connsiteX11" fmla="*/ 1920071 w 2423251"/>
              <a:gd name="connsiteY11" fmla="*/ 2273080 h 2273080"/>
              <a:gd name="connsiteX12" fmla="*/ 909917 w 2423251"/>
              <a:gd name="connsiteY12" fmla="*/ 2273080 h 2273080"/>
              <a:gd name="connsiteX13" fmla="*/ 363967 w 2423251"/>
              <a:gd name="connsiteY13" fmla="*/ 2273080 h 2273080"/>
              <a:gd name="connsiteX14" fmla="*/ 363967 w 2423251"/>
              <a:gd name="connsiteY14" fmla="*/ 2273080 h 2273080"/>
              <a:gd name="connsiteX15" fmla="*/ 263730 w 2423251"/>
              <a:gd name="connsiteY15" fmla="*/ 2273080 h 2273080"/>
              <a:gd name="connsiteX16" fmla="*/ 0 w 2423251"/>
              <a:gd name="connsiteY16" fmla="*/ 2009350 h 2273080"/>
              <a:gd name="connsiteX17" fmla="*/ 0 w 2423251"/>
              <a:gd name="connsiteY17" fmla="*/ 1350043 h 2273080"/>
              <a:gd name="connsiteX18" fmla="*/ 0 w 2423251"/>
              <a:gd name="connsiteY18" fmla="*/ 954455 h 2273080"/>
              <a:gd name="connsiteX19" fmla="*/ 0 w 2423251"/>
              <a:gd name="connsiteY19" fmla="*/ 954455 h 2273080"/>
              <a:gd name="connsiteX20" fmla="*/ 0 w 2423251"/>
              <a:gd name="connsiteY20" fmla="*/ 954460 h 2273080"/>
              <a:gd name="connsiteX0" fmla="*/ 0 w 2423251"/>
              <a:gd name="connsiteY0" fmla="*/ 954460 h 2273080"/>
              <a:gd name="connsiteX1" fmla="*/ 263730 w 2423251"/>
              <a:gd name="connsiteY1" fmla="*/ 690730 h 2273080"/>
              <a:gd name="connsiteX2" fmla="*/ 536687 w 2423251"/>
              <a:gd name="connsiteY2" fmla="*/ 690730 h 2273080"/>
              <a:gd name="connsiteX3" fmla="*/ 2423251 w 2423251"/>
              <a:gd name="connsiteY3" fmla="*/ 0 h 2273080"/>
              <a:gd name="connsiteX4" fmla="*/ 1478117 w 2423251"/>
              <a:gd name="connsiteY4" fmla="*/ 701888 h 2273080"/>
              <a:gd name="connsiteX5" fmla="*/ 1920071 w 2423251"/>
              <a:gd name="connsiteY5" fmla="*/ 690730 h 2273080"/>
              <a:gd name="connsiteX6" fmla="*/ 2183801 w 2423251"/>
              <a:gd name="connsiteY6" fmla="*/ 954460 h 2273080"/>
              <a:gd name="connsiteX7" fmla="*/ 2183801 w 2423251"/>
              <a:gd name="connsiteY7" fmla="*/ 954455 h 2273080"/>
              <a:gd name="connsiteX8" fmla="*/ 2183801 w 2423251"/>
              <a:gd name="connsiteY8" fmla="*/ 954455 h 2273080"/>
              <a:gd name="connsiteX9" fmla="*/ 2183801 w 2423251"/>
              <a:gd name="connsiteY9" fmla="*/ 1350043 h 2273080"/>
              <a:gd name="connsiteX10" fmla="*/ 2183801 w 2423251"/>
              <a:gd name="connsiteY10" fmla="*/ 2009350 h 2273080"/>
              <a:gd name="connsiteX11" fmla="*/ 1920071 w 2423251"/>
              <a:gd name="connsiteY11" fmla="*/ 2273080 h 2273080"/>
              <a:gd name="connsiteX12" fmla="*/ 909917 w 2423251"/>
              <a:gd name="connsiteY12" fmla="*/ 2273080 h 2273080"/>
              <a:gd name="connsiteX13" fmla="*/ 363967 w 2423251"/>
              <a:gd name="connsiteY13" fmla="*/ 2273080 h 2273080"/>
              <a:gd name="connsiteX14" fmla="*/ 363967 w 2423251"/>
              <a:gd name="connsiteY14" fmla="*/ 2273080 h 2273080"/>
              <a:gd name="connsiteX15" fmla="*/ 263730 w 2423251"/>
              <a:gd name="connsiteY15" fmla="*/ 2273080 h 2273080"/>
              <a:gd name="connsiteX16" fmla="*/ 0 w 2423251"/>
              <a:gd name="connsiteY16" fmla="*/ 2009350 h 2273080"/>
              <a:gd name="connsiteX17" fmla="*/ 0 w 2423251"/>
              <a:gd name="connsiteY17" fmla="*/ 1350043 h 2273080"/>
              <a:gd name="connsiteX18" fmla="*/ 0 w 2423251"/>
              <a:gd name="connsiteY18" fmla="*/ 954455 h 2273080"/>
              <a:gd name="connsiteX19" fmla="*/ 0 w 2423251"/>
              <a:gd name="connsiteY19" fmla="*/ 954455 h 2273080"/>
              <a:gd name="connsiteX20" fmla="*/ 0 w 2423251"/>
              <a:gd name="connsiteY20" fmla="*/ 954460 h 2273080"/>
              <a:gd name="connsiteX0" fmla="*/ 0 w 2423251"/>
              <a:gd name="connsiteY0" fmla="*/ 954460 h 2273080"/>
              <a:gd name="connsiteX1" fmla="*/ 263730 w 2423251"/>
              <a:gd name="connsiteY1" fmla="*/ 690730 h 2273080"/>
              <a:gd name="connsiteX2" fmla="*/ 1209057 w 2423251"/>
              <a:gd name="connsiteY2" fmla="*/ 668416 h 2273080"/>
              <a:gd name="connsiteX3" fmla="*/ 2423251 w 2423251"/>
              <a:gd name="connsiteY3" fmla="*/ 0 h 2273080"/>
              <a:gd name="connsiteX4" fmla="*/ 1478117 w 2423251"/>
              <a:gd name="connsiteY4" fmla="*/ 701888 h 2273080"/>
              <a:gd name="connsiteX5" fmla="*/ 1920071 w 2423251"/>
              <a:gd name="connsiteY5" fmla="*/ 690730 h 2273080"/>
              <a:gd name="connsiteX6" fmla="*/ 2183801 w 2423251"/>
              <a:gd name="connsiteY6" fmla="*/ 954460 h 2273080"/>
              <a:gd name="connsiteX7" fmla="*/ 2183801 w 2423251"/>
              <a:gd name="connsiteY7" fmla="*/ 954455 h 2273080"/>
              <a:gd name="connsiteX8" fmla="*/ 2183801 w 2423251"/>
              <a:gd name="connsiteY8" fmla="*/ 954455 h 2273080"/>
              <a:gd name="connsiteX9" fmla="*/ 2183801 w 2423251"/>
              <a:gd name="connsiteY9" fmla="*/ 1350043 h 2273080"/>
              <a:gd name="connsiteX10" fmla="*/ 2183801 w 2423251"/>
              <a:gd name="connsiteY10" fmla="*/ 2009350 h 2273080"/>
              <a:gd name="connsiteX11" fmla="*/ 1920071 w 2423251"/>
              <a:gd name="connsiteY11" fmla="*/ 2273080 h 2273080"/>
              <a:gd name="connsiteX12" fmla="*/ 909917 w 2423251"/>
              <a:gd name="connsiteY12" fmla="*/ 2273080 h 2273080"/>
              <a:gd name="connsiteX13" fmla="*/ 363967 w 2423251"/>
              <a:gd name="connsiteY13" fmla="*/ 2273080 h 2273080"/>
              <a:gd name="connsiteX14" fmla="*/ 363967 w 2423251"/>
              <a:gd name="connsiteY14" fmla="*/ 2273080 h 2273080"/>
              <a:gd name="connsiteX15" fmla="*/ 263730 w 2423251"/>
              <a:gd name="connsiteY15" fmla="*/ 2273080 h 2273080"/>
              <a:gd name="connsiteX16" fmla="*/ 0 w 2423251"/>
              <a:gd name="connsiteY16" fmla="*/ 2009350 h 2273080"/>
              <a:gd name="connsiteX17" fmla="*/ 0 w 2423251"/>
              <a:gd name="connsiteY17" fmla="*/ 1350043 h 2273080"/>
              <a:gd name="connsiteX18" fmla="*/ 0 w 2423251"/>
              <a:gd name="connsiteY18" fmla="*/ 954455 h 2273080"/>
              <a:gd name="connsiteX19" fmla="*/ 0 w 2423251"/>
              <a:gd name="connsiteY19" fmla="*/ 954455 h 2273080"/>
              <a:gd name="connsiteX20" fmla="*/ 0 w 2423251"/>
              <a:gd name="connsiteY20" fmla="*/ 954460 h 2273080"/>
              <a:gd name="connsiteX0" fmla="*/ 0 w 2183801"/>
              <a:gd name="connsiteY0" fmla="*/ 1046506 h 2365126"/>
              <a:gd name="connsiteX1" fmla="*/ 263730 w 2183801"/>
              <a:gd name="connsiteY1" fmla="*/ 782776 h 2365126"/>
              <a:gd name="connsiteX2" fmla="*/ 1209057 w 2183801"/>
              <a:gd name="connsiteY2" fmla="*/ 760462 h 2365126"/>
              <a:gd name="connsiteX3" fmla="*/ 1961588 w 2183801"/>
              <a:gd name="connsiteY3" fmla="*/ 0 h 2365126"/>
              <a:gd name="connsiteX4" fmla="*/ 1478117 w 2183801"/>
              <a:gd name="connsiteY4" fmla="*/ 793934 h 2365126"/>
              <a:gd name="connsiteX5" fmla="*/ 1920071 w 2183801"/>
              <a:gd name="connsiteY5" fmla="*/ 782776 h 2365126"/>
              <a:gd name="connsiteX6" fmla="*/ 2183801 w 2183801"/>
              <a:gd name="connsiteY6" fmla="*/ 1046506 h 2365126"/>
              <a:gd name="connsiteX7" fmla="*/ 2183801 w 2183801"/>
              <a:gd name="connsiteY7" fmla="*/ 1046501 h 2365126"/>
              <a:gd name="connsiteX8" fmla="*/ 2183801 w 2183801"/>
              <a:gd name="connsiteY8" fmla="*/ 1046501 h 2365126"/>
              <a:gd name="connsiteX9" fmla="*/ 2183801 w 2183801"/>
              <a:gd name="connsiteY9" fmla="*/ 1442089 h 2365126"/>
              <a:gd name="connsiteX10" fmla="*/ 2183801 w 2183801"/>
              <a:gd name="connsiteY10" fmla="*/ 2101396 h 2365126"/>
              <a:gd name="connsiteX11" fmla="*/ 1920071 w 2183801"/>
              <a:gd name="connsiteY11" fmla="*/ 2365126 h 2365126"/>
              <a:gd name="connsiteX12" fmla="*/ 909917 w 2183801"/>
              <a:gd name="connsiteY12" fmla="*/ 2365126 h 2365126"/>
              <a:gd name="connsiteX13" fmla="*/ 363967 w 2183801"/>
              <a:gd name="connsiteY13" fmla="*/ 2365126 h 2365126"/>
              <a:gd name="connsiteX14" fmla="*/ 363967 w 2183801"/>
              <a:gd name="connsiteY14" fmla="*/ 2365126 h 2365126"/>
              <a:gd name="connsiteX15" fmla="*/ 263730 w 2183801"/>
              <a:gd name="connsiteY15" fmla="*/ 2365126 h 2365126"/>
              <a:gd name="connsiteX16" fmla="*/ 0 w 2183801"/>
              <a:gd name="connsiteY16" fmla="*/ 2101396 h 2365126"/>
              <a:gd name="connsiteX17" fmla="*/ 0 w 2183801"/>
              <a:gd name="connsiteY17" fmla="*/ 1442089 h 2365126"/>
              <a:gd name="connsiteX18" fmla="*/ 0 w 2183801"/>
              <a:gd name="connsiteY18" fmla="*/ 1046501 h 2365126"/>
              <a:gd name="connsiteX19" fmla="*/ 0 w 2183801"/>
              <a:gd name="connsiteY19" fmla="*/ 1046501 h 2365126"/>
              <a:gd name="connsiteX20" fmla="*/ 0 w 2183801"/>
              <a:gd name="connsiteY20" fmla="*/ 1046506 h 23651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183801" h="2365126">
                <a:moveTo>
                  <a:pt x="0" y="1046506"/>
                </a:moveTo>
                <a:cubicBezTo>
                  <a:pt x="0" y="900852"/>
                  <a:pt x="118076" y="782776"/>
                  <a:pt x="263730" y="782776"/>
                </a:cubicBezTo>
                <a:lnTo>
                  <a:pt x="1209057" y="760462"/>
                </a:lnTo>
                <a:lnTo>
                  <a:pt x="1961588" y="0"/>
                </a:lnTo>
                <a:lnTo>
                  <a:pt x="1478117" y="793934"/>
                </a:lnTo>
                <a:lnTo>
                  <a:pt x="1920071" y="782776"/>
                </a:lnTo>
                <a:cubicBezTo>
                  <a:pt x="2065725" y="782776"/>
                  <a:pt x="2183801" y="900852"/>
                  <a:pt x="2183801" y="1046506"/>
                </a:cubicBezTo>
                <a:lnTo>
                  <a:pt x="2183801" y="1046501"/>
                </a:lnTo>
                <a:lnTo>
                  <a:pt x="2183801" y="1046501"/>
                </a:lnTo>
                <a:lnTo>
                  <a:pt x="2183801" y="1442089"/>
                </a:lnTo>
                <a:lnTo>
                  <a:pt x="2183801" y="2101396"/>
                </a:lnTo>
                <a:cubicBezTo>
                  <a:pt x="2183801" y="2247050"/>
                  <a:pt x="2065725" y="2365126"/>
                  <a:pt x="1920071" y="2365126"/>
                </a:cubicBezTo>
                <a:lnTo>
                  <a:pt x="909917" y="2365126"/>
                </a:lnTo>
                <a:lnTo>
                  <a:pt x="363967" y="2365126"/>
                </a:lnTo>
                <a:lnTo>
                  <a:pt x="363967" y="2365126"/>
                </a:lnTo>
                <a:lnTo>
                  <a:pt x="263730" y="2365126"/>
                </a:lnTo>
                <a:cubicBezTo>
                  <a:pt x="118076" y="2365126"/>
                  <a:pt x="0" y="2247050"/>
                  <a:pt x="0" y="2101396"/>
                </a:cubicBezTo>
                <a:lnTo>
                  <a:pt x="0" y="1442089"/>
                </a:lnTo>
                <a:lnTo>
                  <a:pt x="0" y="1046501"/>
                </a:lnTo>
                <a:lnTo>
                  <a:pt x="0" y="1046501"/>
                </a:lnTo>
                <a:lnTo>
                  <a:pt x="0" y="1046506"/>
                </a:lnTo>
                <a:close/>
              </a:path>
            </a:pathLst>
          </a:custGeom>
          <a:solidFill>
            <a:srgbClr val="78AAD6"/>
          </a:solidFill>
          <a:ln>
            <a:noFill/>
          </a:ln>
        </p:spPr>
        <p:txBody>
          <a:bodyPr spcFirstLastPara="1" wrap="square" lIns="0" tIns="0" rIns="0" bIns="0" anchor="t" anchorCtr="0">
            <a:noAutofit/>
          </a:bodyPr>
          <a:lstStyle/>
          <a:p>
            <a:endParaRPr sz="964"/>
          </a:p>
        </p:txBody>
      </p:sp>
      <p:sp>
        <p:nvSpPr>
          <p:cNvPr id="17" name="Google Shape;138;p17"/>
          <p:cNvSpPr txBox="1"/>
          <p:nvPr/>
        </p:nvSpPr>
        <p:spPr>
          <a:xfrm>
            <a:off x="3760170" y="4062003"/>
            <a:ext cx="2327721" cy="1143810"/>
          </a:xfrm>
          <a:prstGeom prst="rect">
            <a:avLst/>
          </a:prstGeom>
          <a:noFill/>
          <a:ln>
            <a:noFill/>
          </a:ln>
        </p:spPr>
        <p:txBody>
          <a:bodyPr spcFirstLastPara="1" wrap="square" lIns="0" tIns="32652" rIns="0" bIns="0" anchor="t" anchorCtr="0">
            <a:noAutofit/>
          </a:bodyPr>
          <a:lstStyle/>
          <a:p>
            <a:pPr marL="208524" marR="2721" indent="-202061">
              <a:lnSpc>
                <a:spcPct val="113506"/>
              </a:lnSpc>
            </a:pPr>
            <a:r>
              <a:rPr lang="en-US" sz="2800" b="1" dirty="0">
                <a:solidFill>
                  <a:srgbClr val="FFFFFF"/>
                </a:solidFill>
                <a:latin typeface="+mj-lt"/>
                <a:ea typeface="Trebuchet MS"/>
                <a:cs typeface="Trebuchet MS"/>
                <a:sym typeface="Trebuchet MS"/>
              </a:rPr>
              <a:t>data frame to transform</a:t>
            </a:r>
            <a:endParaRPr sz="2800" dirty="0">
              <a:latin typeface="+mj-lt"/>
              <a:ea typeface="Trebuchet MS"/>
              <a:cs typeface="Trebuchet MS"/>
              <a:sym typeface="Trebuchet MS"/>
            </a:endParaRPr>
          </a:p>
        </p:txBody>
      </p:sp>
      <p:sp>
        <p:nvSpPr>
          <p:cNvPr id="20" name="Rectangle 19" hidden="1"/>
          <p:cNvSpPr/>
          <p:nvPr/>
        </p:nvSpPr>
        <p:spPr>
          <a:xfrm>
            <a:off x="2269139" y="2400924"/>
            <a:ext cx="4027064" cy="584775"/>
          </a:xfrm>
          <a:prstGeom prst="rect">
            <a:avLst/>
          </a:prstGeom>
        </p:spPr>
        <p:txBody>
          <a:bodyPr wrap="none">
            <a:spAutoFit/>
          </a:bodyPr>
          <a:lstStyle/>
          <a:p>
            <a:r>
              <a:rPr lang="en-US" sz="3200" dirty="0">
                <a:latin typeface="Consolas" panose="020B0609020204030204" pitchFamily="49" charset="0"/>
                <a:ea typeface="Courier New"/>
                <a:cs typeface="Consolas" panose="020B0609020204030204" pitchFamily="49" charset="0"/>
                <a:sym typeface="Courier New"/>
              </a:rPr>
              <a:t>select(</a:t>
            </a:r>
            <a:r>
              <a:rPr lang="en-US" sz="3200" dirty="0">
                <a:solidFill>
                  <a:srgbClr val="0365C0"/>
                </a:solidFill>
                <a:latin typeface="Consolas" panose="020B0609020204030204" pitchFamily="49" charset="0"/>
                <a:ea typeface="Courier New"/>
                <a:cs typeface="Consolas" panose="020B0609020204030204" pitchFamily="49" charset="0"/>
                <a:sym typeface="Courier New"/>
              </a:rPr>
              <a:t>data,</a:t>
            </a:r>
            <a:r>
              <a:rPr lang="en-US" sz="3200" dirty="0">
                <a:solidFill>
                  <a:srgbClr val="9BBB59"/>
                </a:solidFill>
                <a:latin typeface="Consolas" panose="020B0609020204030204" pitchFamily="49" charset="0"/>
                <a:ea typeface="Courier New"/>
                <a:cs typeface="Consolas" panose="020B0609020204030204" pitchFamily="49" charset="0"/>
                <a:sym typeface="Courier New"/>
              </a:rPr>
              <a:t>... </a:t>
            </a:r>
            <a:r>
              <a:rPr lang="en-US" sz="3200" dirty="0">
                <a:latin typeface="Consolas" panose="020B0609020204030204" pitchFamily="49" charset="0"/>
                <a:ea typeface="Courier New"/>
                <a:cs typeface="Consolas" panose="020B0609020204030204" pitchFamily="49" charset="0"/>
                <a:sym typeface="Courier New"/>
              </a:rPr>
              <a:t>)</a:t>
            </a:r>
            <a:endParaRPr lang="en-US" dirty="0"/>
          </a:p>
        </p:txBody>
      </p:sp>
      <p:sp>
        <p:nvSpPr>
          <p:cNvPr id="18" name="Google Shape;168;p20"/>
          <p:cNvSpPr txBox="1">
            <a:spLocks/>
          </p:cNvSpPr>
          <p:nvPr/>
        </p:nvSpPr>
        <p:spPr>
          <a:xfrm>
            <a:off x="5236567" y="684400"/>
            <a:ext cx="2119273" cy="777536"/>
          </a:xfrm>
          <a:prstGeom prst="rect">
            <a:avLst/>
          </a:prstGeom>
          <a:noFill/>
          <a:ln>
            <a:noFill/>
          </a:ln>
        </p:spPr>
        <p:txBody>
          <a:bodyPr spcFirstLastPara="1" wrap="square" lIns="0" tIns="6455" rIns="0" bIns="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SzPts val="1400"/>
              <a:buFont typeface="Arial"/>
              <a:buNone/>
              <a:defRPr sz="5000" b="0" i="0" u="none" strike="noStrike" cap="none">
                <a:solidFill>
                  <a:srgbClr val="005493"/>
                </a:solidFill>
                <a:latin typeface="+mj-lt"/>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pPr marL="6803"/>
            <a:r>
              <a:rPr lang="en-US">
                <a:solidFill>
                  <a:srgbClr val="000000"/>
                </a:solidFill>
              </a:rPr>
              <a:t>select()</a:t>
            </a:r>
            <a:endParaRPr lang="en-US" dirty="0"/>
          </a:p>
        </p:txBody>
      </p:sp>
      <p:sp>
        <p:nvSpPr>
          <p:cNvPr id="19" name="Google Shape;171;p20"/>
          <p:cNvSpPr txBox="1"/>
          <p:nvPr/>
        </p:nvSpPr>
        <p:spPr>
          <a:xfrm>
            <a:off x="2886227" y="1725727"/>
            <a:ext cx="6487847" cy="584860"/>
          </a:xfrm>
          <a:prstGeom prst="rect">
            <a:avLst/>
          </a:prstGeom>
          <a:noFill/>
          <a:ln>
            <a:noFill/>
          </a:ln>
        </p:spPr>
        <p:txBody>
          <a:bodyPr spcFirstLastPara="1" wrap="square" lIns="0" tIns="6455" rIns="0" bIns="0" anchor="t" anchorCtr="0">
            <a:noAutofit/>
          </a:bodyPr>
          <a:lstStyle/>
          <a:p>
            <a:pPr marL="6803"/>
            <a:r>
              <a:rPr lang="en-US" sz="3200" dirty="0">
                <a:latin typeface="+mj-lt"/>
                <a:ea typeface="Calibri"/>
                <a:cs typeface="Calibri"/>
                <a:sym typeface="Calibri"/>
              </a:rPr>
              <a:t>Extract columns from a data frame</a:t>
            </a:r>
            <a:endParaRPr sz="2652" dirty="0">
              <a:latin typeface="+mj-lt"/>
              <a:ea typeface="Calibri"/>
              <a:cs typeface="Calibri"/>
              <a:sym typeface="Calibri"/>
            </a:endParaRPr>
          </a:p>
        </p:txBody>
      </p:sp>
      <p:sp>
        <p:nvSpPr>
          <p:cNvPr id="23" name="Google Shape;139;p17"/>
          <p:cNvSpPr/>
          <p:nvPr/>
        </p:nvSpPr>
        <p:spPr>
          <a:xfrm>
            <a:off x="1684301" y="3075027"/>
            <a:ext cx="2138765" cy="2290797"/>
          </a:xfrm>
          <a:custGeom>
            <a:avLst/>
            <a:gdLst>
              <a:gd name="connsiteX0" fmla="*/ 0 w 1666011"/>
              <a:gd name="connsiteY0" fmla="*/ 263725 h 1582318"/>
              <a:gd name="connsiteX1" fmla="*/ 263725 w 1666011"/>
              <a:gd name="connsiteY1" fmla="*/ 0 h 1582318"/>
              <a:gd name="connsiteX2" fmla="*/ 277669 w 1666011"/>
              <a:gd name="connsiteY2" fmla="*/ 0 h 1582318"/>
              <a:gd name="connsiteX3" fmla="*/ 513165 w 1666011"/>
              <a:gd name="connsiteY3" fmla="*/ -648133 h 1582318"/>
              <a:gd name="connsiteX4" fmla="*/ 694171 w 1666011"/>
              <a:gd name="connsiteY4" fmla="*/ 0 h 1582318"/>
              <a:gd name="connsiteX5" fmla="*/ 1402286 w 1666011"/>
              <a:gd name="connsiteY5" fmla="*/ 0 h 1582318"/>
              <a:gd name="connsiteX6" fmla="*/ 1666011 w 1666011"/>
              <a:gd name="connsiteY6" fmla="*/ 263725 h 1582318"/>
              <a:gd name="connsiteX7" fmla="*/ 1666011 w 1666011"/>
              <a:gd name="connsiteY7" fmla="*/ 263720 h 1582318"/>
              <a:gd name="connsiteX8" fmla="*/ 1666011 w 1666011"/>
              <a:gd name="connsiteY8" fmla="*/ 263720 h 1582318"/>
              <a:gd name="connsiteX9" fmla="*/ 1666011 w 1666011"/>
              <a:gd name="connsiteY9" fmla="*/ 659299 h 1582318"/>
              <a:gd name="connsiteX10" fmla="*/ 1666011 w 1666011"/>
              <a:gd name="connsiteY10" fmla="*/ 1318593 h 1582318"/>
              <a:gd name="connsiteX11" fmla="*/ 1402286 w 1666011"/>
              <a:gd name="connsiteY11" fmla="*/ 1582318 h 1582318"/>
              <a:gd name="connsiteX12" fmla="*/ 694171 w 1666011"/>
              <a:gd name="connsiteY12" fmla="*/ 1582318 h 1582318"/>
              <a:gd name="connsiteX13" fmla="*/ 277669 w 1666011"/>
              <a:gd name="connsiteY13" fmla="*/ 1582318 h 1582318"/>
              <a:gd name="connsiteX14" fmla="*/ 277669 w 1666011"/>
              <a:gd name="connsiteY14" fmla="*/ 1582318 h 1582318"/>
              <a:gd name="connsiteX15" fmla="*/ 263725 w 1666011"/>
              <a:gd name="connsiteY15" fmla="*/ 1582318 h 1582318"/>
              <a:gd name="connsiteX16" fmla="*/ 0 w 1666011"/>
              <a:gd name="connsiteY16" fmla="*/ 1318593 h 1582318"/>
              <a:gd name="connsiteX17" fmla="*/ 0 w 1666011"/>
              <a:gd name="connsiteY17" fmla="*/ 659299 h 1582318"/>
              <a:gd name="connsiteX18" fmla="*/ 0 w 1666011"/>
              <a:gd name="connsiteY18" fmla="*/ 263720 h 1582318"/>
              <a:gd name="connsiteX19" fmla="*/ 0 w 1666011"/>
              <a:gd name="connsiteY19" fmla="*/ 263720 h 1582318"/>
              <a:gd name="connsiteX20" fmla="*/ 0 w 1666011"/>
              <a:gd name="connsiteY20" fmla="*/ 263725 h 1582318"/>
              <a:gd name="connsiteX0" fmla="*/ 0 w 1666011"/>
              <a:gd name="connsiteY0" fmla="*/ 911858 h 2230451"/>
              <a:gd name="connsiteX1" fmla="*/ 263725 w 1666011"/>
              <a:gd name="connsiteY1" fmla="*/ 648133 h 2230451"/>
              <a:gd name="connsiteX2" fmla="*/ 450389 w 1666011"/>
              <a:gd name="connsiteY2" fmla="*/ 637973 h 2230451"/>
              <a:gd name="connsiteX3" fmla="*/ 513165 w 1666011"/>
              <a:gd name="connsiteY3" fmla="*/ 0 h 2230451"/>
              <a:gd name="connsiteX4" fmla="*/ 694171 w 1666011"/>
              <a:gd name="connsiteY4" fmla="*/ 648133 h 2230451"/>
              <a:gd name="connsiteX5" fmla="*/ 1402286 w 1666011"/>
              <a:gd name="connsiteY5" fmla="*/ 648133 h 2230451"/>
              <a:gd name="connsiteX6" fmla="*/ 1666011 w 1666011"/>
              <a:gd name="connsiteY6" fmla="*/ 911858 h 2230451"/>
              <a:gd name="connsiteX7" fmla="*/ 1666011 w 1666011"/>
              <a:gd name="connsiteY7" fmla="*/ 911853 h 2230451"/>
              <a:gd name="connsiteX8" fmla="*/ 1666011 w 1666011"/>
              <a:gd name="connsiteY8" fmla="*/ 911853 h 2230451"/>
              <a:gd name="connsiteX9" fmla="*/ 1666011 w 1666011"/>
              <a:gd name="connsiteY9" fmla="*/ 1307432 h 2230451"/>
              <a:gd name="connsiteX10" fmla="*/ 1666011 w 1666011"/>
              <a:gd name="connsiteY10" fmla="*/ 1966726 h 2230451"/>
              <a:gd name="connsiteX11" fmla="*/ 1402286 w 1666011"/>
              <a:gd name="connsiteY11" fmla="*/ 2230451 h 2230451"/>
              <a:gd name="connsiteX12" fmla="*/ 694171 w 1666011"/>
              <a:gd name="connsiteY12" fmla="*/ 2230451 h 2230451"/>
              <a:gd name="connsiteX13" fmla="*/ 277669 w 1666011"/>
              <a:gd name="connsiteY13" fmla="*/ 2230451 h 2230451"/>
              <a:gd name="connsiteX14" fmla="*/ 277669 w 1666011"/>
              <a:gd name="connsiteY14" fmla="*/ 2230451 h 2230451"/>
              <a:gd name="connsiteX15" fmla="*/ 263725 w 1666011"/>
              <a:gd name="connsiteY15" fmla="*/ 2230451 h 2230451"/>
              <a:gd name="connsiteX16" fmla="*/ 0 w 1666011"/>
              <a:gd name="connsiteY16" fmla="*/ 1966726 h 2230451"/>
              <a:gd name="connsiteX17" fmla="*/ 0 w 1666011"/>
              <a:gd name="connsiteY17" fmla="*/ 1307432 h 2230451"/>
              <a:gd name="connsiteX18" fmla="*/ 0 w 1666011"/>
              <a:gd name="connsiteY18" fmla="*/ 911853 h 2230451"/>
              <a:gd name="connsiteX19" fmla="*/ 0 w 1666011"/>
              <a:gd name="connsiteY19" fmla="*/ 911853 h 2230451"/>
              <a:gd name="connsiteX20" fmla="*/ 0 w 1666011"/>
              <a:gd name="connsiteY20" fmla="*/ 911858 h 2230451"/>
              <a:gd name="connsiteX0" fmla="*/ 0 w 1666011"/>
              <a:gd name="connsiteY0" fmla="*/ 911858 h 2230451"/>
              <a:gd name="connsiteX1" fmla="*/ 263725 w 1666011"/>
              <a:gd name="connsiteY1" fmla="*/ 648133 h 2230451"/>
              <a:gd name="connsiteX2" fmla="*/ 450389 w 1666011"/>
              <a:gd name="connsiteY2" fmla="*/ 637973 h 2230451"/>
              <a:gd name="connsiteX3" fmla="*/ 513165 w 1666011"/>
              <a:gd name="connsiteY3" fmla="*/ 0 h 2230451"/>
              <a:gd name="connsiteX4" fmla="*/ 612891 w 1666011"/>
              <a:gd name="connsiteY4" fmla="*/ 648133 h 2230451"/>
              <a:gd name="connsiteX5" fmla="*/ 1402286 w 1666011"/>
              <a:gd name="connsiteY5" fmla="*/ 648133 h 2230451"/>
              <a:gd name="connsiteX6" fmla="*/ 1666011 w 1666011"/>
              <a:gd name="connsiteY6" fmla="*/ 911858 h 2230451"/>
              <a:gd name="connsiteX7" fmla="*/ 1666011 w 1666011"/>
              <a:gd name="connsiteY7" fmla="*/ 911853 h 2230451"/>
              <a:gd name="connsiteX8" fmla="*/ 1666011 w 1666011"/>
              <a:gd name="connsiteY8" fmla="*/ 911853 h 2230451"/>
              <a:gd name="connsiteX9" fmla="*/ 1666011 w 1666011"/>
              <a:gd name="connsiteY9" fmla="*/ 1307432 h 2230451"/>
              <a:gd name="connsiteX10" fmla="*/ 1666011 w 1666011"/>
              <a:gd name="connsiteY10" fmla="*/ 1966726 h 2230451"/>
              <a:gd name="connsiteX11" fmla="*/ 1402286 w 1666011"/>
              <a:gd name="connsiteY11" fmla="*/ 2230451 h 2230451"/>
              <a:gd name="connsiteX12" fmla="*/ 694171 w 1666011"/>
              <a:gd name="connsiteY12" fmla="*/ 2230451 h 2230451"/>
              <a:gd name="connsiteX13" fmla="*/ 277669 w 1666011"/>
              <a:gd name="connsiteY13" fmla="*/ 2230451 h 2230451"/>
              <a:gd name="connsiteX14" fmla="*/ 277669 w 1666011"/>
              <a:gd name="connsiteY14" fmla="*/ 2230451 h 2230451"/>
              <a:gd name="connsiteX15" fmla="*/ 263725 w 1666011"/>
              <a:gd name="connsiteY15" fmla="*/ 2230451 h 2230451"/>
              <a:gd name="connsiteX16" fmla="*/ 0 w 1666011"/>
              <a:gd name="connsiteY16" fmla="*/ 1966726 h 2230451"/>
              <a:gd name="connsiteX17" fmla="*/ 0 w 1666011"/>
              <a:gd name="connsiteY17" fmla="*/ 1307432 h 2230451"/>
              <a:gd name="connsiteX18" fmla="*/ 0 w 1666011"/>
              <a:gd name="connsiteY18" fmla="*/ 911853 h 2230451"/>
              <a:gd name="connsiteX19" fmla="*/ 0 w 1666011"/>
              <a:gd name="connsiteY19" fmla="*/ 911853 h 2230451"/>
              <a:gd name="connsiteX20" fmla="*/ 0 w 1666011"/>
              <a:gd name="connsiteY20" fmla="*/ 911858 h 2230451"/>
              <a:gd name="connsiteX0" fmla="*/ 0 w 1666011"/>
              <a:gd name="connsiteY0" fmla="*/ 911858 h 2230451"/>
              <a:gd name="connsiteX1" fmla="*/ 263725 w 1666011"/>
              <a:gd name="connsiteY1" fmla="*/ 648133 h 2230451"/>
              <a:gd name="connsiteX2" fmla="*/ 450389 w 1666011"/>
              <a:gd name="connsiteY2" fmla="*/ 637973 h 2230451"/>
              <a:gd name="connsiteX3" fmla="*/ 513165 w 1666011"/>
              <a:gd name="connsiteY3" fmla="*/ 0 h 2230451"/>
              <a:gd name="connsiteX4" fmla="*/ 1072631 w 1666011"/>
              <a:gd name="connsiteY4" fmla="*/ 642549 h 2230451"/>
              <a:gd name="connsiteX5" fmla="*/ 1402286 w 1666011"/>
              <a:gd name="connsiteY5" fmla="*/ 648133 h 2230451"/>
              <a:gd name="connsiteX6" fmla="*/ 1666011 w 1666011"/>
              <a:gd name="connsiteY6" fmla="*/ 911858 h 2230451"/>
              <a:gd name="connsiteX7" fmla="*/ 1666011 w 1666011"/>
              <a:gd name="connsiteY7" fmla="*/ 911853 h 2230451"/>
              <a:gd name="connsiteX8" fmla="*/ 1666011 w 1666011"/>
              <a:gd name="connsiteY8" fmla="*/ 911853 h 2230451"/>
              <a:gd name="connsiteX9" fmla="*/ 1666011 w 1666011"/>
              <a:gd name="connsiteY9" fmla="*/ 1307432 h 2230451"/>
              <a:gd name="connsiteX10" fmla="*/ 1666011 w 1666011"/>
              <a:gd name="connsiteY10" fmla="*/ 1966726 h 2230451"/>
              <a:gd name="connsiteX11" fmla="*/ 1402286 w 1666011"/>
              <a:gd name="connsiteY11" fmla="*/ 2230451 h 2230451"/>
              <a:gd name="connsiteX12" fmla="*/ 694171 w 1666011"/>
              <a:gd name="connsiteY12" fmla="*/ 2230451 h 2230451"/>
              <a:gd name="connsiteX13" fmla="*/ 277669 w 1666011"/>
              <a:gd name="connsiteY13" fmla="*/ 2230451 h 2230451"/>
              <a:gd name="connsiteX14" fmla="*/ 277669 w 1666011"/>
              <a:gd name="connsiteY14" fmla="*/ 2230451 h 2230451"/>
              <a:gd name="connsiteX15" fmla="*/ 263725 w 1666011"/>
              <a:gd name="connsiteY15" fmla="*/ 2230451 h 2230451"/>
              <a:gd name="connsiteX16" fmla="*/ 0 w 1666011"/>
              <a:gd name="connsiteY16" fmla="*/ 1966726 h 2230451"/>
              <a:gd name="connsiteX17" fmla="*/ 0 w 1666011"/>
              <a:gd name="connsiteY17" fmla="*/ 1307432 h 2230451"/>
              <a:gd name="connsiteX18" fmla="*/ 0 w 1666011"/>
              <a:gd name="connsiteY18" fmla="*/ 911853 h 2230451"/>
              <a:gd name="connsiteX19" fmla="*/ 0 w 1666011"/>
              <a:gd name="connsiteY19" fmla="*/ 911853 h 2230451"/>
              <a:gd name="connsiteX20" fmla="*/ 0 w 1666011"/>
              <a:gd name="connsiteY20" fmla="*/ 911858 h 2230451"/>
              <a:gd name="connsiteX0" fmla="*/ 0 w 1666011"/>
              <a:gd name="connsiteY0" fmla="*/ 911858 h 2230451"/>
              <a:gd name="connsiteX1" fmla="*/ 263725 w 1666011"/>
              <a:gd name="connsiteY1" fmla="*/ 648133 h 2230451"/>
              <a:gd name="connsiteX2" fmla="*/ 892349 w 1666011"/>
              <a:gd name="connsiteY2" fmla="*/ 637973 h 2230451"/>
              <a:gd name="connsiteX3" fmla="*/ 513165 w 1666011"/>
              <a:gd name="connsiteY3" fmla="*/ 0 h 2230451"/>
              <a:gd name="connsiteX4" fmla="*/ 1072631 w 1666011"/>
              <a:gd name="connsiteY4" fmla="*/ 642549 h 2230451"/>
              <a:gd name="connsiteX5" fmla="*/ 1402286 w 1666011"/>
              <a:gd name="connsiteY5" fmla="*/ 648133 h 2230451"/>
              <a:gd name="connsiteX6" fmla="*/ 1666011 w 1666011"/>
              <a:gd name="connsiteY6" fmla="*/ 911858 h 2230451"/>
              <a:gd name="connsiteX7" fmla="*/ 1666011 w 1666011"/>
              <a:gd name="connsiteY7" fmla="*/ 911853 h 2230451"/>
              <a:gd name="connsiteX8" fmla="*/ 1666011 w 1666011"/>
              <a:gd name="connsiteY8" fmla="*/ 911853 h 2230451"/>
              <a:gd name="connsiteX9" fmla="*/ 1666011 w 1666011"/>
              <a:gd name="connsiteY9" fmla="*/ 1307432 h 2230451"/>
              <a:gd name="connsiteX10" fmla="*/ 1666011 w 1666011"/>
              <a:gd name="connsiteY10" fmla="*/ 1966726 h 2230451"/>
              <a:gd name="connsiteX11" fmla="*/ 1402286 w 1666011"/>
              <a:gd name="connsiteY11" fmla="*/ 2230451 h 2230451"/>
              <a:gd name="connsiteX12" fmla="*/ 694171 w 1666011"/>
              <a:gd name="connsiteY12" fmla="*/ 2230451 h 2230451"/>
              <a:gd name="connsiteX13" fmla="*/ 277669 w 1666011"/>
              <a:gd name="connsiteY13" fmla="*/ 2230451 h 2230451"/>
              <a:gd name="connsiteX14" fmla="*/ 277669 w 1666011"/>
              <a:gd name="connsiteY14" fmla="*/ 2230451 h 2230451"/>
              <a:gd name="connsiteX15" fmla="*/ 263725 w 1666011"/>
              <a:gd name="connsiteY15" fmla="*/ 2230451 h 2230451"/>
              <a:gd name="connsiteX16" fmla="*/ 0 w 1666011"/>
              <a:gd name="connsiteY16" fmla="*/ 1966726 h 2230451"/>
              <a:gd name="connsiteX17" fmla="*/ 0 w 1666011"/>
              <a:gd name="connsiteY17" fmla="*/ 1307432 h 2230451"/>
              <a:gd name="connsiteX18" fmla="*/ 0 w 1666011"/>
              <a:gd name="connsiteY18" fmla="*/ 911853 h 2230451"/>
              <a:gd name="connsiteX19" fmla="*/ 0 w 1666011"/>
              <a:gd name="connsiteY19" fmla="*/ 911853 h 2230451"/>
              <a:gd name="connsiteX20" fmla="*/ 0 w 1666011"/>
              <a:gd name="connsiteY20" fmla="*/ 911858 h 2230451"/>
              <a:gd name="connsiteX0" fmla="*/ 0 w 1747605"/>
              <a:gd name="connsiteY0" fmla="*/ 825308 h 2143901"/>
              <a:gd name="connsiteX1" fmla="*/ 263725 w 1747605"/>
              <a:gd name="connsiteY1" fmla="*/ 561583 h 2143901"/>
              <a:gd name="connsiteX2" fmla="*/ 892349 w 1747605"/>
              <a:gd name="connsiteY2" fmla="*/ 551423 h 2143901"/>
              <a:gd name="connsiteX3" fmla="*/ 1747605 w 1747605"/>
              <a:gd name="connsiteY3" fmla="*/ 0 h 2143901"/>
              <a:gd name="connsiteX4" fmla="*/ 1072631 w 1747605"/>
              <a:gd name="connsiteY4" fmla="*/ 555999 h 2143901"/>
              <a:gd name="connsiteX5" fmla="*/ 1402286 w 1747605"/>
              <a:gd name="connsiteY5" fmla="*/ 561583 h 2143901"/>
              <a:gd name="connsiteX6" fmla="*/ 1666011 w 1747605"/>
              <a:gd name="connsiteY6" fmla="*/ 825308 h 2143901"/>
              <a:gd name="connsiteX7" fmla="*/ 1666011 w 1747605"/>
              <a:gd name="connsiteY7" fmla="*/ 825303 h 2143901"/>
              <a:gd name="connsiteX8" fmla="*/ 1666011 w 1747605"/>
              <a:gd name="connsiteY8" fmla="*/ 825303 h 2143901"/>
              <a:gd name="connsiteX9" fmla="*/ 1666011 w 1747605"/>
              <a:gd name="connsiteY9" fmla="*/ 1220882 h 2143901"/>
              <a:gd name="connsiteX10" fmla="*/ 1666011 w 1747605"/>
              <a:gd name="connsiteY10" fmla="*/ 1880176 h 2143901"/>
              <a:gd name="connsiteX11" fmla="*/ 1402286 w 1747605"/>
              <a:gd name="connsiteY11" fmla="*/ 2143901 h 2143901"/>
              <a:gd name="connsiteX12" fmla="*/ 694171 w 1747605"/>
              <a:gd name="connsiteY12" fmla="*/ 2143901 h 2143901"/>
              <a:gd name="connsiteX13" fmla="*/ 277669 w 1747605"/>
              <a:gd name="connsiteY13" fmla="*/ 2143901 h 2143901"/>
              <a:gd name="connsiteX14" fmla="*/ 277669 w 1747605"/>
              <a:gd name="connsiteY14" fmla="*/ 2143901 h 2143901"/>
              <a:gd name="connsiteX15" fmla="*/ 263725 w 1747605"/>
              <a:gd name="connsiteY15" fmla="*/ 2143901 h 2143901"/>
              <a:gd name="connsiteX16" fmla="*/ 0 w 1747605"/>
              <a:gd name="connsiteY16" fmla="*/ 1880176 h 2143901"/>
              <a:gd name="connsiteX17" fmla="*/ 0 w 1747605"/>
              <a:gd name="connsiteY17" fmla="*/ 1220882 h 2143901"/>
              <a:gd name="connsiteX18" fmla="*/ 0 w 1747605"/>
              <a:gd name="connsiteY18" fmla="*/ 825303 h 2143901"/>
              <a:gd name="connsiteX19" fmla="*/ 0 w 1747605"/>
              <a:gd name="connsiteY19" fmla="*/ 825303 h 2143901"/>
              <a:gd name="connsiteX20" fmla="*/ 0 w 1747605"/>
              <a:gd name="connsiteY20" fmla="*/ 825308 h 2143901"/>
              <a:gd name="connsiteX0" fmla="*/ 0 w 2138765"/>
              <a:gd name="connsiteY0" fmla="*/ 1199428 h 2518021"/>
              <a:gd name="connsiteX1" fmla="*/ 263725 w 2138765"/>
              <a:gd name="connsiteY1" fmla="*/ 935703 h 2518021"/>
              <a:gd name="connsiteX2" fmla="*/ 892349 w 2138765"/>
              <a:gd name="connsiteY2" fmla="*/ 925543 h 2518021"/>
              <a:gd name="connsiteX3" fmla="*/ 2138765 w 2138765"/>
              <a:gd name="connsiteY3" fmla="*/ 0 h 2518021"/>
              <a:gd name="connsiteX4" fmla="*/ 1072631 w 2138765"/>
              <a:gd name="connsiteY4" fmla="*/ 930119 h 2518021"/>
              <a:gd name="connsiteX5" fmla="*/ 1402286 w 2138765"/>
              <a:gd name="connsiteY5" fmla="*/ 935703 h 2518021"/>
              <a:gd name="connsiteX6" fmla="*/ 1666011 w 2138765"/>
              <a:gd name="connsiteY6" fmla="*/ 1199428 h 2518021"/>
              <a:gd name="connsiteX7" fmla="*/ 1666011 w 2138765"/>
              <a:gd name="connsiteY7" fmla="*/ 1199423 h 2518021"/>
              <a:gd name="connsiteX8" fmla="*/ 1666011 w 2138765"/>
              <a:gd name="connsiteY8" fmla="*/ 1199423 h 2518021"/>
              <a:gd name="connsiteX9" fmla="*/ 1666011 w 2138765"/>
              <a:gd name="connsiteY9" fmla="*/ 1595002 h 2518021"/>
              <a:gd name="connsiteX10" fmla="*/ 1666011 w 2138765"/>
              <a:gd name="connsiteY10" fmla="*/ 2254296 h 2518021"/>
              <a:gd name="connsiteX11" fmla="*/ 1402286 w 2138765"/>
              <a:gd name="connsiteY11" fmla="*/ 2518021 h 2518021"/>
              <a:gd name="connsiteX12" fmla="*/ 694171 w 2138765"/>
              <a:gd name="connsiteY12" fmla="*/ 2518021 h 2518021"/>
              <a:gd name="connsiteX13" fmla="*/ 277669 w 2138765"/>
              <a:gd name="connsiteY13" fmla="*/ 2518021 h 2518021"/>
              <a:gd name="connsiteX14" fmla="*/ 277669 w 2138765"/>
              <a:gd name="connsiteY14" fmla="*/ 2518021 h 2518021"/>
              <a:gd name="connsiteX15" fmla="*/ 263725 w 2138765"/>
              <a:gd name="connsiteY15" fmla="*/ 2518021 h 2518021"/>
              <a:gd name="connsiteX16" fmla="*/ 0 w 2138765"/>
              <a:gd name="connsiteY16" fmla="*/ 2254296 h 2518021"/>
              <a:gd name="connsiteX17" fmla="*/ 0 w 2138765"/>
              <a:gd name="connsiteY17" fmla="*/ 1595002 h 2518021"/>
              <a:gd name="connsiteX18" fmla="*/ 0 w 2138765"/>
              <a:gd name="connsiteY18" fmla="*/ 1199423 h 2518021"/>
              <a:gd name="connsiteX19" fmla="*/ 0 w 2138765"/>
              <a:gd name="connsiteY19" fmla="*/ 1199423 h 2518021"/>
              <a:gd name="connsiteX20" fmla="*/ 0 w 2138765"/>
              <a:gd name="connsiteY20" fmla="*/ 1199428 h 2518021"/>
              <a:gd name="connsiteX0" fmla="*/ 0 w 2138765"/>
              <a:gd name="connsiteY0" fmla="*/ 1199428 h 2518021"/>
              <a:gd name="connsiteX1" fmla="*/ 263725 w 2138765"/>
              <a:gd name="connsiteY1" fmla="*/ 935703 h 2518021"/>
              <a:gd name="connsiteX2" fmla="*/ 892349 w 2138765"/>
              <a:gd name="connsiteY2" fmla="*/ 925543 h 2518021"/>
              <a:gd name="connsiteX3" fmla="*/ 2138765 w 2138765"/>
              <a:gd name="connsiteY3" fmla="*/ 0 h 2518021"/>
              <a:gd name="connsiteX4" fmla="*/ 1138671 w 2138765"/>
              <a:gd name="connsiteY4" fmla="*/ 941287 h 2518021"/>
              <a:gd name="connsiteX5" fmla="*/ 1402286 w 2138765"/>
              <a:gd name="connsiteY5" fmla="*/ 935703 h 2518021"/>
              <a:gd name="connsiteX6" fmla="*/ 1666011 w 2138765"/>
              <a:gd name="connsiteY6" fmla="*/ 1199428 h 2518021"/>
              <a:gd name="connsiteX7" fmla="*/ 1666011 w 2138765"/>
              <a:gd name="connsiteY7" fmla="*/ 1199423 h 2518021"/>
              <a:gd name="connsiteX8" fmla="*/ 1666011 w 2138765"/>
              <a:gd name="connsiteY8" fmla="*/ 1199423 h 2518021"/>
              <a:gd name="connsiteX9" fmla="*/ 1666011 w 2138765"/>
              <a:gd name="connsiteY9" fmla="*/ 1595002 h 2518021"/>
              <a:gd name="connsiteX10" fmla="*/ 1666011 w 2138765"/>
              <a:gd name="connsiteY10" fmla="*/ 2254296 h 2518021"/>
              <a:gd name="connsiteX11" fmla="*/ 1402286 w 2138765"/>
              <a:gd name="connsiteY11" fmla="*/ 2518021 h 2518021"/>
              <a:gd name="connsiteX12" fmla="*/ 694171 w 2138765"/>
              <a:gd name="connsiteY12" fmla="*/ 2518021 h 2518021"/>
              <a:gd name="connsiteX13" fmla="*/ 277669 w 2138765"/>
              <a:gd name="connsiteY13" fmla="*/ 2518021 h 2518021"/>
              <a:gd name="connsiteX14" fmla="*/ 277669 w 2138765"/>
              <a:gd name="connsiteY14" fmla="*/ 2518021 h 2518021"/>
              <a:gd name="connsiteX15" fmla="*/ 263725 w 2138765"/>
              <a:gd name="connsiteY15" fmla="*/ 2518021 h 2518021"/>
              <a:gd name="connsiteX16" fmla="*/ 0 w 2138765"/>
              <a:gd name="connsiteY16" fmla="*/ 2254296 h 2518021"/>
              <a:gd name="connsiteX17" fmla="*/ 0 w 2138765"/>
              <a:gd name="connsiteY17" fmla="*/ 1595002 h 2518021"/>
              <a:gd name="connsiteX18" fmla="*/ 0 w 2138765"/>
              <a:gd name="connsiteY18" fmla="*/ 1199423 h 2518021"/>
              <a:gd name="connsiteX19" fmla="*/ 0 w 2138765"/>
              <a:gd name="connsiteY19" fmla="*/ 1199423 h 2518021"/>
              <a:gd name="connsiteX20" fmla="*/ 0 w 2138765"/>
              <a:gd name="connsiteY20" fmla="*/ 1199428 h 25180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138765" h="2518021">
                <a:moveTo>
                  <a:pt x="0" y="1199428"/>
                </a:moveTo>
                <a:cubicBezTo>
                  <a:pt x="0" y="1053777"/>
                  <a:pt x="118074" y="935703"/>
                  <a:pt x="263725" y="935703"/>
                </a:cubicBezTo>
                <a:lnTo>
                  <a:pt x="892349" y="925543"/>
                </a:lnTo>
                <a:lnTo>
                  <a:pt x="2138765" y="0"/>
                </a:lnTo>
                <a:lnTo>
                  <a:pt x="1138671" y="941287"/>
                </a:lnTo>
                <a:cubicBezTo>
                  <a:pt x="1401803" y="941287"/>
                  <a:pt x="1139154" y="935703"/>
                  <a:pt x="1402286" y="935703"/>
                </a:cubicBezTo>
                <a:cubicBezTo>
                  <a:pt x="1547937" y="935703"/>
                  <a:pt x="1666011" y="1053777"/>
                  <a:pt x="1666011" y="1199428"/>
                </a:cubicBezTo>
                <a:lnTo>
                  <a:pt x="1666011" y="1199423"/>
                </a:lnTo>
                <a:lnTo>
                  <a:pt x="1666011" y="1199423"/>
                </a:lnTo>
                <a:lnTo>
                  <a:pt x="1666011" y="1595002"/>
                </a:lnTo>
                <a:lnTo>
                  <a:pt x="1666011" y="2254296"/>
                </a:lnTo>
                <a:cubicBezTo>
                  <a:pt x="1666011" y="2399947"/>
                  <a:pt x="1547937" y="2518021"/>
                  <a:pt x="1402286" y="2518021"/>
                </a:cubicBezTo>
                <a:lnTo>
                  <a:pt x="694171" y="2518021"/>
                </a:lnTo>
                <a:lnTo>
                  <a:pt x="277669" y="2518021"/>
                </a:lnTo>
                <a:lnTo>
                  <a:pt x="277669" y="2518021"/>
                </a:lnTo>
                <a:lnTo>
                  <a:pt x="263725" y="2518021"/>
                </a:lnTo>
                <a:cubicBezTo>
                  <a:pt x="118074" y="2518021"/>
                  <a:pt x="0" y="2399947"/>
                  <a:pt x="0" y="2254296"/>
                </a:cubicBezTo>
                <a:lnTo>
                  <a:pt x="0" y="1595002"/>
                </a:lnTo>
                <a:lnTo>
                  <a:pt x="0" y="1199423"/>
                </a:lnTo>
                <a:lnTo>
                  <a:pt x="0" y="1199423"/>
                </a:lnTo>
                <a:lnTo>
                  <a:pt x="0" y="1199428"/>
                </a:lnTo>
                <a:close/>
              </a:path>
            </a:pathLst>
          </a:custGeom>
          <a:solidFill>
            <a:srgbClr val="929292"/>
          </a:solidFill>
          <a:ln>
            <a:noFill/>
          </a:ln>
        </p:spPr>
        <p:txBody>
          <a:bodyPr spcFirstLastPara="1" wrap="square" lIns="0" tIns="0" rIns="0" bIns="0" anchor="t" anchorCtr="0">
            <a:noAutofit/>
          </a:bodyPr>
          <a:lstStyle/>
          <a:p>
            <a:endParaRPr sz="964"/>
          </a:p>
        </p:txBody>
      </p:sp>
      <p:sp>
        <p:nvSpPr>
          <p:cNvPr id="24" name="Google Shape;140;p17"/>
          <p:cNvSpPr txBox="1"/>
          <p:nvPr/>
        </p:nvSpPr>
        <p:spPr>
          <a:xfrm>
            <a:off x="1865414" y="4095102"/>
            <a:ext cx="1671911" cy="997618"/>
          </a:xfrm>
          <a:prstGeom prst="rect">
            <a:avLst/>
          </a:prstGeom>
          <a:noFill/>
          <a:ln>
            <a:noFill/>
          </a:ln>
        </p:spPr>
        <p:txBody>
          <a:bodyPr spcFirstLastPara="1" wrap="square" lIns="0" tIns="8504" rIns="0" bIns="0" anchor="t" anchorCtr="0">
            <a:noAutofit/>
          </a:bodyPr>
          <a:lstStyle/>
          <a:p>
            <a:pPr marL="6803"/>
            <a:r>
              <a:rPr lang="en-US" sz="2800" b="1" dirty="0">
                <a:solidFill>
                  <a:srgbClr val="FFFFFF"/>
                </a:solidFill>
                <a:latin typeface="+mj-lt"/>
                <a:ea typeface="Trebuchet MS"/>
                <a:cs typeface="Trebuchet MS"/>
                <a:sym typeface="Trebuchet MS"/>
              </a:rPr>
              <a:t>dplyr function</a:t>
            </a:r>
            <a:endParaRPr sz="2800" dirty="0">
              <a:latin typeface="+mj-lt"/>
              <a:ea typeface="Trebuchet MS"/>
              <a:cs typeface="Trebuchet MS"/>
              <a:sym typeface="Trebuchet MS"/>
            </a:endParaRPr>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Shape 179"/>
        <p:cNvGrpSpPr/>
        <p:nvPr/>
      </p:nvGrpSpPr>
      <p:grpSpPr>
        <a:xfrm>
          <a:off x="0" y="0"/>
          <a:ext cx="0" cy="0"/>
          <a:chOff x="0" y="0"/>
          <a:chExt cx="0" cy="0"/>
        </a:xfrm>
      </p:grpSpPr>
      <p:sp>
        <p:nvSpPr>
          <p:cNvPr id="10" name="Google Shape;46;p7"/>
          <p:cNvSpPr>
            <a:spLocks noChangeAspect="1"/>
          </p:cNvSpPr>
          <p:nvPr/>
        </p:nvSpPr>
        <p:spPr>
          <a:xfrm>
            <a:off x="11152671" y="5805616"/>
            <a:ext cx="776274" cy="835671"/>
          </a:xfrm>
          <a:prstGeom prst="rect">
            <a:avLst/>
          </a:prstGeom>
          <a:blipFill rotWithShape="1">
            <a:blip r:embed="rId3">
              <a:alphaModFix/>
            </a:blip>
            <a:stretch>
              <a:fillRect/>
            </a:stretch>
          </a:blipFill>
          <a:ln>
            <a:noFill/>
          </a:ln>
        </p:spPr>
        <p:txBody>
          <a:bodyPr spcFirstLastPara="1" wrap="square" lIns="0" tIns="0" rIns="0" bIns="0" anchor="t" anchorCtr="0">
            <a:noAutofit/>
          </a:bodyPr>
          <a:lstStyle/>
          <a:p>
            <a:endParaRPr sz="964"/>
          </a:p>
        </p:txBody>
      </p:sp>
      <p:graphicFrame>
        <p:nvGraphicFramePr>
          <p:cNvPr id="21" name="Google Shape;199;p22" hidden="1"/>
          <p:cNvGraphicFramePr/>
          <p:nvPr/>
        </p:nvGraphicFramePr>
        <p:xfrm>
          <a:off x="6870169" y="3499933"/>
          <a:ext cx="3884753" cy="3171090"/>
        </p:xfrm>
        <a:graphic>
          <a:graphicData uri="http://schemas.openxmlformats.org/drawingml/2006/table">
            <a:tbl>
              <a:tblPr>
                <a:noFill/>
              </a:tblPr>
              <a:tblGrid>
                <a:gridCol w="2180430">
                  <a:extLst>
                    <a:ext uri="{9D8B030D-6E8A-4147-A177-3AD203B41FA5}">
                      <a16:colId xmlns:a16="http://schemas.microsoft.com/office/drawing/2014/main" val="20000"/>
                    </a:ext>
                  </a:extLst>
                </a:gridCol>
                <a:gridCol w="1704323">
                  <a:extLst>
                    <a:ext uri="{9D8B030D-6E8A-4147-A177-3AD203B41FA5}">
                      <a16:colId xmlns:a16="http://schemas.microsoft.com/office/drawing/2014/main" val="20001"/>
                    </a:ext>
                  </a:extLst>
                </a:gridCol>
              </a:tblGrid>
              <a:tr h="459090">
                <a:tc>
                  <a:txBody>
                    <a:bodyPr/>
                    <a:lstStyle/>
                    <a:p>
                      <a:pPr marL="0" lvl="0" indent="0" algn="ctr" rtl="0">
                        <a:spcBef>
                          <a:spcPts val="0"/>
                        </a:spcBef>
                        <a:spcAft>
                          <a:spcPts val="0"/>
                        </a:spcAft>
                        <a:buNone/>
                      </a:pPr>
                      <a:r>
                        <a:rPr lang="en-US" sz="1200" b="1" dirty="0">
                          <a:solidFill>
                            <a:schemeClr val="lt1"/>
                          </a:solidFill>
                        </a:rPr>
                        <a:t>description</a:t>
                      </a:r>
                      <a:endParaRPr sz="1200" b="1" dirty="0">
                        <a:solidFill>
                          <a:schemeClr val="lt1"/>
                        </a:solidFill>
                      </a:endParaRPr>
                    </a:p>
                  </a:txBody>
                  <a:tcPr marL="48978" marR="48978" marT="55446" marB="55446">
                    <a:lnL w="6325" cap="flat" cmpd="sng">
                      <a:solidFill>
                        <a:srgbClr val="FFFFFF"/>
                      </a:solidFill>
                      <a:prstDash val="solid"/>
                      <a:round/>
                      <a:headEnd type="none" w="sm" len="sm"/>
                      <a:tailEnd type="none" w="sm" len="sm"/>
                    </a:lnL>
                    <a:lnR w="6325" cap="flat" cmpd="sng">
                      <a:solidFill>
                        <a:srgbClr val="FFFFFF"/>
                      </a:solidFill>
                      <a:prstDash val="solid"/>
                      <a:round/>
                      <a:headEnd type="none" w="sm" len="sm"/>
                      <a:tailEnd type="none" w="sm" len="sm"/>
                    </a:lnR>
                    <a:lnB w="18975" cap="flat" cmpd="sng">
                      <a:solidFill>
                        <a:srgbClr val="FFFFFF"/>
                      </a:solidFill>
                      <a:prstDash val="solid"/>
                      <a:round/>
                      <a:headEnd type="none" w="sm" len="sm"/>
                      <a:tailEnd type="none" w="sm" len="sm"/>
                    </a:lnB>
                    <a:solidFill>
                      <a:srgbClr val="538DD5"/>
                    </a:solidFill>
                  </a:tcPr>
                </a:tc>
                <a:tc>
                  <a:txBody>
                    <a:bodyPr/>
                    <a:lstStyle/>
                    <a:p>
                      <a:pPr marL="0" lvl="0" indent="0" algn="ctr" rtl="0">
                        <a:spcBef>
                          <a:spcPts val="0"/>
                        </a:spcBef>
                        <a:spcAft>
                          <a:spcPts val="0"/>
                        </a:spcAft>
                        <a:buNone/>
                      </a:pPr>
                      <a:r>
                        <a:rPr lang="en-US" sz="1200" b="1" dirty="0">
                          <a:solidFill>
                            <a:schemeClr val="lt1"/>
                          </a:solidFill>
                        </a:rPr>
                        <a:t>department</a:t>
                      </a:r>
                      <a:endParaRPr sz="1200" b="1" dirty="0">
                        <a:solidFill>
                          <a:schemeClr val="lt1"/>
                        </a:solidFill>
                      </a:endParaRPr>
                    </a:p>
                  </a:txBody>
                  <a:tcPr marL="48978" marR="48978" marT="55446" marB="55446">
                    <a:lnL w="6325" cap="flat" cmpd="sng">
                      <a:solidFill>
                        <a:srgbClr val="FFFFFF"/>
                      </a:solidFill>
                      <a:prstDash val="solid"/>
                      <a:round/>
                      <a:headEnd type="none" w="sm" len="sm"/>
                      <a:tailEnd type="none" w="sm" len="sm"/>
                    </a:lnL>
                    <a:lnR w="6325" cap="flat" cmpd="sng">
                      <a:solidFill>
                        <a:srgbClr val="FFFFFF"/>
                      </a:solidFill>
                      <a:prstDash val="solid"/>
                      <a:round/>
                      <a:headEnd type="none" w="sm" len="sm"/>
                      <a:tailEnd type="none" w="sm" len="sm"/>
                    </a:lnR>
                    <a:lnB w="18975" cap="flat" cmpd="sng">
                      <a:solidFill>
                        <a:srgbClr val="FFFFFF"/>
                      </a:solidFill>
                      <a:prstDash val="solid"/>
                      <a:round/>
                      <a:headEnd type="none" w="sm" len="sm"/>
                      <a:tailEnd type="none" w="sm" len="sm"/>
                    </a:lnB>
                    <a:solidFill>
                      <a:srgbClr val="538DD5"/>
                    </a:solidFill>
                  </a:tcPr>
                </a:tc>
                <a:extLst>
                  <a:ext uri="{0D108BD9-81ED-4DB2-BD59-A6C34878D82A}">
                    <a16:rowId xmlns:a16="http://schemas.microsoft.com/office/drawing/2014/main" val="10000"/>
                  </a:ext>
                </a:extLst>
              </a:tr>
              <a:tr h="717345">
                <a:tc>
                  <a:txBody>
                    <a:bodyPr/>
                    <a:lstStyle/>
                    <a:p>
                      <a:pPr marL="0" lvl="0" indent="0" algn="ctr" rtl="0">
                        <a:spcBef>
                          <a:spcPts val="0"/>
                        </a:spcBef>
                        <a:spcAft>
                          <a:spcPts val="0"/>
                        </a:spcAft>
                        <a:buNone/>
                      </a:pPr>
                      <a:r>
                        <a:rPr lang="en-US" sz="1200" dirty="0"/>
                        <a:t>PROTHROMBIN TIME</a:t>
                      </a:r>
                      <a:endParaRPr sz="1200" dirty="0"/>
                    </a:p>
                  </a:txBody>
                  <a:tcPr marL="48978" marR="48978" marT="55446" marB="55446">
                    <a:lnL w="6325" cap="flat" cmpd="sng">
                      <a:solidFill>
                        <a:srgbClr val="FFFFFF"/>
                      </a:solidFill>
                      <a:prstDash val="solid"/>
                      <a:round/>
                      <a:headEnd type="none" w="sm" len="sm"/>
                      <a:tailEnd type="none" w="sm" len="sm"/>
                    </a:lnL>
                    <a:lnR w="6325" cap="flat" cmpd="sng">
                      <a:solidFill>
                        <a:srgbClr val="FFFFFF"/>
                      </a:solidFill>
                      <a:prstDash val="solid"/>
                      <a:round/>
                      <a:headEnd type="none" w="sm" len="sm"/>
                      <a:tailEnd type="none" w="sm" len="sm"/>
                    </a:lnR>
                    <a:lnT w="18975" cap="flat" cmpd="sng">
                      <a:solidFill>
                        <a:srgbClr val="FFFFFF"/>
                      </a:solidFill>
                      <a:prstDash val="solid"/>
                      <a:round/>
                      <a:headEnd type="none" w="sm" len="sm"/>
                      <a:tailEnd type="none" w="sm" len="sm"/>
                    </a:lnT>
                    <a:lnB w="6325" cap="flat" cmpd="sng">
                      <a:solidFill>
                        <a:srgbClr val="000000"/>
                      </a:solidFill>
                      <a:prstDash val="solid"/>
                      <a:round/>
                      <a:headEnd type="none" w="sm" len="sm"/>
                      <a:tailEnd type="none" w="sm" len="sm"/>
                    </a:lnB>
                    <a:solidFill>
                      <a:srgbClr val="8DB4E2"/>
                    </a:solidFill>
                  </a:tcPr>
                </a:tc>
                <a:tc>
                  <a:txBody>
                    <a:bodyPr/>
                    <a:lstStyle/>
                    <a:p>
                      <a:pPr marL="0" lvl="0" indent="0" algn="ctr" rtl="0">
                        <a:spcBef>
                          <a:spcPts val="0"/>
                        </a:spcBef>
                        <a:spcAft>
                          <a:spcPts val="0"/>
                        </a:spcAft>
                        <a:buNone/>
                      </a:pPr>
                      <a:r>
                        <a:rPr lang="en-US" sz="1200"/>
                        <a:t>INTERNAL MEDICINE CLINIC</a:t>
                      </a:r>
                      <a:endParaRPr sz="1200"/>
                    </a:p>
                  </a:txBody>
                  <a:tcPr marL="48978" marR="48978" marT="55446" marB="55446">
                    <a:lnL w="6325" cap="flat" cmpd="sng">
                      <a:solidFill>
                        <a:srgbClr val="FFFFFF"/>
                      </a:solidFill>
                      <a:prstDash val="solid"/>
                      <a:round/>
                      <a:headEnd type="none" w="sm" len="sm"/>
                      <a:tailEnd type="none" w="sm" len="sm"/>
                    </a:lnL>
                    <a:lnR w="6325" cap="flat" cmpd="sng">
                      <a:solidFill>
                        <a:srgbClr val="FFFFFF"/>
                      </a:solidFill>
                      <a:prstDash val="solid"/>
                      <a:round/>
                      <a:headEnd type="none" w="sm" len="sm"/>
                      <a:tailEnd type="none" w="sm" len="sm"/>
                    </a:lnR>
                    <a:lnT w="18975" cap="flat" cmpd="sng">
                      <a:solidFill>
                        <a:srgbClr val="FFFFFF"/>
                      </a:solidFill>
                      <a:prstDash val="solid"/>
                      <a:round/>
                      <a:headEnd type="none" w="sm" len="sm"/>
                      <a:tailEnd type="none" w="sm" len="sm"/>
                    </a:lnT>
                    <a:lnB w="6325" cap="flat" cmpd="sng">
                      <a:solidFill>
                        <a:srgbClr val="000000"/>
                      </a:solidFill>
                      <a:prstDash val="solid"/>
                      <a:round/>
                      <a:headEnd type="none" w="sm" len="sm"/>
                      <a:tailEnd type="none" w="sm" len="sm"/>
                    </a:lnB>
                    <a:solidFill>
                      <a:srgbClr val="8DB4E2"/>
                    </a:solidFill>
                  </a:tcPr>
                </a:tc>
                <a:extLst>
                  <a:ext uri="{0D108BD9-81ED-4DB2-BD59-A6C34878D82A}">
                    <a16:rowId xmlns:a16="http://schemas.microsoft.com/office/drawing/2014/main" val="10001"/>
                  </a:ext>
                </a:extLst>
              </a:tr>
              <a:tr h="717345">
                <a:tc>
                  <a:txBody>
                    <a:bodyPr/>
                    <a:lstStyle/>
                    <a:p>
                      <a:pPr marL="0" lvl="0" indent="0" algn="ctr" rtl="0">
                        <a:spcBef>
                          <a:spcPts val="0"/>
                        </a:spcBef>
                        <a:spcAft>
                          <a:spcPts val="0"/>
                        </a:spcAft>
                        <a:buNone/>
                      </a:pPr>
                      <a:r>
                        <a:rPr lang="en-US" sz="1200" dirty="0"/>
                        <a:t>BASIC METABOLIC PANEL</a:t>
                      </a:r>
                      <a:endParaRPr sz="1200" dirty="0"/>
                    </a:p>
                  </a:txBody>
                  <a:tcPr marL="48978" marR="48978" marT="55446" marB="55446">
                    <a:lnL w="6325" cap="flat" cmpd="sng">
                      <a:solidFill>
                        <a:srgbClr val="FFFFFF"/>
                      </a:solidFill>
                      <a:prstDash val="solid"/>
                      <a:round/>
                      <a:headEnd type="none" w="sm" len="sm"/>
                      <a:tailEnd type="none" w="sm" len="sm"/>
                    </a:lnL>
                    <a:lnR w="6325" cap="flat" cmpd="sng">
                      <a:solidFill>
                        <a:srgbClr val="FFFFFF"/>
                      </a:solidFill>
                      <a:prstDash val="solid"/>
                      <a:round/>
                      <a:headEnd type="none" w="sm" len="sm"/>
                      <a:tailEnd type="none" w="sm" len="sm"/>
                    </a:lnR>
                    <a:lnT w="6325" cap="flat" cmpd="sng">
                      <a:solidFill>
                        <a:srgbClr val="000000"/>
                      </a:solidFill>
                      <a:prstDash val="solid"/>
                      <a:round/>
                      <a:headEnd type="none" w="sm" len="sm"/>
                      <a:tailEnd type="none" w="sm" len="sm"/>
                    </a:lnT>
                    <a:lnB w="6325" cap="flat" cmpd="sng">
                      <a:solidFill>
                        <a:srgbClr val="000000"/>
                      </a:solidFill>
                      <a:prstDash val="solid"/>
                      <a:round/>
                      <a:headEnd type="none" w="sm" len="sm"/>
                      <a:tailEnd type="none" w="sm" len="sm"/>
                    </a:lnB>
                    <a:solidFill>
                      <a:srgbClr val="8DB4E2"/>
                    </a:solidFill>
                  </a:tcPr>
                </a:tc>
                <a:tc>
                  <a:txBody>
                    <a:bodyPr/>
                    <a:lstStyle/>
                    <a:p>
                      <a:pPr marL="0" lvl="0" indent="0" algn="ctr" rtl="0">
                        <a:spcBef>
                          <a:spcPts val="0"/>
                        </a:spcBef>
                        <a:spcAft>
                          <a:spcPts val="0"/>
                        </a:spcAft>
                        <a:buNone/>
                      </a:pPr>
                      <a:r>
                        <a:rPr lang="en-US" sz="1200" dirty="0"/>
                        <a:t>INTERNAL MEDICINE CLINIC</a:t>
                      </a:r>
                      <a:endParaRPr sz="1200" dirty="0"/>
                    </a:p>
                  </a:txBody>
                  <a:tcPr marL="48978" marR="48978" marT="55446" marB="55446">
                    <a:lnL w="6325" cap="flat" cmpd="sng">
                      <a:solidFill>
                        <a:srgbClr val="FFFFFF"/>
                      </a:solidFill>
                      <a:prstDash val="solid"/>
                      <a:round/>
                      <a:headEnd type="none" w="sm" len="sm"/>
                      <a:tailEnd type="none" w="sm" len="sm"/>
                    </a:lnL>
                    <a:lnR w="6325" cap="flat" cmpd="sng">
                      <a:solidFill>
                        <a:srgbClr val="FFFFFF"/>
                      </a:solidFill>
                      <a:prstDash val="solid"/>
                      <a:round/>
                      <a:headEnd type="none" w="sm" len="sm"/>
                      <a:tailEnd type="none" w="sm" len="sm"/>
                    </a:lnR>
                    <a:lnT w="6325" cap="flat" cmpd="sng">
                      <a:solidFill>
                        <a:srgbClr val="000000"/>
                      </a:solidFill>
                      <a:prstDash val="solid"/>
                      <a:round/>
                      <a:headEnd type="none" w="sm" len="sm"/>
                      <a:tailEnd type="none" w="sm" len="sm"/>
                    </a:lnT>
                    <a:lnB w="6325" cap="flat" cmpd="sng">
                      <a:solidFill>
                        <a:srgbClr val="000000"/>
                      </a:solidFill>
                      <a:prstDash val="solid"/>
                      <a:round/>
                      <a:headEnd type="none" w="sm" len="sm"/>
                      <a:tailEnd type="none" w="sm" len="sm"/>
                    </a:lnB>
                    <a:solidFill>
                      <a:srgbClr val="8DB4E2"/>
                    </a:solidFill>
                  </a:tcPr>
                </a:tc>
                <a:extLst>
                  <a:ext uri="{0D108BD9-81ED-4DB2-BD59-A6C34878D82A}">
                    <a16:rowId xmlns:a16="http://schemas.microsoft.com/office/drawing/2014/main" val="10002"/>
                  </a:ext>
                </a:extLst>
              </a:tr>
              <a:tr h="717345">
                <a:tc>
                  <a:txBody>
                    <a:bodyPr/>
                    <a:lstStyle/>
                    <a:p>
                      <a:pPr marL="0" lvl="0" indent="0" algn="ctr" rtl="0">
                        <a:spcBef>
                          <a:spcPts val="0"/>
                        </a:spcBef>
                        <a:spcAft>
                          <a:spcPts val="0"/>
                        </a:spcAft>
                        <a:buNone/>
                      </a:pPr>
                      <a:r>
                        <a:rPr lang="en-US" sz="1200"/>
                        <a:t>THYROID STIMULATING HORMONE</a:t>
                      </a:r>
                      <a:endParaRPr sz="1200"/>
                    </a:p>
                  </a:txBody>
                  <a:tcPr marL="48978" marR="48978" marT="55446" marB="55446">
                    <a:lnL w="6325" cap="flat" cmpd="sng">
                      <a:solidFill>
                        <a:srgbClr val="FFFFFF"/>
                      </a:solidFill>
                      <a:prstDash val="solid"/>
                      <a:round/>
                      <a:headEnd type="none" w="sm" len="sm"/>
                      <a:tailEnd type="none" w="sm" len="sm"/>
                    </a:lnL>
                    <a:lnR w="6325" cap="flat" cmpd="sng">
                      <a:solidFill>
                        <a:srgbClr val="FFFFFF"/>
                      </a:solidFill>
                      <a:prstDash val="solid"/>
                      <a:round/>
                      <a:headEnd type="none" w="sm" len="sm"/>
                      <a:tailEnd type="none" w="sm" len="sm"/>
                    </a:lnR>
                    <a:lnT w="6325" cap="flat" cmpd="sng">
                      <a:solidFill>
                        <a:srgbClr val="000000"/>
                      </a:solidFill>
                      <a:prstDash val="solid"/>
                      <a:round/>
                      <a:headEnd type="none" w="sm" len="sm"/>
                      <a:tailEnd type="none" w="sm" len="sm"/>
                    </a:lnT>
                    <a:lnB w="6325" cap="flat" cmpd="sng">
                      <a:solidFill>
                        <a:srgbClr val="000000"/>
                      </a:solidFill>
                      <a:prstDash val="solid"/>
                      <a:round/>
                      <a:headEnd type="none" w="sm" len="sm"/>
                      <a:tailEnd type="none" w="sm" len="sm"/>
                    </a:lnB>
                    <a:solidFill>
                      <a:srgbClr val="8DB4E2"/>
                    </a:solidFill>
                  </a:tcPr>
                </a:tc>
                <a:tc>
                  <a:txBody>
                    <a:bodyPr/>
                    <a:lstStyle/>
                    <a:p>
                      <a:pPr marL="0" lvl="0" indent="0" algn="ctr" rtl="0">
                        <a:spcBef>
                          <a:spcPts val="0"/>
                        </a:spcBef>
                        <a:spcAft>
                          <a:spcPts val="0"/>
                        </a:spcAft>
                        <a:buNone/>
                      </a:pPr>
                      <a:r>
                        <a:rPr lang="en-US" sz="1200" dirty="0"/>
                        <a:t>ENDOCRINOLOGY CLINIC</a:t>
                      </a:r>
                      <a:endParaRPr sz="1200" dirty="0"/>
                    </a:p>
                  </a:txBody>
                  <a:tcPr marL="48978" marR="48978" marT="55446" marB="55446">
                    <a:lnL w="6325" cap="flat" cmpd="sng">
                      <a:solidFill>
                        <a:srgbClr val="FFFFFF"/>
                      </a:solidFill>
                      <a:prstDash val="solid"/>
                      <a:round/>
                      <a:headEnd type="none" w="sm" len="sm"/>
                      <a:tailEnd type="none" w="sm" len="sm"/>
                    </a:lnL>
                    <a:lnR w="6325" cap="flat" cmpd="sng">
                      <a:solidFill>
                        <a:srgbClr val="FFFFFF"/>
                      </a:solidFill>
                      <a:prstDash val="solid"/>
                      <a:round/>
                      <a:headEnd type="none" w="sm" len="sm"/>
                      <a:tailEnd type="none" w="sm" len="sm"/>
                    </a:lnR>
                    <a:lnT w="6325" cap="flat" cmpd="sng">
                      <a:solidFill>
                        <a:srgbClr val="000000"/>
                      </a:solidFill>
                      <a:prstDash val="solid"/>
                      <a:round/>
                      <a:headEnd type="none" w="sm" len="sm"/>
                      <a:tailEnd type="none" w="sm" len="sm"/>
                    </a:lnT>
                    <a:lnB w="6325" cap="flat" cmpd="sng">
                      <a:solidFill>
                        <a:srgbClr val="000000"/>
                      </a:solidFill>
                      <a:prstDash val="solid"/>
                      <a:round/>
                      <a:headEnd type="none" w="sm" len="sm"/>
                      <a:tailEnd type="none" w="sm" len="sm"/>
                    </a:lnB>
                    <a:solidFill>
                      <a:srgbClr val="8DB4E2"/>
                    </a:solidFill>
                  </a:tcPr>
                </a:tc>
                <a:extLst>
                  <a:ext uri="{0D108BD9-81ED-4DB2-BD59-A6C34878D82A}">
                    <a16:rowId xmlns:a16="http://schemas.microsoft.com/office/drawing/2014/main" val="10003"/>
                  </a:ext>
                </a:extLst>
              </a:tr>
              <a:tr h="559965">
                <a:tc>
                  <a:txBody>
                    <a:bodyPr/>
                    <a:lstStyle/>
                    <a:p>
                      <a:pPr marL="0" lvl="0" indent="0" algn="ctr" rtl="0">
                        <a:spcBef>
                          <a:spcPts val="0"/>
                        </a:spcBef>
                        <a:spcAft>
                          <a:spcPts val="0"/>
                        </a:spcAft>
                        <a:buNone/>
                      </a:pPr>
                      <a:r>
                        <a:rPr lang="en-US" sz="1200" dirty="0"/>
                        <a:t>T4, FREE</a:t>
                      </a:r>
                      <a:endParaRPr sz="1200" dirty="0"/>
                    </a:p>
                  </a:txBody>
                  <a:tcPr marL="48978" marR="48978" marT="55446" marB="55446">
                    <a:lnL w="6325" cap="flat" cmpd="sng">
                      <a:solidFill>
                        <a:srgbClr val="FFFFFF"/>
                      </a:solidFill>
                      <a:prstDash val="solid"/>
                      <a:round/>
                      <a:headEnd type="none" w="sm" len="sm"/>
                      <a:tailEnd type="none" w="sm" len="sm"/>
                    </a:lnL>
                    <a:lnR w="6325" cap="flat" cmpd="sng">
                      <a:solidFill>
                        <a:srgbClr val="FFFFFF"/>
                      </a:solidFill>
                      <a:prstDash val="solid"/>
                      <a:round/>
                      <a:headEnd type="none" w="sm" len="sm"/>
                      <a:tailEnd type="none" w="sm" len="sm"/>
                    </a:lnR>
                    <a:lnT w="6325" cap="flat" cmpd="sng">
                      <a:solidFill>
                        <a:srgbClr val="000000"/>
                      </a:solidFill>
                      <a:prstDash val="solid"/>
                      <a:round/>
                      <a:headEnd type="none" w="sm" len="sm"/>
                      <a:tailEnd type="none" w="sm" len="sm"/>
                    </a:lnT>
                    <a:lnB w="6325" cap="flat" cmpd="sng">
                      <a:solidFill>
                        <a:srgbClr val="000000"/>
                      </a:solidFill>
                      <a:prstDash val="solid"/>
                      <a:round/>
                      <a:headEnd type="none" w="sm" len="sm"/>
                      <a:tailEnd type="none" w="sm" len="sm"/>
                    </a:lnB>
                    <a:solidFill>
                      <a:srgbClr val="8DB4E2"/>
                    </a:solidFill>
                  </a:tcPr>
                </a:tc>
                <a:tc>
                  <a:txBody>
                    <a:bodyPr/>
                    <a:lstStyle/>
                    <a:p>
                      <a:pPr marL="0" lvl="0" indent="0" algn="ctr" rtl="0">
                        <a:spcBef>
                          <a:spcPts val="0"/>
                        </a:spcBef>
                        <a:spcAft>
                          <a:spcPts val="0"/>
                        </a:spcAft>
                        <a:buNone/>
                      </a:pPr>
                      <a:r>
                        <a:rPr lang="en-US" sz="1200" dirty="0"/>
                        <a:t>ENDOCRINOLOGY CLINIC</a:t>
                      </a:r>
                      <a:endParaRPr sz="1200" dirty="0"/>
                    </a:p>
                  </a:txBody>
                  <a:tcPr marL="48978" marR="48978" marT="55446" marB="55446">
                    <a:lnL w="6325" cap="flat" cmpd="sng">
                      <a:solidFill>
                        <a:srgbClr val="FFFFFF"/>
                      </a:solidFill>
                      <a:prstDash val="solid"/>
                      <a:round/>
                      <a:headEnd type="none" w="sm" len="sm"/>
                      <a:tailEnd type="none" w="sm" len="sm"/>
                    </a:lnL>
                    <a:lnR w="6325" cap="flat" cmpd="sng">
                      <a:solidFill>
                        <a:srgbClr val="FFFFFF"/>
                      </a:solidFill>
                      <a:prstDash val="solid"/>
                      <a:round/>
                      <a:headEnd type="none" w="sm" len="sm"/>
                      <a:tailEnd type="none" w="sm" len="sm"/>
                    </a:lnR>
                    <a:lnT w="6325" cap="flat" cmpd="sng">
                      <a:solidFill>
                        <a:srgbClr val="000000"/>
                      </a:solidFill>
                      <a:prstDash val="solid"/>
                      <a:round/>
                      <a:headEnd type="none" w="sm" len="sm"/>
                      <a:tailEnd type="none" w="sm" len="sm"/>
                    </a:lnT>
                    <a:lnB w="6325" cap="flat" cmpd="sng">
                      <a:solidFill>
                        <a:srgbClr val="000000"/>
                      </a:solidFill>
                      <a:prstDash val="solid"/>
                      <a:round/>
                      <a:headEnd type="none" w="sm" len="sm"/>
                      <a:tailEnd type="none" w="sm" len="sm"/>
                    </a:lnB>
                    <a:solidFill>
                      <a:srgbClr val="8DB4E2"/>
                    </a:solidFill>
                  </a:tcPr>
                </a:tc>
                <a:extLst>
                  <a:ext uri="{0D108BD9-81ED-4DB2-BD59-A6C34878D82A}">
                    <a16:rowId xmlns:a16="http://schemas.microsoft.com/office/drawing/2014/main" val="10004"/>
                  </a:ext>
                </a:extLst>
              </a:tr>
            </a:tbl>
          </a:graphicData>
        </a:graphic>
      </p:graphicFrame>
      <p:sp>
        <p:nvSpPr>
          <p:cNvPr id="18" name="Google Shape;197;p22"/>
          <p:cNvSpPr/>
          <p:nvPr/>
        </p:nvSpPr>
        <p:spPr>
          <a:xfrm>
            <a:off x="6504143" y="5070610"/>
            <a:ext cx="361572" cy="206847"/>
          </a:xfrm>
          <a:custGeom>
            <a:avLst/>
            <a:gdLst/>
            <a:ahLst/>
            <a:cxnLst/>
            <a:rect l="l" t="t" r="r" b="b"/>
            <a:pathLst>
              <a:path w="622300" h="382270" extrusionOk="0">
                <a:moveTo>
                  <a:pt x="357633" y="0"/>
                </a:moveTo>
                <a:lnTo>
                  <a:pt x="357633" y="133826"/>
                </a:lnTo>
                <a:lnTo>
                  <a:pt x="0" y="133826"/>
                </a:lnTo>
                <a:lnTo>
                  <a:pt x="0" y="247817"/>
                </a:lnTo>
                <a:lnTo>
                  <a:pt x="357633" y="247817"/>
                </a:lnTo>
                <a:lnTo>
                  <a:pt x="357633" y="381642"/>
                </a:lnTo>
                <a:lnTo>
                  <a:pt x="622085" y="190821"/>
                </a:lnTo>
                <a:lnTo>
                  <a:pt x="357633" y="0"/>
                </a:lnTo>
                <a:close/>
              </a:path>
            </a:pathLst>
          </a:custGeom>
          <a:solidFill>
            <a:srgbClr val="53585F"/>
          </a:solidFill>
          <a:ln>
            <a:noFill/>
          </a:ln>
        </p:spPr>
        <p:txBody>
          <a:bodyPr spcFirstLastPara="1" wrap="square" lIns="0" tIns="0" rIns="0" bIns="0" anchor="t" anchorCtr="0">
            <a:noAutofit/>
          </a:bodyPr>
          <a:lstStyle/>
          <a:p>
            <a:endParaRPr sz="964"/>
          </a:p>
        </p:txBody>
      </p:sp>
      <p:sp>
        <p:nvSpPr>
          <p:cNvPr id="23" name="Google Shape;196;p22"/>
          <p:cNvSpPr txBox="1"/>
          <p:nvPr/>
        </p:nvSpPr>
        <p:spPr>
          <a:xfrm>
            <a:off x="2310063" y="3565629"/>
            <a:ext cx="2230187" cy="409471"/>
          </a:xfrm>
          <a:prstGeom prst="rect">
            <a:avLst/>
          </a:prstGeom>
          <a:noFill/>
          <a:ln>
            <a:noFill/>
          </a:ln>
        </p:spPr>
        <p:txBody>
          <a:bodyPr spcFirstLastPara="1" wrap="square" lIns="0" tIns="8156" rIns="0" bIns="0" anchor="t" anchorCtr="0">
            <a:noAutofit/>
          </a:bodyPr>
          <a:lstStyle/>
          <a:p>
            <a:pPr marL="6803" algn="ctr"/>
            <a:r>
              <a:rPr lang="en-US" sz="2400" b="1" dirty="0">
                <a:solidFill>
                  <a:srgbClr val="0365C0"/>
                </a:solidFill>
                <a:latin typeface="+mj-lt"/>
                <a:ea typeface="Courier New"/>
                <a:cs typeface="Consolas" panose="020B0609020204030204" pitchFamily="49" charset="0"/>
                <a:sym typeface="Courier New"/>
              </a:rPr>
              <a:t>chem</a:t>
            </a:r>
            <a:endParaRPr sz="2196" b="1" dirty="0">
              <a:latin typeface="+mj-lt"/>
              <a:ea typeface="Calibri"/>
              <a:cs typeface="Calibri"/>
              <a:sym typeface="Calibri"/>
            </a:endParaRPr>
          </a:p>
        </p:txBody>
      </p:sp>
      <p:sp>
        <p:nvSpPr>
          <p:cNvPr id="14" name="Google Shape;131;p17"/>
          <p:cNvSpPr/>
          <p:nvPr/>
        </p:nvSpPr>
        <p:spPr>
          <a:xfrm>
            <a:off x="2732049" y="2338959"/>
            <a:ext cx="7136780" cy="809030"/>
          </a:xfrm>
          <a:custGeom>
            <a:avLst/>
            <a:gdLst/>
            <a:ahLst/>
            <a:cxnLst/>
            <a:rect l="l" t="t" r="r" b="b"/>
            <a:pathLst>
              <a:path w="14544040" h="1333500" extrusionOk="0">
                <a:moveTo>
                  <a:pt x="0" y="0"/>
                </a:moveTo>
                <a:lnTo>
                  <a:pt x="14543737" y="0"/>
                </a:lnTo>
                <a:lnTo>
                  <a:pt x="14543737" y="1333348"/>
                </a:lnTo>
                <a:lnTo>
                  <a:pt x="0" y="1333348"/>
                </a:lnTo>
                <a:lnTo>
                  <a:pt x="0" y="0"/>
                </a:lnTo>
                <a:close/>
              </a:path>
            </a:pathLst>
          </a:custGeom>
          <a:solidFill>
            <a:srgbClr val="F0F2F4"/>
          </a:solidFill>
          <a:ln>
            <a:solidFill>
              <a:schemeClr val="tx1">
                <a:lumMod val="85000"/>
                <a:lumOff val="15000"/>
              </a:schemeClr>
            </a:solidFill>
          </a:ln>
        </p:spPr>
        <p:txBody>
          <a:bodyPr spcFirstLastPara="1" wrap="square" lIns="0" tIns="0" rIns="0" bIns="0" anchor="t" anchorCtr="0">
            <a:noAutofit/>
          </a:bodyPr>
          <a:lstStyle/>
          <a:p>
            <a:endParaRPr sz="964"/>
          </a:p>
        </p:txBody>
      </p:sp>
      <p:sp>
        <p:nvSpPr>
          <p:cNvPr id="15" name="Rectangle 14"/>
          <p:cNvSpPr/>
          <p:nvPr/>
        </p:nvSpPr>
        <p:spPr>
          <a:xfrm>
            <a:off x="2923226" y="2451086"/>
            <a:ext cx="6745953" cy="584775"/>
          </a:xfrm>
          <a:prstGeom prst="rect">
            <a:avLst/>
          </a:prstGeom>
        </p:spPr>
        <p:txBody>
          <a:bodyPr wrap="square">
            <a:spAutoFit/>
          </a:bodyPr>
          <a:lstStyle/>
          <a:p>
            <a:pPr marL="146953" lvl="0">
              <a:spcBef>
                <a:spcPts val="2126"/>
              </a:spcBef>
            </a:pPr>
            <a:r>
              <a:rPr lang="en-US" sz="3200" dirty="0">
                <a:latin typeface="Consolas" panose="020B0609020204030204" pitchFamily="49" charset="0"/>
                <a:ea typeface="Courier New"/>
                <a:cs typeface="Consolas" panose="020B0609020204030204" pitchFamily="49" charset="0"/>
                <a:sym typeface="Courier New"/>
              </a:rPr>
              <a:t>select(</a:t>
            </a:r>
            <a:r>
              <a:rPr lang="en-US" sz="3200" dirty="0">
                <a:solidFill>
                  <a:srgbClr val="0365C0"/>
                </a:solidFill>
                <a:latin typeface="Consolas" panose="020B0609020204030204" pitchFamily="49" charset="0"/>
                <a:ea typeface="Courier New"/>
                <a:cs typeface="Consolas" panose="020B0609020204030204" pitchFamily="49" charset="0"/>
                <a:sym typeface="Courier New"/>
              </a:rPr>
              <a:t>chem, </a:t>
            </a:r>
            <a:r>
              <a:rPr lang="en-US" sz="3200" dirty="0" err="1">
                <a:solidFill>
                  <a:schemeClr val="accent3"/>
                </a:solidFill>
                <a:latin typeface="Consolas" panose="020B0609020204030204" pitchFamily="49" charset="0"/>
                <a:ea typeface="Courier New"/>
                <a:cs typeface="Consolas" panose="020B0609020204030204" pitchFamily="49" charset="0"/>
                <a:sym typeface="Courier New"/>
              </a:rPr>
              <a:t>mrn</a:t>
            </a:r>
            <a:r>
              <a:rPr lang="en-US" sz="3200" dirty="0">
                <a:solidFill>
                  <a:schemeClr val="accent3"/>
                </a:solidFill>
                <a:latin typeface="Consolas" panose="020B0609020204030204" pitchFamily="49" charset="0"/>
                <a:ea typeface="Courier New"/>
                <a:cs typeface="Consolas" panose="020B0609020204030204" pitchFamily="49" charset="0"/>
                <a:sym typeface="Courier New"/>
              </a:rPr>
              <a:t>, </a:t>
            </a:r>
            <a:r>
              <a:rPr lang="en-US" sz="3200" dirty="0" err="1">
                <a:solidFill>
                  <a:schemeClr val="accent3"/>
                </a:solidFill>
                <a:latin typeface="Consolas" panose="020B0609020204030204" pitchFamily="49" charset="0"/>
                <a:ea typeface="Courier New"/>
                <a:cs typeface="Consolas" panose="020B0609020204030204" pitchFamily="49" charset="0"/>
                <a:sym typeface="Courier New"/>
              </a:rPr>
              <a:t>last_name</a:t>
            </a:r>
            <a:r>
              <a:rPr lang="en-US" sz="3200" dirty="0">
                <a:latin typeface="Consolas" panose="020B0609020204030204" pitchFamily="49" charset="0"/>
                <a:ea typeface="Courier New"/>
                <a:cs typeface="Consolas" panose="020B0609020204030204" pitchFamily="49" charset="0"/>
                <a:sym typeface="Courier New"/>
              </a:rPr>
              <a:t>)</a:t>
            </a:r>
          </a:p>
        </p:txBody>
      </p:sp>
      <p:sp>
        <p:nvSpPr>
          <p:cNvPr id="16" name="Google Shape;171;p20"/>
          <p:cNvSpPr txBox="1"/>
          <p:nvPr/>
        </p:nvSpPr>
        <p:spPr>
          <a:xfrm>
            <a:off x="2886227" y="1725727"/>
            <a:ext cx="8266444" cy="584860"/>
          </a:xfrm>
          <a:prstGeom prst="rect">
            <a:avLst/>
          </a:prstGeom>
          <a:noFill/>
          <a:ln>
            <a:noFill/>
          </a:ln>
        </p:spPr>
        <p:txBody>
          <a:bodyPr spcFirstLastPara="1" wrap="square" lIns="0" tIns="6455" rIns="0" bIns="0" anchor="t" anchorCtr="0">
            <a:noAutofit/>
          </a:bodyPr>
          <a:lstStyle/>
          <a:p>
            <a:pPr marL="6803"/>
            <a:r>
              <a:rPr lang="en-US" sz="3200" dirty="0">
                <a:latin typeface="+mj-lt"/>
                <a:ea typeface="Calibri"/>
                <a:cs typeface="Calibri"/>
                <a:sym typeface="Calibri"/>
              </a:rPr>
              <a:t>Extract columns from a data frame </a:t>
            </a:r>
            <a:r>
              <a:rPr lang="en-US" sz="3200" b="1" dirty="0">
                <a:latin typeface="+mj-lt"/>
                <a:ea typeface="Calibri"/>
                <a:cs typeface="Calibri"/>
                <a:sym typeface="Calibri"/>
              </a:rPr>
              <a:t>by name</a:t>
            </a:r>
            <a:endParaRPr sz="2652" b="1" dirty="0">
              <a:latin typeface="+mj-lt"/>
              <a:ea typeface="Calibri"/>
              <a:cs typeface="Calibri"/>
              <a:sym typeface="Calibri"/>
            </a:endParaRPr>
          </a:p>
        </p:txBody>
      </p:sp>
      <p:graphicFrame>
        <p:nvGraphicFramePr>
          <p:cNvPr id="4" name="Table 3"/>
          <p:cNvGraphicFramePr>
            <a:graphicFrameLocks noGrp="1"/>
          </p:cNvGraphicFramePr>
          <p:nvPr>
            <p:extLst>
              <p:ext uri="{D42A27DB-BD31-4B8C-83A1-F6EECF244321}">
                <p14:modId xmlns:p14="http://schemas.microsoft.com/office/powerpoint/2010/main" val="3427850494"/>
              </p:ext>
            </p:extLst>
          </p:nvPr>
        </p:nvGraphicFramePr>
        <p:xfrm>
          <a:off x="1127833" y="4160717"/>
          <a:ext cx="4826000" cy="2233477"/>
        </p:xfrm>
        <a:graphic>
          <a:graphicData uri="http://schemas.openxmlformats.org/drawingml/2006/table">
            <a:tbl>
              <a:tblPr/>
              <a:tblGrid>
                <a:gridCol w="1092200">
                  <a:extLst>
                    <a:ext uri="{9D8B030D-6E8A-4147-A177-3AD203B41FA5}">
                      <a16:colId xmlns:a16="http://schemas.microsoft.com/office/drawing/2014/main" val="2581507180"/>
                    </a:ext>
                  </a:extLst>
                </a:gridCol>
                <a:gridCol w="1397000">
                  <a:extLst>
                    <a:ext uri="{9D8B030D-6E8A-4147-A177-3AD203B41FA5}">
                      <a16:colId xmlns:a16="http://schemas.microsoft.com/office/drawing/2014/main" val="3049758104"/>
                    </a:ext>
                  </a:extLst>
                </a:gridCol>
                <a:gridCol w="1270000">
                  <a:extLst>
                    <a:ext uri="{9D8B030D-6E8A-4147-A177-3AD203B41FA5}">
                      <a16:colId xmlns:a16="http://schemas.microsoft.com/office/drawing/2014/main" val="2722530986"/>
                    </a:ext>
                  </a:extLst>
                </a:gridCol>
                <a:gridCol w="1066800">
                  <a:extLst>
                    <a:ext uri="{9D8B030D-6E8A-4147-A177-3AD203B41FA5}">
                      <a16:colId xmlns:a16="http://schemas.microsoft.com/office/drawing/2014/main" val="2802192968"/>
                    </a:ext>
                  </a:extLst>
                </a:gridCol>
              </a:tblGrid>
              <a:tr h="734025">
                <a:tc>
                  <a:txBody>
                    <a:bodyPr/>
                    <a:lstStyle/>
                    <a:p>
                      <a:pPr algn="ctr" rtl="0" fontAlgn="ctr"/>
                      <a:r>
                        <a:rPr lang="en-US" sz="1800" b="1" i="0" u="none" strike="noStrike" dirty="0" err="1">
                          <a:solidFill>
                            <a:srgbClr val="FFFFFF"/>
                          </a:solidFill>
                          <a:effectLst/>
                          <a:latin typeface="Arial" panose="020B0604020202020204" pitchFamily="34" charset="0"/>
                        </a:rPr>
                        <a:t>mrn</a:t>
                      </a:r>
                      <a:endParaRPr lang="en-US" sz="1800" b="1" i="0" u="none" strike="noStrike" dirty="0">
                        <a:solidFill>
                          <a:srgbClr val="FFFFFF"/>
                        </a:solidFill>
                        <a:effectLst/>
                        <a:latin typeface="Arial" panose="020B0604020202020204" pitchFamily="34" charset="0"/>
                      </a:endParaRP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a:noFill/>
                    </a:lnT>
                    <a:lnB w="12700" cap="flat" cmpd="sng" algn="ctr">
                      <a:solidFill>
                        <a:srgbClr val="FFFFFF"/>
                      </a:solidFill>
                      <a:prstDash val="solid"/>
                      <a:round/>
                      <a:headEnd type="none" w="med" len="med"/>
                      <a:tailEnd type="none" w="med" len="med"/>
                    </a:lnB>
                    <a:solidFill>
                      <a:srgbClr val="538DD5"/>
                    </a:solidFill>
                  </a:tcPr>
                </a:tc>
                <a:tc>
                  <a:txBody>
                    <a:bodyPr/>
                    <a:lstStyle/>
                    <a:p>
                      <a:pPr algn="ctr" rtl="0" fontAlgn="ctr"/>
                      <a:r>
                        <a:rPr lang="en-US" sz="1800" b="1" i="0" u="none" strike="noStrike" dirty="0">
                          <a:solidFill>
                            <a:srgbClr val="FFFFFF"/>
                          </a:solidFill>
                          <a:effectLst/>
                          <a:latin typeface="Arial" panose="020B0604020202020204" pitchFamily="34" charset="0"/>
                        </a:rPr>
                        <a:t>gender</a:t>
                      </a: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a:noFill/>
                    </a:lnT>
                    <a:lnB w="12700" cap="flat" cmpd="sng" algn="ctr">
                      <a:solidFill>
                        <a:srgbClr val="FFFFFF"/>
                      </a:solidFill>
                      <a:prstDash val="solid"/>
                      <a:round/>
                      <a:headEnd type="none" w="med" len="med"/>
                      <a:tailEnd type="none" w="med" len="med"/>
                    </a:lnB>
                    <a:solidFill>
                      <a:srgbClr val="A6A6A6"/>
                    </a:solidFill>
                  </a:tcPr>
                </a:tc>
                <a:tc>
                  <a:txBody>
                    <a:bodyPr/>
                    <a:lstStyle/>
                    <a:p>
                      <a:pPr algn="ctr" rtl="0" fontAlgn="ctr"/>
                      <a:r>
                        <a:rPr lang="en-US" sz="1800" b="1" i="0" u="none" strike="noStrike">
                          <a:solidFill>
                            <a:srgbClr val="FFFFFF"/>
                          </a:solidFill>
                          <a:effectLst/>
                          <a:latin typeface="Arial" panose="020B0604020202020204" pitchFamily="34" charset="0"/>
                        </a:rPr>
                        <a:t>last_name</a:t>
                      </a: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a:noFill/>
                    </a:lnT>
                    <a:lnB w="12700" cap="flat" cmpd="sng" algn="ctr">
                      <a:solidFill>
                        <a:srgbClr val="FFFFFF"/>
                      </a:solidFill>
                      <a:prstDash val="solid"/>
                      <a:round/>
                      <a:headEnd type="none" w="med" len="med"/>
                      <a:tailEnd type="none" w="med" len="med"/>
                    </a:lnB>
                    <a:solidFill>
                      <a:srgbClr val="538DD5"/>
                    </a:solidFill>
                  </a:tcPr>
                </a:tc>
                <a:tc>
                  <a:txBody>
                    <a:bodyPr/>
                    <a:lstStyle/>
                    <a:p>
                      <a:pPr algn="ctr" rtl="0" fontAlgn="ctr"/>
                      <a:r>
                        <a:rPr lang="en-US" sz="1800" b="1" i="0" u="none" strike="noStrike" dirty="0">
                          <a:solidFill>
                            <a:srgbClr val="FFFFFF"/>
                          </a:solidFill>
                          <a:effectLst/>
                          <a:latin typeface="Arial" panose="020B0604020202020204" pitchFamily="34" charset="0"/>
                        </a:rPr>
                        <a:t>test</a:t>
                      </a: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a:noFill/>
                    </a:lnT>
                    <a:lnB w="12700" cap="flat" cmpd="sng" algn="ctr">
                      <a:solidFill>
                        <a:srgbClr val="FFFFFF"/>
                      </a:solidFill>
                      <a:prstDash val="solid"/>
                      <a:round/>
                      <a:headEnd type="none" w="med" len="med"/>
                      <a:tailEnd type="none" w="med" len="med"/>
                    </a:lnB>
                    <a:solidFill>
                      <a:srgbClr val="A6A6A6"/>
                    </a:solidFill>
                  </a:tcPr>
                </a:tc>
                <a:extLst>
                  <a:ext uri="{0D108BD9-81ED-4DB2-BD59-A6C34878D82A}">
                    <a16:rowId xmlns:a16="http://schemas.microsoft.com/office/drawing/2014/main" val="2011105334"/>
                  </a:ext>
                </a:extLst>
              </a:tr>
              <a:tr h="368975">
                <a:tc>
                  <a:txBody>
                    <a:bodyPr/>
                    <a:lstStyle/>
                    <a:p>
                      <a:pPr algn="ctr" rtl="0" fontAlgn="ctr"/>
                      <a:r>
                        <a:rPr lang="en-US" sz="1800" b="0" i="0" u="none" strike="noStrike" dirty="0">
                          <a:solidFill>
                            <a:srgbClr val="000000"/>
                          </a:solidFill>
                          <a:effectLst/>
                          <a:latin typeface="Arial" panose="020B0604020202020204" pitchFamily="34" charset="0"/>
                        </a:rPr>
                        <a:t>5000876</a:t>
                      </a: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solidFill>
                      <a:srgbClr val="8DB4E2"/>
                    </a:solidFill>
                  </a:tcPr>
                </a:tc>
                <a:tc>
                  <a:txBody>
                    <a:bodyPr/>
                    <a:lstStyle/>
                    <a:p>
                      <a:pPr algn="ctr" rtl="0" fontAlgn="ctr"/>
                      <a:r>
                        <a:rPr lang="en-US" sz="1800" b="0" i="0" u="none" strike="noStrike" dirty="0">
                          <a:solidFill>
                            <a:srgbClr val="000000"/>
                          </a:solidFill>
                          <a:effectLst/>
                          <a:latin typeface="Arial" panose="020B0604020202020204" pitchFamily="34" charset="0"/>
                        </a:rPr>
                        <a:t>female</a:t>
                      </a: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solidFill>
                      <a:srgbClr val="D9D9D9"/>
                    </a:solidFill>
                  </a:tcPr>
                </a:tc>
                <a:tc>
                  <a:txBody>
                    <a:bodyPr/>
                    <a:lstStyle/>
                    <a:p>
                      <a:pPr algn="ctr" rtl="0" fontAlgn="ctr"/>
                      <a:r>
                        <a:rPr lang="en-US" sz="1800" b="0" i="0" u="none" strike="noStrike" dirty="0" err="1">
                          <a:solidFill>
                            <a:srgbClr val="000000"/>
                          </a:solidFill>
                          <a:effectLst/>
                          <a:latin typeface="Arial" panose="020B0604020202020204" pitchFamily="34" charset="0"/>
                        </a:rPr>
                        <a:t>harrell</a:t>
                      </a:r>
                      <a:endParaRPr lang="en-US" sz="1800" b="0" i="0" u="none" strike="noStrike" dirty="0">
                        <a:solidFill>
                          <a:srgbClr val="000000"/>
                        </a:solidFill>
                        <a:effectLst/>
                        <a:latin typeface="Arial" panose="020B0604020202020204" pitchFamily="34" charset="0"/>
                      </a:endParaRP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solidFill>
                      <a:srgbClr val="8DB4E2"/>
                    </a:solidFill>
                  </a:tcPr>
                </a:tc>
                <a:tc>
                  <a:txBody>
                    <a:bodyPr/>
                    <a:lstStyle/>
                    <a:p>
                      <a:pPr algn="ctr" fontAlgn="b"/>
                      <a:r>
                        <a:rPr lang="en-US" sz="1800" b="0" i="0" u="none" strike="noStrike" dirty="0">
                          <a:solidFill>
                            <a:srgbClr val="000000"/>
                          </a:solidFill>
                          <a:effectLst/>
                          <a:latin typeface="Arial" panose="020B0604020202020204" pitchFamily="34" charset="0"/>
                          <a:cs typeface="Arial" panose="020B0604020202020204" pitchFamily="34" charset="0"/>
                        </a:rPr>
                        <a:t>creatinine</a:t>
                      </a:r>
                    </a:p>
                  </a:txBody>
                  <a:tcPr marL="9525" marR="9525" marT="9525" marB="0" anchor="b">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solidFill>
                      <a:srgbClr val="D9D9D9"/>
                    </a:solidFill>
                  </a:tcPr>
                </a:tc>
                <a:extLst>
                  <a:ext uri="{0D108BD9-81ED-4DB2-BD59-A6C34878D82A}">
                    <a16:rowId xmlns:a16="http://schemas.microsoft.com/office/drawing/2014/main" val="868112959"/>
                  </a:ext>
                </a:extLst>
              </a:tr>
              <a:tr h="380751">
                <a:tc>
                  <a:txBody>
                    <a:bodyPr/>
                    <a:lstStyle/>
                    <a:p>
                      <a:pPr algn="ctr" rtl="0" fontAlgn="ctr"/>
                      <a:r>
                        <a:rPr lang="en-US" sz="1800" b="0" i="0" u="none" strike="noStrike">
                          <a:solidFill>
                            <a:srgbClr val="000000"/>
                          </a:solidFill>
                          <a:effectLst/>
                          <a:latin typeface="Arial" panose="020B0604020202020204" pitchFamily="34" charset="0"/>
                        </a:rPr>
                        <a:t>5006017</a:t>
                      </a: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solidFill>
                      <a:srgbClr val="8DB4E2"/>
                    </a:solidFill>
                  </a:tcPr>
                </a:tc>
                <a:tc>
                  <a:txBody>
                    <a:bodyPr/>
                    <a:lstStyle/>
                    <a:p>
                      <a:pPr algn="ctr" rtl="0" fontAlgn="ctr"/>
                      <a:r>
                        <a:rPr lang="en-US" sz="1800" b="0" i="0" u="none" strike="noStrike" dirty="0">
                          <a:solidFill>
                            <a:srgbClr val="000000"/>
                          </a:solidFill>
                          <a:effectLst/>
                          <a:latin typeface="Arial" panose="020B0604020202020204" pitchFamily="34" charset="0"/>
                        </a:rPr>
                        <a:t>male</a:t>
                      </a: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solidFill>
                      <a:srgbClr val="D9D9D9"/>
                    </a:solidFill>
                  </a:tcPr>
                </a:tc>
                <a:tc>
                  <a:txBody>
                    <a:bodyPr/>
                    <a:lstStyle/>
                    <a:p>
                      <a:pPr algn="ctr" rtl="0" fontAlgn="ctr"/>
                      <a:r>
                        <a:rPr lang="en-US" sz="1800" b="0" i="0" u="none" strike="noStrike" dirty="0" err="1">
                          <a:solidFill>
                            <a:srgbClr val="000000"/>
                          </a:solidFill>
                          <a:effectLst/>
                          <a:latin typeface="Arial" panose="020B0604020202020204" pitchFamily="34" charset="0"/>
                        </a:rPr>
                        <a:t>huffman</a:t>
                      </a:r>
                      <a:endParaRPr lang="en-US" sz="1800" b="0" i="0" u="none" strike="noStrike" dirty="0">
                        <a:solidFill>
                          <a:srgbClr val="000000"/>
                        </a:solidFill>
                        <a:effectLst/>
                        <a:latin typeface="Arial" panose="020B0604020202020204" pitchFamily="34" charset="0"/>
                      </a:endParaRP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solidFill>
                      <a:srgbClr val="8DB4E2"/>
                    </a:solidFill>
                  </a:tcPr>
                </a:tc>
                <a:tc>
                  <a:txBody>
                    <a:bodyPr/>
                    <a:lstStyle/>
                    <a:p>
                      <a:pPr algn="ctr" fontAlgn="b"/>
                      <a:r>
                        <a:rPr lang="en-US" sz="1800" b="0" i="0" u="none" strike="noStrike" dirty="0">
                          <a:solidFill>
                            <a:srgbClr val="000000"/>
                          </a:solidFill>
                          <a:effectLst/>
                          <a:latin typeface="Arial" panose="020B0604020202020204" pitchFamily="34" charset="0"/>
                          <a:cs typeface="Arial" panose="020B0604020202020204" pitchFamily="34" charset="0"/>
                        </a:rPr>
                        <a:t>globulin</a:t>
                      </a:r>
                    </a:p>
                  </a:txBody>
                  <a:tcPr marL="9525" marR="9525" marT="9525" marB="0" anchor="b">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solidFill>
                      <a:srgbClr val="D9D9D9"/>
                    </a:solidFill>
                  </a:tcPr>
                </a:tc>
                <a:extLst>
                  <a:ext uri="{0D108BD9-81ED-4DB2-BD59-A6C34878D82A}">
                    <a16:rowId xmlns:a16="http://schemas.microsoft.com/office/drawing/2014/main" val="1574073067"/>
                  </a:ext>
                </a:extLst>
              </a:tr>
              <a:tr h="380751">
                <a:tc>
                  <a:txBody>
                    <a:bodyPr/>
                    <a:lstStyle/>
                    <a:p>
                      <a:pPr algn="ctr" rtl="0" fontAlgn="ctr"/>
                      <a:r>
                        <a:rPr lang="en-US" sz="1800" b="0" i="0" u="none" strike="noStrike">
                          <a:solidFill>
                            <a:srgbClr val="000000"/>
                          </a:solidFill>
                          <a:effectLst/>
                          <a:latin typeface="Arial" panose="020B0604020202020204" pitchFamily="34" charset="0"/>
                        </a:rPr>
                        <a:t>5001412</a:t>
                      </a: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solidFill>
                      <a:srgbClr val="8DB4E2"/>
                    </a:solidFill>
                  </a:tcPr>
                </a:tc>
                <a:tc>
                  <a:txBody>
                    <a:bodyPr/>
                    <a:lstStyle/>
                    <a:p>
                      <a:pPr algn="ctr" rtl="0" fontAlgn="ctr"/>
                      <a:r>
                        <a:rPr lang="en-US" sz="1800" b="0" i="0" u="none" strike="noStrike" dirty="0">
                          <a:solidFill>
                            <a:srgbClr val="000000"/>
                          </a:solidFill>
                          <a:effectLst/>
                          <a:latin typeface="Arial" panose="020B0604020202020204" pitchFamily="34" charset="0"/>
                        </a:rPr>
                        <a:t>female</a:t>
                      </a: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solidFill>
                      <a:srgbClr val="D9D9D9"/>
                    </a:solidFill>
                  </a:tcPr>
                </a:tc>
                <a:tc>
                  <a:txBody>
                    <a:bodyPr/>
                    <a:lstStyle/>
                    <a:p>
                      <a:pPr algn="ctr" rtl="0" fontAlgn="ctr"/>
                      <a:r>
                        <a:rPr lang="en-US" sz="1800" b="0" i="0" u="none" strike="noStrike" dirty="0">
                          <a:solidFill>
                            <a:srgbClr val="000000"/>
                          </a:solidFill>
                          <a:effectLst/>
                          <a:latin typeface="Arial" panose="020B0604020202020204" pitchFamily="34" charset="0"/>
                        </a:rPr>
                        <a:t>coffee</a:t>
                      </a: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solidFill>
                      <a:srgbClr val="8DB4E2"/>
                    </a:solidFill>
                  </a:tcPr>
                </a:tc>
                <a:tc>
                  <a:txBody>
                    <a:bodyPr/>
                    <a:lstStyle/>
                    <a:p>
                      <a:pPr algn="ctr" fontAlgn="b"/>
                      <a:r>
                        <a:rPr lang="en-US" sz="1800" b="0" i="0" u="none" strike="noStrike" dirty="0">
                          <a:solidFill>
                            <a:srgbClr val="000000"/>
                          </a:solidFill>
                          <a:effectLst/>
                          <a:latin typeface="Arial" panose="020B0604020202020204" pitchFamily="34" charset="0"/>
                          <a:cs typeface="Arial" panose="020B0604020202020204" pitchFamily="34" charset="0"/>
                        </a:rPr>
                        <a:t>glucose</a:t>
                      </a:r>
                    </a:p>
                  </a:txBody>
                  <a:tcPr marL="9525" marR="9525" marT="9525" marB="0" anchor="b">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solidFill>
                      <a:srgbClr val="D9D9D9"/>
                    </a:solidFill>
                  </a:tcPr>
                </a:tc>
                <a:extLst>
                  <a:ext uri="{0D108BD9-81ED-4DB2-BD59-A6C34878D82A}">
                    <a16:rowId xmlns:a16="http://schemas.microsoft.com/office/drawing/2014/main" val="2559666717"/>
                  </a:ext>
                </a:extLst>
              </a:tr>
              <a:tr h="368975">
                <a:tc>
                  <a:txBody>
                    <a:bodyPr/>
                    <a:lstStyle/>
                    <a:p>
                      <a:pPr algn="ctr" rtl="0" fontAlgn="ctr"/>
                      <a:r>
                        <a:rPr lang="en-US" sz="1800" b="0" i="0" u="none" strike="noStrike">
                          <a:solidFill>
                            <a:srgbClr val="000000"/>
                          </a:solidFill>
                          <a:effectLst/>
                          <a:latin typeface="Arial" panose="020B0604020202020204" pitchFamily="34" charset="0"/>
                        </a:rPr>
                        <a:t>5000533</a:t>
                      </a: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a:noFill/>
                    </a:lnB>
                    <a:solidFill>
                      <a:srgbClr val="8DB4E2"/>
                    </a:solidFill>
                  </a:tcPr>
                </a:tc>
                <a:tc>
                  <a:txBody>
                    <a:bodyPr/>
                    <a:lstStyle/>
                    <a:p>
                      <a:pPr algn="ctr" rtl="0" fontAlgn="ctr"/>
                      <a:r>
                        <a:rPr lang="en-US" sz="1800" b="0" i="0" u="none" strike="noStrike" dirty="0">
                          <a:solidFill>
                            <a:srgbClr val="000000"/>
                          </a:solidFill>
                          <a:effectLst/>
                          <a:latin typeface="Arial" panose="020B0604020202020204" pitchFamily="34" charset="0"/>
                        </a:rPr>
                        <a:t>female</a:t>
                      </a: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a:noFill/>
                    </a:lnB>
                    <a:solidFill>
                      <a:srgbClr val="D9D9D9"/>
                    </a:solidFill>
                  </a:tcPr>
                </a:tc>
                <a:tc>
                  <a:txBody>
                    <a:bodyPr/>
                    <a:lstStyle/>
                    <a:p>
                      <a:pPr algn="ctr" rtl="0" fontAlgn="ctr"/>
                      <a:r>
                        <a:rPr lang="en-US" sz="1800" b="0" i="0" u="none" strike="noStrike" dirty="0" err="1">
                          <a:solidFill>
                            <a:srgbClr val="000000"/>
                          </a:solidFill>
                          <a:effectLst/>
                          <a:latin typeface="Arial" panose="020B0604020202020204" pitchFamily="34" charset="0"/>
                        </a:rPr>
                        <a:t>baldwin</a:t>
                      </a:r>
                      <a:endParaRPr lang="en-US" sz="1800" b="0" i="0" u="none" strike="noStrike" dirty="0">
                        <a:solidFill>
                          <a:srgbClr val="000000"/>
                        </a:solidFill>
                        <a:effectLst/>
                        <a:latin typeface="Arial" panose="020B0604020202020204" pitchFamily="34" charset="0"/>
                      </a:endParaRP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a:noFill/>
                    </a:lnB>
                    <a:solidFill>
                      <a:srgbClr val="8DB4E2"/>
                    </a:solidFill>
                  </a:tcPr>
                </a:tc>
                <a:tc>
                  <a:txBody>
                    <a:bodyPr/>
                    <a:lstStyle/>
                    <a:p>
                      <a:pPr algn="ctr" rtl="0" fontAlgn="ctr"/>
                      <a:r>
                        <a:rPr lang="en-US" sz="1800" b="0" i="0" u="none" strike="noStrike" dirty="0">
                          <a:solidFill>
                            <a:srgbClr val="000000"/>
                          </a:solidFill>
                          <a:effectLst/>
                          <a:latin typeface="Arial" panose="020B0604020202020204" pitchFamily="34" charset="0"/>
                        </a:rPr>
                        <a:t>iron</a:t>
                      </a: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a:noFill/>
                    </a:lnB>
                    <a:solidFill>
                      <a:srgbClr val="D9D9D9"/>
                    </a:solidFill>
                  </a:tcPr>
                </a:tc>
                <a:extLst>
                  <a:ext uri="{0D108BD9-81ED-4DB2-BD59-A6C34878D82A}">
                    <a16:rowId xmlns:a16="http://schemas.microsoft.com/office/drawing/2014/main" val="3315762349"/>
                  </a:ext>
                </a:extLst>
              </a:tr>
            </a:tbl>
          </a:graphicData>
        </a:graphic>
      </p:graphicFrame>
      <p:graphicFrame>
        <p:nvGraphicFramePr>
          <p:cNvPr id="5" name="Table 4"/>
          <p:cNvGraphicFramePr>
            <a:graphicFrameLocks noGrp="1"/>
          </p:cNvGraphicFramePr>
          <p:nvPr>
            <p:extLst>
              <p:ext uri="{D42A27DB-BD31-4B8C-83A1-F6EECF244321}">
                <p14:modId xmlns:p14="http://schemas.microsoft.com/office/powerpoint/2010/main" val="3661849012"/>
              </p:ext>
            </p:extLst>
          </p:nvPr>
        </p:nvGraphicFramePr>
        <p:xfrm>
          <a:off x="7689850" y="4160718"/>
          <a:ext cx="2362200" cy="2233477"/>
        </p:xfrm>
        <a:graphic>
          <a:graphicData uri="http://schemas.openxmlformats.org/drawingml/2006/table">
            <a:tbl>
              <a:tblPr/>
              <a:tblGrid>
                <a:gridCol w="1092200">
                  <a:extLst>
                    <a:ext uri="{9D8B030D-6E8A-4147-A177-3AD203B41FA5}">
                      <a16:colId xmlns:a16="http://schemas.microsoft.com/office/drawing/2014/main" val="346107332"/>
                    </a:ext>
                  </a:extLst>
                </a:gridCol>
                <a:gridCol w="1270000">
                  <a:extLst>
                    <a:ext uri="{9D8B030D-6E8A-4147-A177-3AD203B41FA5}">
                      <a16:colId xmlns:a16="http://schemas.microsoft.com/office/drawing/2014/main" val="110457162"/>
                    </a:ext>
                  </a:extLst>
                </a:gridCol>
              </a:tblGrid>
              <a:tr h="734025">
                <a:tc>
                  <a:txBody>
                    <a:bodyPr/>
                    <a:lstStyle/>
                    <a:p>
                      <a:pPr algn="ctr" rtl="0" fontAlgn="ctr"/>
                      <a:r>
                        <a:rPr lang="en-US" sz="1800" b="1" i="0" u="none" strike="noStrike">
                          <a:solidFill>
                            <a:srgbClr val="FFFFFF"/>
                          </a:solidFill>
                          <a:effectLst/>
                          <a:latin typeface="Arial" panose="020B0604020202020204" pitchFamily="34" charset="0"/>
                        </a:rPr>
                        <a:t>mrn</a:t>
                      </a: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a:noFill/>
                    </a:lnT>
                    <a:lnB w="12700" cap="flat" cmpd="sng" algn="ctr">
                      <a:solidFill>
                        <a:srgbClr val="FFFFFF"/>
                      </a:solidFill>
                      <a:prstDash val="solid"/>
                      <a:round/>
                      <a:headEnd type="none" w="med" len="med"/>
                      <a:tailEnd type="none" w="med" len="med"/>
                    </a:lnB>
                    <a:solidFill>
                      <a:srgbClr val="538DD5"/>
                    </a:solidFill>
                  </a:tcPr>
                </a:tc>
                <a:tc>
                  <a:txBody>
                    <a:bodyPr/>
                    <a:lstStyle/>
                    <a:p>
                      <a:pPr algn="ctr" rtl="0" fontAlgn="ctr"/>
                      <a:r>
                        <a:rPr lang="en-US" sz="1800" b="1" i="0" u="none" strike="noStrike" dirty="0" err="1">
                          <a:solidFill>
                            <a:srgbClr val="FFFFFF"/>
                          </a:solidFill>
                          <a:effectLst/>
                          <a:latin typeface="Arial" panose="020B0604020202020204" pitchFamily="34" charset="0"/>
                        </a:rPr>
                        <a:t>last_name</a:t>
                      </a:r>
                      <a:endParaRPr lang="en-US" sz="1800" b="1" i="0" u="none" strike="noStrike" dirty="0">
                        <a:solidFill>
                          <a:srgbClr val="FFFFFF"/>
                        </a:solidFill>
                        <a:effectLst/>
                        <a:latin typeface="Arial" panose="020B0604020202020204" pitchFamily="34" charset="0"/>
                      </a:endParaRP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a:noFill/>
                    </a:lnT>
                    <a:lnB w="12700" cap="flat" cmpd="sng" algn="ctr">
                      <a:solidFill>
                        <a:srgbClr val="FFFFFF"/>
                      </a:solidFill>
                      <a:prstDash val="solid"/>
                      <a:round/>
                      <a:headEnd type="none" w="med" len="med"/>
                      <a:tailEnd type="none" w="med" len="med"/>
                    </a:lnB>
                    <a:solidFill>
                      <a:srgbClr val="538DD5"/>
                    </a:solidFill>
                  </a:tcPr>
                </a:tc>
                <a:extLst>
                  <a:ext uri="{0D108BD9-81ED-4DB2-BD59-A6C34878D82A}">
                    <a16:rowId xmlns:a16="http://schemas.microsoft.com/office/drawing/2014/main" val="120289105"/>
                  </a:ext>
                </a:extLst>
              </a:tr>
              <a:tr h="368975">
                <a:tc>
                  <a:txBody>
                    <a:bodyPr/>
                    <a:lstStyle/>
                    <a:p>
                      <a:pPr algn="ctr" rtl="0" fontAlgn="ctr"/>
                      <a:r>
                        <a:rPr lang="en-US" sz="1800" b="0" i="0" u="none" strike="noStrike">
                          <a:solidFill>
                            <a:srgbClr val="000000"/>
                          </a:solidFill>
                          <a:effectLst/>
                          <a:latin typeface="Arial" panose="020B0604020202020204" pitchFamily="34" charset="0"/>
                        </a:rPr>
                        <a:t>5000876</a:t>
                      </a: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solidFill>
                      <a:srgbClr val="8DB4E2"/>
                    </a:solidFill>
                  </a:tcPr>
                </a:tc>
                <a:tc>
                  <a:txBody>
                    <a:bodyPr/>
                    <a:lstStyle/>
                    <a:p>
                      <a:pPr algn="ctr" rtl="0" fontAlgn="ctr"/>
                      <a:r>
                        <a:rPr lang="en-US" sz="1800" b="0" i="0" u="none" strike="noStrike" dirty="0" err="1">
                          <a:solidFill>
                            <a:srgbClr val="000000"/>
                          </a:solidFill>
                          <a:effectLst/>
                          <a:latin typeface="Arial" panose="020B0604020202020204" pitchFamily="34" charset="0"/>
                        </a:rPr>
                        <a:t>harrell</a:t>
                      </a:r>
                      <a:endParaRPr lang="en-US" sz="1800" b="0" i="0" u="none" strike="noStrike" dirty="0">
                        <a:solidFill>
                          <a:srgbClr val="000000"/>
                        </a:solidFill>
                        <a:effectLst/>
                        <a:latin typeface="Arial" panose="020B0604020202020204" pitchFamily="34" charset="0"/>
                      </a:endParaRP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solidFill>
                      <a:srgbClr val="8DB4E2"/>
                    </a:solidFill>
                  </a:tcPr>
                </a:tc>
                <a:extLst>
                  <a:ext uri="{0D108BD9-81ED-4DB2-BD59-A6C34878D82A}">
                    <a16:rowId xmlns:a16="http://schemas.microsoft.com/office/drawing/2014/main" val="2960000228"/>
                  </a:ext>
                </a:extLst>
              </a:tr>
              <a:tr h="380751">
                <a:tc>
                  <a:txBody>
                    <a:bodyPr/>
                    <a:lstStyle/>
                    <a:p>
                      <a:pPr algn="ctr" rtl="0" fontAlgn="ctr"/>
                      <a:r>
                        <a:rPr lang="en-US" sz="1800" b="0" i="0" u="none" strike="noStrike">
                          <a:solidFill>
                            <a:srgbClr val="000000"/>
                          </a:solidFill>
                          <a:effectLst/>
                          <a:latin typeface="Arial" panose="020B0604020202020204" pitchFamily="34" charset="0"/>
                        </a:rPr>
                        <a:t>5006017</a:t>
                      </a: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solidFill>
                      <a:srgbClr val="8DB4E2"/>
                    </a:solidFill>
                  </a:tcPr>
                </a:tc>
                <a:tc>
                  <a:txBody>
                    <a:bodyPr/>
                    <a:lstStyle/>
                    <a:p>
                      <a:pPr algn="ctr" rtl="0" fontAlgn="ctr"/>
                      <a:r>
                        <a:rPr lang="en-US" sz="1800" b="0" i="0" u="none" strike="noStrike" dirty="0" err="1">
                          <a:solidFill>
                            <a:srgbClr val="000000"/>
                          </a:solidFill>
                          <a:effectLst/>
                          <a:latin typeface="Arial" panose="020B0604020202020204" pitchFamily="34" charset="0"/>
                        </a:rPr>
                        <a:t>huffman</a:t>
                      </a:r>
                      <a:endParaRPr lang="en-US" sz="1800" b="0" i="0" u="none" strike="noStrike" dirty="0">
                        <a:solidFill>
                          <a:srgbClr val="000000"/>
                        </a:solidFill>
                        <a:effectLst/>
                        <a:latin typeface="Arial" panose="020B0604020202020204" pitchFamily="34" charset="0"/>
                      </a:endParaRP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solidFill>
                      <a:srgbClr val="8DB4E2"/>
                    </a:solidFill>
                  </a:tcPr>
                </a:tc>
                <a:extLst>
                  <a:ext uri="{0D108BD9-81ED-4DB2-BD59-A6C34878D82A}">
                    <a16:rowId xmlns:a16="http://schemas.microsoft.com/office/drawing/2014/main" val="3765887066"/>
                  </a:ext>
                </a:extLst>
              </a:tr>
              <a:tr h="380751">
                <a:tc>
                  <a:txBody>
                    <a:bodyPr/>
                    <a:lstStyle/>
                    <a:p>
                      <a:pPr algn="ctr" rtl="0" fontAlgn="ctr"/>
                      <a:r>
                        <a:rPr lang="en-US" sz="1800" b="0" i="0" u="none" strike="noStrike">
                          <a:solidFill>
                            <a:srgbClr val="000000"/>
                          </a:solidFill>
                          <a:effectLst/>
                          <a:latin typeface="Arial" panose="020B0604020202020204" pitchFamily="34" charset="0"/>
                        </a:rPr>
                        <a:t>5001412</a:t>
                      </a: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solidFill>
                      <a:srgbClr val="8DB4E2"/>
                    </a:solidFill>
                  </a:tcPr>
                </a:tc>
                <a:tc>
                  <a:txBody>
                    <a:bodyPr/>
                    <a:lstStyle/>
                    <a:p>
                      <a:pPr algn="ctr" rtl="0" fontAlgn="ctr"/>
                      <a:r>
                        <a:rPr lang="en-US" sz="1800" b="0" i="0" u="none" strike="noStrike" dirty="0">
                          <a:solidFill>
                            <a:srgbClr val="000000"/>
                          </a:solidFill>
                          <a:effectLst/>
                          <a:latin typeface="Arial" panose="020B0604020202020204" pitchFamily="34" charset="0"/>
                        </a:rPr>
                        <a:t>coffee</a:t>
                      </a: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solidFill>
                      <a:srgbClr val="8DB4E2"/>
                    </a:solidFill>
                  </a:tcPr>
                </a:tc>
                <a:extLst>
                  <a:ext uri="{0D108BD9-81ED-4DB2-BD59-A6C34878D82A}">
                    <a16:rowId xmlns:a16="http://schemas.microsoft.com/office/drawing/2014/main" val="3134464694"/>
                  </a:ext>
                </a:extLst>
              </a:tr>
              <a:tr h="368975">
                <a:tc>
                  <a:txBody>
                    <a:bodyPr/>
                    <a:lstStyle/>
                    <a:p>
                      <a:pPr algn="ctr" rtl="0" fontAlgn="ctr"/>
                      <a:r>
                        <a:rPr lang="en-US" sz="1800" b="0" i="0" u="none" strike="noStrike">
                          <a:solidFill>
                            <a:srgbClr val="000000"/>
                          </a:solidFill>
                          <a:effectLst/>
                          <a:latin typeface="Arial" panose="020B0604020202020204" pitchFamily="34" charset="0"/>
                        </a:rPr>
                        <a:t>5000533</a:t>
                      </a: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a:noFill/>
                    </a:lnB>
                    <a:solidFill>
                      <a:srgbClr val="8DB4E2"/>
                    </a:solidFill>
                  </a:tcPr>
                </a:tc>
                <a:tc>
                  <a:txBody>
                    <a:bodyPr/>
                    <a:lstStyle/>
                    <a:p>
                      <a:pPr algn="ctr" rtl="0" fontAlgn="ctr"/>
                      <a:r>
                        <a:rPr lang="en-US" sz="1800" b="0" i="0" u="none" strike="noStrike" dirty="0" err="1">
                          <a:solidFill>
                            <a:srgbClr val="000000"/>
                          </a:solidFill>
                          <a:effectLst/>
                          <a:latin typeface="Arial" panose="020B0604020202020204" pitchFamily="34" charset="0"/>
                        </a:rPr>
                        <a:t>baldwin</a:t>
                      </a:r>
                      <a:endParaRPr lang="en-US" sz="1800" b="0" i="0" u="none" strike="noStrike" dirty="0">
                        <a:solidFill>
                          <a:srgbClr val="000000"/>
                        </a:solidFill>
                        <a:effectLst/>
                        <a:latin typeface="Arial" panose="020B0604020202020204" pitchFamily="34" charset="0"/>
                      </a:endParaRP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a:noFill/>
                    </a:lnB>
                    <a:solidFill>
                      <a:srgbClr val="8DB4E2"/>
                    </a:solidFill>
                  </a:tcPr>
                </a:tc>
                <a:extLst>
                  <a:ext uri="{0D108BD9-81ED-4DB2-BD59-A6C34878D82A}">
                    <a16:rowId xmlns:a16="http://schemas.microsoft.com/office/drawing/2014/main" val="504530610"/>
                  </a:ext>
                </a:extLst>
              </a:tr>
            </a:tbl>
          </a:graphicData>
        </a:graphic>
      </p:graphicFrame>
      <p:sp>
        <p:nvSpPr>
          <p:cNvPr id="20" name="Google Shape;196;p22"/>
          <p:cNvSpPr txBox="1"/>
          <p:nvPr/>
        </p:nvSpPr>
        <p:spPr>
          <a:xfrm rot="5400000">
            <a:off x="5758981" y="5253208"/>
            <a:ext cx="608229" cy="449879"/>
          </a:xfrm>
          <a:prstGeom prst="rect">
            <a:avLst/>
          </a:prstGeom>
          <a:noFill/>
          <a:ln>
            <a:noFill/>
          </a:ln>
        </p:spPr>
        <p:txBody>
          <a:bodyPr spcFirstLastPara="1" wrap="square" lIns="0" tIns="8156" rIns="0" bIns="0" anchor="t" anchorCtr="0">
            <a:noAutofit/>
          </a:bodyPr>
          <a:lstStyle/>
          <a:p>
            <a:pPr marL="6803"/>
            <a:r>
              <a:rPr lang="en-US" sz="2400" b="1" dirty="0">
                <a:solidFill>
                  <a:srgbClr val="0365C0"/>
                </a:solidFill>
                <a:latin typeface="+mj-lt"/>
                <a:ea typeface="Courier New"/>
                <a:cs typeface="Consolas" panose="020B0609020204030204" pitchFamily="49" charset="0"/>
                <a:sym typeface="Courier New"/>
              </a:rPr>
              <a:t>…</a:t>
            </a:r>
            <a:endParaRPr sz="2196" b="1" dirty="0">
              <a:latin typeface="+mj-lt"/>
              <a:ea typeface="Calibri"/>
              <a:cs typeface="Calibri"/>
              <a:sym typeface="Calibri"/>
            </a:endParaRPr>
          </a:p>
        </p:txBody>
      </p:sp>
      <p:sp>
        <p:nvSpPr>
          <p:cNvPr id="24" name="Google Shape;196;p22"/>
          <p:cNvSpPr txBox="1"/>
          <p:nvPr/>
        </p:nvSpPr>
        <p:spPr>
          <a:xfrm>
            <a:off x="3121042" y="6279142"/>
            <a:ext cx="608229" cy="449879"/>
          </a:xfrm>
          <a:prstGeom prst="rect">
            <a:avLst/>
          </a:prstGeom>
          <a:noFill/>
          <a:ln>
            <a:noFill/>
          </a:ln>
        </p:spPr>
        <p:txBody>
          <a:bodyPr spcFirstLastPara="1" wrap="square" lIns="0" tIns="8156" rIns="0" bIns="0" anchor="t" anchorCtr="0">
            <a:noAutofit/>
          </a:bodyPr>
          <a:lstStyle/>
          <a:p>
            <a:pPr marL="6803"/>
            <a:r>
              <a:rPr lang="en-US" sz="2400" b="1" dirty="0">
                <a:solidFill>
                  <a:srgbClr val="0365C0"/>
                </a:solidFill>
                <a:latin typeface="+mj-lt"/>
                <a:ea typeface="Courier New"/>
                <a:cs typeface="Consolas" panose="020B0609020204030204" pitchFamily="49" charset="0"/>
                <a:sym typeface="Courier New"/>
              </a:rPr>
              <a:t>…</a:t>
            </a:r>
            <a:endParaRPr sz="2196" b="1" dirty="0">
              <a:latin typeface="+mj-lt"/>
              <a:ea typeface="Calibri"/>
              <a:cs typeface="Calibri"/>
              <a:sym typeface="Calibri"/>
            </a:endParaRPr>
          </a:p>
        </p:txBody>
      </p:sp>
      <p:sp>
        <p:nvSpPr>
          <p:cNvPr id="25" name="Google Shape;168;p20"/>
          <p:cNvSpPr txBox="1">
            <a:spLocks/>
          </p:cNvSpPr>
          <p:nvPr/>
        </p:nvSpPr>
        <p:spPr>
          <a:xfrm>
            <a:off x="5236567" y="684400"/>
            <a:ext cx="2119273" cy="777536"/>
          </a:xfrm>
          <a:prstGeom prst="rect">
            <a:avLst/>
          </a:prstGeom>
          <a:noFill/>
          <a:ln>
            <a:noFill/>
          </a:ln>
        </p:spPr>
        <p:txBody>
          <a:bodyPr spcFirstLastPara="1" wrap="square" lIns="0" tIns="6455" rIns="0" bIns="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SzPts val="1400"/>
              <a:buFont typeface="Arial"/>
              <a:buNone/>
              <a:defRPr sz="5000" b="0" i="0" u="none" strike="noStrike" cap="none">
                <a:solidFill>
                  <a:srgbClr val="005493"/>
                </a:solidFill>
                <a:latin typeface="+mj-lt"/>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pPr marL="6803"/>
            <a:r>
              <a:rPr lang="en-US" dirty="0">
                <a:solidFill>
                  <a:srgbClr val="000000"/>
                </a:solidFill>
              </a:rPr>
              <a:t>select()</a:t>
            </a:r>
            <a:endParaRPr lang="en-US" dirty="0"/>
          </a:p>
        </p:txBody>
      </p:sp>
    </p:spTree>
    <p:extLst>
      <p:ext uri="{BB962C8B-B14F-4D97-AF65-F5344CB8AC3E}">
        <p14:creationId xmlns:p14="http://schemas.microsoft.com/office/powerpoint/2010/main" val="3961063607"/>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Shape 179"/>
        <p:cNvGrpSpPr/>
        <p:nvPr/>
      </p:nvGrpSpPr>
      <p:grpSpPr>
        <a:xfrm>
          <a:off x="0" y="0"/>
          <a:ext cx="0" cy="0"/>
          <a:chOff x="0" y="0"/>
          <a:chExt cx="0" cy="0"/>
        </a:xfrm>
      </p:grpSpPr>
      <p:sp>
        <p:nvSpPr>
          <p:cNvPr id="10" name="Google Shape;46;p7"/>
          <p:cNvSpPr>
            <a:spLocks noChangeAspect="1"/>
          </p:cNvSpPr>
          <p:nvPr/>
        </p:nvSpPr>
        <p:spPr>
          <a:xfrm>
            <a:off x="11152671" y="5805616"/>
            <a:ext cx="776274" cy="835671"/>
          </a:xfrm>
          <a:prstGeom prst="rect">
            <a:avLst/>
          </a:prstGeom>
          <a:blipFill rotWithShape="1">
            <a:blip r:embed="rId3">
              <a:alphaModFix/>
            </a:blip>
            <a:stretch>
              <a:fillRect/>
            </a:stretch>
          </a:blipFill>
          <a:ln>
            <a:noFill/>
          </a:ln>
        </p:spPr>
        <p:txBody>
          <a:bodyPr spcFirstLastPara="1" wrap="square" lIns="0" tIns="0" rIns="0" bIns="0" anchor="t" anchorCtr="0">
            <a:noAutofit/>
          </a:bodyPr>
          <a:lstStyle/>
          <a:p>
            <a:endParaRPr sz="964"/>
          </a:p>
        </p:txBody>
      </p:sp>
      <p:graphicFrame>
        <p:nvGraphicFramePr>
          <p:cNvPr id="21" name="Google Shape;199;p22" hidden="1"/>
          <p:cNvGraphicFramePr/>
          <p:nvPr/>
        </p:nvGraphicFramePr>
        <p:xfrm>
          <a:off x="6870169" y="3499933"/>
          <a:ext cx="3884753" cy="3171090"/>
        </p:xfrm>
        <a:graphic>
          <a:graphicData uri="http://schemas.openxmlformats.org/drawingml/2006/table">
            <a:tbl>
              <a:tblPr>
                <a:noFill/>
              </a:tblPr>
              <a:tblGrid>
                <a:gridCol w="2180430">
                  <a:extLst>
                    <a:ext uri="{9D8B030D-6E8A-4147-A177-3AD203B41FA5}">
                      <a16:colId xmlns:a16="http://schemas.microsoft.com/office/drawing/2014/main" val="20000"/>
                    </a:ext>
                  </a:extLst>
                </a:gridCol>
                <a:gridCol w="1704323">
                  <a:extLst>
                    <a:ext uri="{9D8B030D-6E8A-4147-A177-3AD203B41FA5}">
                      <a16:colId xmlns:a16="http://schemas.microsoft.com/office/drawing/2014/main" val="20001"/>
                    </a:ext>
                  </a:extLst>
                </a:gridCol>
              </a:tblGrid>
              <a:tr h="459090">
                <a:tc>
                  <a:txBody>
                    <a:bodyPr/>
                    <a:lstStyle/>
                    <a:p>
                      <a:pPr marL="0" lvl="0" indent="0" algn="ctr" rtl="0">
                        <a:spcBef>
                          <a:spcPts val="0"/>
                        </a:spcBef>
                        <a:spcAft>
                          <a:spcPts val="0"/>
                        </a:spcAft>
                        <a:buNone/>
                      </a:pPr>
                      <a:r>
                        <a:rPr lang="en-US" sz="1200" b="1" dirty="0">
                          <a:solidFill>
                            <a:schemeClr val="lt1"/>
                          </a:solidFill>
                        </a:rPr>
                        <a:t>description</a:t>
                      </a:r>
                      <a:endParaRPr sz="1200" b="1" dirty="0">
                        <a:solidFill>
                          <a:schemeClr val="lt1"/>
                        </a:solidFill>
                      </a:endParaRPr>
                    </a:p>
                  </a:txBody>
                  <a:tcPr marL="48978" marR="48978" marT="55446" marB="55446">
                    <a:lnL w="6325" cap="flat" cmpd="sng">
                      <a:solidFill>
                        <a:srgbClr val="FFFFFF"/>
                      </a:solidFill>
                      <a:prstDash val="solid"/>
                      <a:round/>
                      <a:headEnd type="none" w="sm" len="sm"/>
                      <a:tailEnd type="none" w="sm" len="sm"/>
                    </a:lnL>
                    <a:lnR w="6325" cap="flat" cmpd="sng">
                      <a:solidFill>
                        <a:srgbClr val="FFFFFF"/>
                      </a:solidFill>
                      <a:prstDash val="solid"/>
                      <a:round/>
                      <a:headEnd type="none" w="sm" len="sm"/>
                      <a:tailEnd type="none" w="sm" len="sm"/>
                    </a:lnR>
                    <a:lnB w="18975" cap="flat" cmpd="sng">
                      <a:solidFill>
                        <a:srgbClr val="FFFFFF"/>
                      </a:solidFill>
                      <a:prstDash val="solid"/>
                      <a:round/>
                      <a:headEnd type="none" w="sm" len="sm"/>
                      <a:tailEnd type="none" w="sm" len="sm"/>
                    </a:lnB>
                    <a:solidFill>
                      <a:srgbClr val="538DD5"/>
                    </a:solidFill>
                  </a:tcPr>
                </a:tc>
                <a:tc>
                  <a:txBody>
                    <a:bodyPr/>
                    <a:lstStyle/>
                    <a:p>
                      <a:pPr marL="0" lvl="0" indent="0" algn="ctr" rtl="0">
                        <a:spcBef>
                          <a:spcPts val="0"/>
                        </a:spcBef>
                        <a:spcAft>
                          <a:spcPts val="0"/>
                        </a:spcAft>
                        <a:buNone/>
                      </a:pPr>
                      <a:r>
                        <a:rPr lang="en-US" sz="1200" b="1" dirty="0">
                          <a:solidFill>
                            <a:schemeClr val="lt1"/>
                          </a:solidFill>
                        </a:rPr>
                        <a:t>department</a:t>
                      </a:r>
                      <a:endParaRPr sz="1200" b="1" dirty="0">
                        <a:solidFill>
                          <a:schemeClr val="lt1"/>
                        </a:solidFill>
                      </a:endParaRPr>
                    </a:p>
                  </a:txBody>
                  <a:tcPr marL="48978" marR="48978" marT="55446" marB="55446">
                    <a:lnL w="6325" cap="flat" cmpd="sng">
                      <a:solidFill>
                        <a:srgbClr val="FFFFFF"/>
                      </a:solidFill>
                      <a:prstDash val="solid"/>
                      <a:round/>
                      <a:headEnd type="none" w="sm" len="sm"/>
                      <a:tailEnd type="none" w="sm" len="sm"/>
                    </a:lnL>
                    <a:lnR w="6325" cap="flat" cmpd="sng">
                      <a:solidFill>
                        <a:srgbClr val="FFFFFF"/>
                      </a:solidFill>
                      <a:prstDash val="solid"/>
                      <a:round/>
                      <a:headEnd type="none" w="sm" len="sm"/>
                      <a:tailEnd type="none" w="sm" len="sm"/>
                    </a:lnR>
                    <a:lnB w="18975" cap="flat" cmpd="sng">
                      <a:solidFill>
                        <a:srgbClr val="FFFFFF"/>
                      </a:solidFill>
                      <a:prstDash val="solid"/>
                      <a:round/>
                      <a:headEnd type="none" w="sm" len="sm"/>
                      <a:tailEnd type="none" w="sm" len="sm"/>
                    </a:lnB>
                    <a:solidFill>
                      <a:srgbClr val="538DD5"/>
                    </a:solidFill>
                  </a:tcPr>
                </a:tc>
                <a:extLst>
                  <a:ext uri="{0D108BD9-81ED-4DB2-BD59-A6C34878D82A}">
                    <a16:rowId xmlns:a16="http://schemas.microsoft.com/office/drawing/2014/main" val="10000"/>
                  </a:ext>
                </a:extLst>
              </a:tr>
              <a:tr h="717345">
                <a:tc>
                  <a:txBody>
                    <a:bodyPr/>
                    <a:lstStyle/>
                    <a:p>
                      <a:pPr marL="0" lvl="0" indent="0" algn="ctr" rtl="0">
                        <a:spcBef>
                          <a:spcPts val="0"/>
                        </a:spcBef>
                        <a:spcAft>
                          <a:spcPts val="0"/>
                        </a:spcAft>
                        <a:buNone/>
                      </a:pPr>
                      <a:r>
                        <a:rPr lang="en-US" sz="1200" dirty="0"/>
                        <a:t>PROTHROMBIN TIME</a:t>
                      </a:r>
                      <a:endParaRPr sz="1200" dirty="0"/>
                    </a:p>
                  </a:txBody>
                  <a:tcPr marL="48978" marR="48978" marT="55446" marB="55446">
                    <a:lnL w="6325" cap="flat" cmpd="sng">
                      <a:solidFill>
                        <a:srgbClr val="FFFFFF"/>
                      </a:solidFill>
                      <a:prstDash val="solid"/>
                      <a:round/>
                      <a:headEnd type="none" w="sm" len="sm"/>
                      <a:tailEnd type="none" w="sm" len="sm"/>
                    </a:lnL>
                    <a:lnR w="6325" cap="flat" cmpd="sng">
                      <a:solidFill>
                        <a:srgbClr val="FFFFFF"/>
                      </a:solidFill>
                      <a:prstDash val="solid"/>
                      <a:round/>
                      <a:headEnd type="none" w="sm" len="sm"/>
                      <a:tailEnd type="none" w="sm" len="sm"/>
                    </a:lnR>
                    <a:lnT w="18975" cap="flat" cmpd="sng">
                      <a:solidFill>
                        <a:srgbClr val="FFFFFF"/>
                      </a:solidFill>
                      <a:prstDash val="solid"/>
                      <a:round/>
                      <a:headEnd type="none" w="sm" len="sm"/>
                      <a:tailEnd type="none" w="sm" len="sm"/>
                    </a:lnT>
                    <a:lnB w="6325" cap="flat" cmpd="sng">
                      <a:solidFill>
                        <a:srgbClr val="000000"/>
                      </a:solidFill>
                      <a:prstDash val="solid"/>
                      <a:round/>
                      <a:headEnd type="none" w="sm" len="sm"/>
                      <a:tailEnd type="none" w="sm" len="sm"/>
                    </a:lnB>
                    <a:solidFill>
                      <a:srgbClr val="8DB4E2"/>
                    </a:solidFill>
                  </a:tcPr>
                </a:tc>
                <a:tc>
                  <a:txBody>
                    <a:bodyPr/>
                    <a:lstStyle/>
                    <a:p>
                      <a:pPr marL="0" lvl="0" indent="0" algn="ctr" rtl="0">
                        <a:spcBef>
                          <a:spcPts val="0"/>
                        </a:spcBef>
                        <a:spcAft>
                          <a:spcPts val="0"/>
                        </a:spcAft>
                        <a:buNone/>
                      </a:pPr>
                      <a:r>
                        <a:rPr lang="en-US" sz="1200"/>
                        <a:t>INTERNAL MEDICINE CLINIC</a:t>
                      </a:r>
                      <a:endParaRPr sz="1200"/>
                    </a:p>
                  </a:txBody>
                  <a:tcPr marL="48978" marR="48978" marT="55446" marB="55446">
                    <a:lnL w="6325" cap="flat" cmpd="sng">
                      <a:solidFill>
                        <a:srgbClr val="FFFFFF"/>
                      </a:solidFill>
                      <a:prstDash val="solid"/>
                      <a:round/>
                      <a:headEnd type="none" w="sm" len="sm"/>
                      <a:tailEnd type="none" w="sm" len="sm"/>
                    </a:lnL>
                    <a:lnR w="6325" cap="flat" cmpd="sng">
                      <a:solidFill>
                        <a:srgbClr val="FFFFFF"/>
                      </a:solidFill>
                      <a:prstDash val="solid"/>
                      <a:round/>
                      <a:headEnd type="none" w="sm" len="sm"/>
                      <a:tailEnd type="none" w="sm" len="sm"/>
                    </a:lnR>
                    <a:lnT w="18975" cap="flat" cmpd="sng">
                      <a:solidFill>
                        <a:srgbClr val="FFFFFF"/>
                      </a:solidFill>
                      <a:prstDash val="solid"/>
                      <a:round/>
                      <a:headEnd type="none" w="sm" len="sm"/>
                      <a:tailEnd type="none" w="sm" len="sm"/>
                    </a:lnT>
                    <a:lnB w="6325" cap="flat" cmpd="sng">
                      <a:solidFill>
                        <a:srgbClr val="000000"/>
                      </a:solidFill>
                      <a:prstDash val="solid"/>
                      <a:round/>
                      <a:headEnd type="none" w="sm" len="sm"/>
                      <a:tailEnd type="none" w="sm" len="sm"/>
                    </a:lnB>
                    <a:solidFill>
                      <a:srgbClr val="8DB4E2"/>
                    </a:solidFill>
                  </a:tcPr>
                </a:tc>
                <a:extLst>
                  <a:ext uri="{0D108BD9-81ED-4DB2-BD59-A6C34878D82A}">
                    <a16:rowId xmlns:a16="http://schemas.microsoft.com/office/drawing/2014/main" val="10001"/>
                  </a:ext>
                </a:extLst>
              </a:tr>
              <a:tr h="717345">
                <a:tc>
                  <a:txBody>
                    <a:bodyPr/>
                    <a:lstStyle/>
                    <a:p>
                      <a:pPr marL="0" lvl="0" indent="0" algn="ctr" rtl="0">
                        <a:spcBef>
                          <a:spcPts val="0"/>
                        </a:spcBef>
                        <a:spcAft>
                          <a:spcPts val="0"/>
                        </a:spcAft>
                        <a:buNone/>
                      </a:pPr>
                      <a:r>
                        <a:rPr lang="en-US" sz="1200" dirty="0"/>
                        <a:t>BASIC METABOLIC PANEL</a:t>
                      </a:r>
                      <a:endParaRPr sz="1200" dirty="0"/>
                    </a:p>
                  </a:txBody>
                  <a:tcPr marL="48978" marR="48978" marT="55446" marB="55446">
                    <a:lnL w="6325" cap="flat" cmpd="sng">
                      <a:solidFill>
                        <a:srgbClr val="FFFFFF"/>
                      </a:solidFill>
                      <a:prstDash val="solid"/>
                      <a:round/>
                      <a:headEnd type="none" w="sm" len="sm"/>
                      <a:tailEnd type="none" w="sm" len="sm"/>
                    </a:lnL>
                    <a:lnR w="6325" cap="flat" cmpd="sng">
                      <a:solidFill>
                        <a:srgbClr val="FFFFFF"/>
                      </a:solidFill>
                      <a:prstDash val="solid"/>
                      <a:round/>
                      <a:headEnd type="none" w="sm" len="sm"/>
                      <a:tailEnd type="none" w="sm" len="sm"/>
                    </a:lnR>
                    <a:lnT w="6325" cap="flat" cmpd="sng">
                      <a:solidFill>
                        <a:srgbClr val="000000"/>
                      </a:solidFill>
                      <a:prstDash val="solid"/>
                      <a:round/>
                      <a:headEnd type="none" w="sm" len="sm"/>
                      <a:tailEnd type="none" w="sm" len="sm"/>
                    </a:lnT>
                    <a:lnB w="6325" cap="flat" cmpd="sng">
                      <a:solidFill>
                        <a:srgbClr val="000000"/>
                      </a:solidFill>
                      <a:prstDash val="solid"/>
                      <a:round/>
                      <a:headEnd type="none" w="sm" len="sm"/>
                      <a:tailEnd type="none" w="sm" len="sm"/>
                    </a:lnB>
                    <a:solidFill>
                      <a:srgbClr val="8DB4E2"/>
                    </a:solidFill>
                  </a:tcPr>
                </a:tc>
                <a:tc>
                  <a:txBody>
                    <a:bodyPr/>
                    <a:lstStyle/>
                    <a:p>
                      <a:pPr marL="0" lvl="0" indent="0" algn="ctr" rtl="0">
                        <a:spcBef>
                          <a:spcPts val="0"/>
                        </a:spcBef>
                        <a:spcAft>
                          <a:spcPts val="0"/>
                        </a:spcAft>
                        <a:buNone/>
                      </a:pPr>
                      <a:r>
                        <a:rPr lang="en-US" sz="1200" dirty="0"/>
                        <a:t>INTERNAL MEDICINE CLINIC</a:t>
                      </a:r>
                      <a:endParaRPr sz="1200" dirty="0"/>
                    </a:p>
                  </a:txBody>
                  <a:tcPr marL="48978" marR="48978" marT="55446" marB="55446">
                    <a:lnL w="6325" cap="flat" cmpd="sng">
                      <a:solidFill>
                        <a:srgbClr val="FFFFFF"/>
                      </a:solidFill>
                      <a:prstDash val="solid"/>
                      <a:round/>
                      <a:headEnd type="none" w="sm" len="sm"/>
                      <a:tailEnd type="none" w="sm" len="sm"/>
                    </a:lnL>
                    <a:lnR w="6325" cap="flat" cmpd="sng">
                      <a:solidFill>
                        <a:srgbClr val="FFFFFF"/>
                      </a:solidFill>
                      <a:prstDash val="solid"/>
                      <a:round/>
                      <a:headEnd type="none" w="sm" len="sm"/>
                      <a:tailEnd type="none" w="sm" len="sm"/>
                    </a:lnR>
                    <a:lnT w="6325" cap="flat" cmpd="sng">
                      <a:solidFill>
                        <a:srgbClr val="000000"/>
                      </a:solidFill>
                      <a:prstDash val="solid"/>
                      <a:round/>
                      <a:headEnd type="none" w="sm" len="sm"/>
                      <a:tailEnd type="none" w="sm" len="sm"/>
                    </a:lnT>
                    <a:lnB w="6325" cap="flat" cmpd="sng">
                      <a:solidFill>
                        <a:srgbClr val="000000"/>
                      </a:solidFill>
                      <a:prstDash val="solid"/>
                      <a:round/>
                      <a:headEnd type="none" w="sm" len="sm"/>
                      <a:tailEnd type="none" w="sm" len="sm"/>
                    </a:lnB>
                    <a:solidFill>
                      <a:srgbClr val="8DB4E2"/>
                    </a:solidFill>
                  </a:tcPr>
                </a:tc>
                <a:extLst>
                  <a:ext uri="{0D108BD9-81ED-4DB2-BD59-A6C34878D82A}">
                    <a16:rowId xmlns:a16="http://schemas.microsoft.com/office/drawing/2014/main" val="10002"/>
                  </a:ext>
                </a:extLst>
              </a:tr>
              <a:tr h="717345">
                <a:tc>
                  <a:txBody>
                    <a:bodyPr/>
                    <a:lstStyle/>
                    <a:p>
                      <a:pPr marL="0" lvl="0" indent="0" algn="ctr" rtl="0">
                        <a:spcBef>
                          <a:spcPts val="0"/>
                        </a:spcBef>
                        <a:spcAft>
                          <a:spcPts val="0"/>
                        </a:spcAft>
                        <a:buNone/>
                      </a:pPr>
                      <a:r>
                        <a:rPr lang="en-US" sz="1200"/>
                        <a:t>THYROID STIMULATING HORMONE</a:t>
                      </a:r>
                      <a:endParaRPr sz="1200"/>
                    </a:p>
                  </a:txBody>
                  <a:tcPr marL="48978" marR="48978" marT="55446" marB="55446">
                    <a:lnL w="6325" cap="flat" cmpd="sng">
                      <a:solidFill>
                        <a:srgbClr val="FFFFFF"/>
                      </a:solidFill>
                      <a:prstDash val="solid"/>
                      <a:round/>
                      <a:headEnd type="none" w="sm" len="sm"/>
                      <a:tailEnd type="none" w="sm" len="sm"/>
                    </a:lnL>
                    <a:lnR w="6325" cap="flat" cmpd="sng">
                      <a:solidFill>
                        <a:srgbClr val="FFFFFF"/>
                      </a:solidFill>
                      <a:prstDash val="solid"/>
                      <a:round/>
                      <a:headEnd type="none" w="sm" len="sm"/>
                      <a:tailEnd type="none" w="sm" len="sm"/>
                    </a:lnR>
                    <a:lnT w="6325" cap="flat" cmpd="sng">
                      <a:solidFill>
                        <a:srgbClr val="000000"/>
                      </a:solidFill>
                      <a:prstDash val="solid"/>
                      <a:round/>
                      <a:headEnd type="none" w="sm" len="sm"/>
                      <a:tailEnd type="none" w="sm" len="sm"/>
                    </a:lnT>
                    <a:lnB w="6325" cap="flat" cmpd="sng">
                      <a:solidFill>
                        <a:srgbClr val="000000"/>
                      </a:solidFill>
                      <a:prstDash val="solid"/>
                      <a:round/>
                      <a:headEnd type="none" w="sm" len="sm"/>
                      <a:tailEnd type="none" w="sm" len="sm"/>
                    </a:lnB>
                    <a:solidFill>
                      <a:srgbClr val="8DB4E2"/>
                    </a:solidFill>
                  </a:tcPr>
                </a:tc>
                <a:tc>
                  <a:txBody>
                    <a:bodyPr/>
                    <a:lstStyle/>
                    <a:p>
                      <a:pPr marL="0" lvl="0" indent="0" algn="ctr" rtl="0">
                        <a:spcBef>
                          <a:spcPts val="0"/>
                        </a:spcBef>
                        <a:spcAft>
                          <a:spcPts val="0"/>
                        </a:spcAft>
                        <a:buNone/>
                      </a:pPr>
                      <a:r>
                        <a:rPr lang="en-US" sz="1200" dirty="0"/>
                        <a:t>ENDOCRINOLOGY CLINIC</a:t>
                      </a:r>
                      <a:endParaRPr sz="1200" dirty="0"/>
                    </a:p>
                  </a:txBody>
                  <a:tcPr marL="48978" marR="48978" marT="55446" marB="55446">
                    <a:lnL w="6325" cap="flat" cmpd="sng">
                      <a:solidFill>
                        <a:srgbClr val="FFFFFF"/>
                      </a:solidFill>
                      <a:prstDash val="solid"/>
                      <a:round/>
                      <a:headEnd type="none" w="sm" len="sm"/>
                      <a:tailEnd type="none" w="sm" len="sm"/>
                    </a:lnL>
                    <a:lnR w="6325" cap="flat" cmpd="sng">
                      <a:solidFill>
                        <a:srgbClr val="FFFFFF"/>
                      </a:solidFill>
                      <a:prstDash val="solid"/>
                      <a:round/>
                      <a:headEnd type="none" w="sm" len="sm"/>
                      <a:tailEnd type="none" w="sm" len="sm"/>
                    </a:lnR>
                    <a:lnT w="6325" cap="flat" cmpd="sng">
                      <a:solidFill>
                        <a:srgbClr val="000000"/>
                      </a:solidFill>
                      <a:prstDash val="solid"/>
                      <a:round/>
                      <a:headEnd type="none" w="sm" len="sm"/>
                      <a:tailEnd type="none" w="sm" len="sm"/>
                    </a:lnT>
                    <a:lnB w="6325" cap="flat" cmpd="sng">
                      <a:solidFill>
                        <a:srgbClr val="000000"/>
                      </a:solidFill>
                      <a:prstDash val="solid"/>
                      <a:round/>
                      <a:headEnd type="none" w="sm" len="sm"/>
                      <a:tailEnd type="none" w="sm" len="sm"/>
                    </a:lnB>
                    <a:solidFill>
                      <a:srgbClr val="8DB4E2"/>
                    </a:solidFill>
                  </a:tcPr>
                </a:tc>
                <a:extLst>
                  <a:ext uri="{0D108BD9-81ED-4DB2-BD59-A6C34878D82A}">
                    <a16:rowId xmlns:a16="http://schemas.microsoft.com/office/drawing/2014/main" val="10003"/>
                  </a:ext>
                </a:extLst>
              </a:tr>
              <a:tr h="559965">
                <a:tc>
                  <a:txBody>
                    <a:bodyPr/>
                    <a:lstStyle/>
                    <a:p>
                      <a:pPr marL="0" lvl="0" indent="0" algn="ctr" rtl="0">
                        <a:spcBef>
                          <a:spcPts val="0"/>
                        </a:spcBef>
                        <a:spcAft>
                          <a:spcPts val="0"/>
                        </a:spcAft>
                        <a:buNone/>
                      </a:pPr>
                      <a:r>
                        <a:rPr lang="en-US" sz="1200" dirty="0"/>
                        <a:t>T4, FREE</a:t>
                      </a:r>
                      <a:endParaRPr sz="1200" dirty="0"/>
                    </a:p>
                  </a:txBody>
                  <a:tcPr marL="48978" marR="48978" marT="55446" marB="55446">
                    <a:lnL w="6325" cap="flat" cmpd="sng">
                      <a:solidFill>
                        <a:srgbClr val="FFFFFF"/>
                      </a:solidFill>
                      <a:prstDash val="solid"/>
                      <a:round/>
                      <a:headEnd type="none" w="sm" len="sm"/>
                      <a:tailEnd type="none" w="sm" len="sm"/>
                    </a:lnL>
                    <a:lnR w="6325" cap="flat" cmpd="sng">
                      <a:solidFill>
                        <a:srgbClr val="FFFFFF"/>
                      </a:solidFill>
                      <a:prstDash val="solid"/>
                      <a:round/>
                      <a:headEnd type="none" w="sm" len="sm"/>
                      <a:tailEnd type="none" w="sm" len="sm"/>
                    </a:lnR>
                    <a:lnT w="6325" cap="flat" cmpd="sng">
                      <a:solidFill>
                        <a:srgbClr val="000000"/>
                      </a:solidFill>
                      <a:prstDash val="solid"/>
                      <a:round/>
                      <a:headEnd type="none" w="sm" len="sm"/>
                      <a:tailEnd type="none" w="sm" len="sm"/>
                    </a:lnT>
                    <a:lnB w="6325" cap="flat" cmpd="sng">
                      <a:solidFill>
                        <a:srgbClr val="000000"/>
                      </a:solidFill>
                      <a:prstDash val="solid"/>
                      <a:round/>
                      <a:headEnd type="none" w="sm" len="sm"/>
                      <a:tailEnd type="none" w="sm" len="sm"/>
                    </a:lnB>
                    <a:solidFill>
                      <a:srgbClr val="8DB4E2"/>
                    </a:solidFill>
                  </a:tcPr>
                </a:tc>
                <a:tc>
                  <a:txBody>
                    <a:bodyPr/>
                    <a:lstStyle/>
                    <a:p>
                      <a:pPr marL="0" lvl="0" indent="0" algn="ctr" rtl="0">
                        <a:spcBef>
                          <a:spcPts val="0"/>
                        </a:spcBef>
                        <a:spcAft>
                          <a:spcPts val="0"/>
                        </a:spcAft>
                        <a:buNone/>
                      </a:pPr>
                      <a:r>
                        <a:rPr lang="en-US" sz="1200" dirty="0"/>
                        <a:t>ENDOCRINOLOGY CLINIC</a:t>
                      </a:r>
                      <a:endParaRPr sz="1200" dirty="0"/>
                    </a:p>
                  </a:txBody>
                  <a:tcPr marL="48978" marR="48978" marT="55446" marB="55446">
                    <a:lnL w="6325" cap="flat" cmpd="sng">
                      <a:solidFill>
                        <a:srgbClr val="FFFFFF"/>
                      </a:solidFill>
                      <a:prstDash val="solid"/>
                      <a:round/>
                      <a:headEnd type="none" w="sm" len="sm"/>
                      <a:tailEnd type="none" w="sm" len="sm"/>
                    </a:lnL>
                    <a:lnR w="6325" cap="flat" cmpd="sng">
                      <a:solidFill>
                        <a:srgbClr val="FFFFFF"/>
                      </a:solidFill>
                      <a:prstDash val="solid"/>
                      <a:round/>
                      <a:headEnd type="none" w="sm" len="sm"/>
                      <a:tailEnd type="none" w="sm" len="sm"/>
                    </a:lnR>
                    <a:lnT w="6325" cap="flat" cmpd="sng">
                      <a:solidFill>
                        <a:srgbClr val="000000"/>
                      </a:solidFill>
                      <a:prstDash val="solid"/>
                      <a:round/>
                      <a:headEnd type="none" w="sm" len="sm"/>
                      <a:tailEnd type="none" w="sm" len="sm"/>
                    </a:lnT>
                    <a:lnB w="6325" cap="flat" cmpd="sng">
                      <a:solidFill>
                        <a:srgbClr val="000000"/>
                      </a:solidFill>
                      <a:prstDash val="solid"/>
                      <a:round/>
                      <a:headEnd type="none" w="sm" len="sm"/>
                      <a:tailEnd type="none" w="sm" len="sm"/>
                    </a:lnB>
                    <a:solidFill>
                      <a:srgbClr val="8DB4E2"/>
                    </a:solidFill>
                  </a:tcPr>
                </a:tc>
                <a:extLst>
                  <a:ext uri="{0D108BD9-81ED-4DB2-BD59-A6C34878D82A}">
                    <a16:rowId xmlns:a16="http://schemas.microsoft.com/office/drawing/2014/main" val="10004"/>
                  </a:ext>
                </a:extLst>
              </a:tr>
            </a:tbl>
          </a:graphicData>
        </a:graphic>
      </p:graphicFrame>
      <p:sp>
        <p:nvSpPr>
          <p:cNvPr id="18" name="Google Shape;197;p22"/>
          <p:cNvSpPr/>
          <p:nvPr/>
        </p:nvSpPr>
        <p:spPr>
          <a:xfrm>
            <a:off x="6504143" y="5070610"/>
            <a:ext cx="361572" cy="206847"/>
          </a:xfrm>
          <a:custGeom>
            <a:avLst/>
            <a:gdLst/>
            <a:ahLst/>
            <a:cxnLst/>
            <a:rect l="l" t="t" r="r" b="b"/>
            <a:pathLst>
              <a:path w="622300" h="382270" extrusionOk="0">
                <a:moveTo>
                  <a:pt x="357633" y="0"/>
                </a:moveTo>
                <a:lnTo>
                  <a:pt x="357633" y="133826"/>
                </a:lnTo>
                <a:lnTo>
                  <a:pt x="0" y="133826"/>
                </a:lnTo>
                <a:lnTo>
                  <a:pt x="0" y="247817"/>
                </a:lnTo>
                <a:lnTo>
                  <a:pt x="357633" y="247817"/>
                </a:lnTo>
                <a:lnTo>
                  <a:pt x="357633" y="381642"/>
                </a:lnTo>
                <a:lnTo>
                  <a:pt x="622085" y="190821"/>
                </a:lnTo>
                <a:lnTo>
                  <a:pt x="357633" y="0"/>
                </a:lnTo>
                <a:close/>
              </a:path>
            </a:pathLst>
          </a:custGeom>
          <a:solidFill>
            <a:srgbClr val="53585F"/>
          </a:solidFill>
          <a:ln>
            <a:noFill/>
          </a:ln>
        </p:spPr>
        <p:txBody>
          <a:bodyPr spcFirstLastPara="1" wrap="square" lIns="0" tIns="0" rIns="0" bIns="0" anchor="t" anchorCtr="0">
            <a:noAutofit/>
          </a:bodyPr>
          <a:lstStyle/>
          <a:p>
            <a:endParaRPr sz="964"/>
          </a:p>
        </p:txBody>
      </p:sp>
      <p:sp>
        <p:nvSpPr>
          <p:cNvPr id="23" name="Google Shape;196;p22"/>
          <p:cNvSpPr txBox="1"/>
          <p:nvPr/>
        </p:nvSpPr>
        <p:spPr>
          <a:xfrm>
            <a:off x="2310063" y="3565629"/>
            <a:ext cx="2230187" cy="409471"/>
          </a:xfrm>
          <a:prstGeom prst="rect">
            <a:avLst/>
          </a:prstGeom>
          <a:noFill/>
          <a:ln>
            <a:noFill/>
          </a:ln>
        </p:spPr>
        <p:txBody>
          <a:bodyPr spcFirstLastPara="1" wrap="square" lIns="0" tIns="8156" rIns="0" bIns="0" anchor="t" anchorCtr="0">
            <a:noAutofit/>
          </a:bodyPr>
          <a:lstStyle/>
          <a:p>
            <a:pPr marL="6803" algn="ctr"/>
            <a:r>
              <a:rPr lang="en-US" sz="2400" b="1" dirty="0">
                <a:solidFill>
                  <a:srgbClr val="0365C0"/>
                </a:solidFill>
                <a:latin typeface="+mj-lt"/>
                <a:ea typeface="Courier New"/>
                <a:cs typeface="Consolas" panose="020B0609020204030204" pitchFamily="49" charset="0"/>
                <a:sym typeface="Courier New"/>
              </a:rPr>
              <a:t>chem</a:t>
            </a:r>
            <a:endParaRPr sz="2196" b="1" dirty="0">
              <a:latin typeface="+mj-lt"/>
              <a:ea typeface="Calibri"/>
              <a:cs typeface="Calibri"/>
              <a:sym typeface="Calibri"/>
            </a:endParaRPr>
          </a:p>
        </p:txBody>
      </p:sp>
      <p:sp>
        <p:nvSpPr>
          <p:cNvPr id="14" name="Google Shape;131;p17"/>
          <p:cNvSpPr/>
          <p:nvPr/>
        </p:nvSpPr>
        <p:spPr>
          <a:xfrm>
            <a:off x="1962615" y="2338959"/>
            <a:ext cx="7616284" cy="809030"/>
          </a:xfrm>
          <a:custGeom>
            <a:avLst/>
            <a:gdLst/>
            <a:ahLst/>
            <a:cxnLst/>
            <a:rect l="l" t="t" r="r" b="b"/>
            <a:pathLst>
              <a:path w="14544040" h="1333500" extrusionOk="0">
                <a:moveTo>
                  <a:pt x="0" y="0"/>
                </a:moveTo>
                <a:lnTo>
                  <a:pt x="14543737" y="0"/>
                </a:lnTo>
                <a:lnTo>
                  <a:pt x="14543737" y="1333348"/>
                </a:lnTo>
                <a:lnTo>
                  <a:pt x="0" y="1333348"/>
                </a:lnTo>
                <a:lnTo>
                  <a:pt x="0" y="0"/>
                </a:lnTo>
                <a:close/>
              </a:path>
            </a:pathLst>
          </a:custGeom>
          <a:solidFill>
            <a:srgbClr val="F0F2F4"/>
          </a:solidFill>
          <a:ln>
            <a:solidFill>
              <a:schemeClr val="tx1">
                <a:lumMod val="85000"/>
                <a:lumOff val="15000"/>
              </a:schemeClr>
            </a:solidFill>
          </a:ln>
        </p:spPr>
        <p:txBody>
          <a:bodyPr spcFirstLastPara="1" wrap="square" lIns="0" tIns="0" rIns="0" bIns="0" anchor="t" anchorCtr="0">
            <a:noAutofit/>
          </a:bodyPr>
          <a:lstStyle/>
          <a:p>
            <a:endParaRPr sz="964"/>
          </a:p>
        </p:txBody>
      </p:sp>
      <p:sp>
        <p:nvSpPr>
          <p:cNvPr id="15" name="Rectangle 14"/>
          <p:cNvSpPr/>
          <p:nvPr/>
        </p:nvSpPr>
        <p:spPr>
          <a:xfrm>
            <a:off x="2189729" y="2435839"/>
            <a:ext cx="7296854" cy="584775"/>
          </a:xfrm>
          <a:prstGeom prst="rect">
            <a:avLst/>
          </a:prstGeom>
        </p:spPr>
        <p:txBody>
          <a:bodyPr wrap="square">
            <a:spAutoFit/>
          </a:bodyPr>
          <a:lstStyle/>
          <a:p>
            <a:pPr marL="146953" lvl="0">
              <a:spcBef>
                <a:spcPts val="2126"/>
              </a:spcBef>
            </a:pPr>
            <a:r>
              <a:rPr lang="en-US" sz="3200" dirty="0">
                <a:latin typeface="Consolas" panose="020B0609020204030204" pitchFamily="49" charset="0"/>
                <a:ea typeface="Courier New"/>
                <a:cs typeface="Consolas" panose="020B0609020204030204" pitchFamily="49" charset="0"/>
                <a:sym typeface="Courier New"/>
              </a:rPr>
              <a:t>select(</a:t>
            </a:r>
            <a:r>
              <a:rPr lang="en-US" sz="3200" dirty="0">
                <a:solidFill>
                  <a:srgbClr val="0365C0"/>
                </a:solidFill>
                <a:latin typeface="Consolas" panose="020B0609020204030204" pitchFamily="49" charset="0"/>
                <a:ea typeface="Courier New"/>
                <a:cs typeface="Consolas" panose="020B0609020204030204" pitchFamily="49" charset="0"/>
                <a:sym typeface="Courier New"/>
              </a:rPr>
              <a:t>chem, </a:t>
            </a:r>
            <a:r>
              <a:rPr lang="en-US" sz="3200" dirty="0">
                <a:solidFill>
                  <a:schemeClr val="accent3"/>
                </a:solidFill>
                <a:latin typeface="Consolas" panose="020B0609020204030204" pitchFamily="49" charset="0"/>
                <a:ea typeface="Courier New"/>
                <a:cs typeface="Consolas" panose="020B0609020204030204" pitchFamily="49" charset="0"/>
                <a:sym typeface="Courier New"/>
              </a:rPr>
              <a:t>-</a:t>
            </a:r>
            <a:r>
              <a:rPr lang="en-US" sz="3200" dirty="0" err="1">
                <a:solidFill>
                  <a:schemeClr val="accent3"/>
                </a:solidFill>
                <a:latin typeface="Consolas" panose="020B0609020204030204" pitchFamily="49" charset="0"/>
                <a:ea typeface="Courier New"/>
                <a:cs typeface="Consolas" panose="020B0609020204030204" pitchFamily="49" charset="0"/>
                <a:sym typeface="Courier New"/>
              </a:rPr>
              <a:t>mrn</a:t>
            </a:r>
            <a:r>
              <a:rPr lang="en-US" sz="3200" dirty="0">
                <a:solidFill>
                  <a:schemeClr val="accent3"/>
                </a:solidFill>
                <a:latin typeface="Consolas" panose="020B0609020204030204" pitchFamily="49" charset="0"/>
                <a:ea typeface="Courier New"/>
                <a:cs typeface="Consolas" panose="020B0609020204030204" pitchFamily="49" charset="0"/>
                <a:sym typeface="Courier New"/>
              </a:rPr>
              <a:t>, -</a:t>
            </a:r>
            <a:r>
              <a:rPr lang="en-US" sz="3200" dirty="0" err="1">
                <a:solidFill>
                  <a:schemeClr val="accent3"/>
                </a:solidFill>
                <a:latin typeface="Consolas" panose="020B0609020204030204" pitchFamily="49" charset="0"/>
                <a:ea typeface="Courier New"/>
                <a:cs typeface="Consolas" panose="020B0609020204030204" pitchFamily="49" charset="0"/>
                <a:sym typeface="Courier New"/>
              </a:rPr>
              <a:t>last_name</a:t>
            </a:r>
            <a:r>
              <a:rPr lang="en-US" sz="3200" dirty="0">
                <a:latin typeface="Consolas" panose="020B0609020204030204" pitchFamily="49" charset="0"/>
                <a:ea typeface="Courier New"/>
                <a:cs typeface="Consolas" panose="020B0609020204030204" pitchFamily="49" charset="0"/>
                <a:sym typeface="Courier New"/>
              </a:rPr>
              <a:t>)</a:t>
            </a:r>
          </a:p>
        </p:txBody>
      </p:sp>
      <p:sp>
        <p:nvSpPr>
          <p:cNvPr id="16" name="Google Shape;171;p20"/>
          <p:cNvSpPr txBox="1"/>
          <p:nvPr/>
        </p:nvSpPr>
        <p:spPr>
          <a:xfrm>
            <a:off x="2886227" y="1725727"/>
            <a:ext cx="8266444" cy="584860"/>
          </a:xfrm>
          <a:prstGeom prst="rect">
            <a:avLst/>
          </a:prstGeom>
          <a:noFill/>
          <a:ln>
            <a:noFill/>
          </a:ln>
        </p:spPr>
        <p:txBody>
          <a:bodyPr spcFirstLastPara="1" wrap="square" lIns="0" tIns="6455" rIns="0" bIns="0" anchor="t" anchorCtr="0">
            <a:noAutofit/>
          </a:bodyPr>
          <a:lstStyle/>
          <a:p>
            <a:pPr marL="6803"/>
            <a:r>
              <a:rPr lang="en-US" sz="3200" dirty="0">
                <a:latin typeface="+mj-lt"/>
                <a:ea typeface="Calibri"/>
                <a:cs typeface="Calibri"/>
                <a:sym typeface="Calibri"/>
              </a:rPr>
              <a:t>Extract columns from a data frame </a:t>
            </a:r>
            <a:r>
              <a:rPr lang="en-US" sz="3200" b="1" dirty="0">
                <a:latin typeface="+mj-lt"/>
                <a:ea typeface="Calibri"/>
                <a:cs typeface="Calibri"/>
                <a:sym typeface="Calibri"/>
              </a:rPr>
              <a:t>by name</a:t>
            </a:r>
            <a:endParaRPr sz="2652" b="1" dirty="0">
              <a:latin typeface="+mj-lt"/>
              <a:ea typeface="Calibri"/>
              <a:cs typeface="Calibri"/>
              <a:sym typeface="Calibri"/>
            </a:endParaRPr>
          </a:p>
        </p:txBody>
      </p:sp>
      <p:graphicFrame>
        <p:nvGraphicFramePr>
          <p:cNvPr id="4" name="Table 3"/>
          <p:cNvGraphicFramePr>
            <a:graphicFrameLocks noGrp="1"/>
          </p:cNvGraphicFramePr>
          <p:nvPr>
            <p:extLst>
              <p:ext uri="{D42A27DB-BD31-4B8C-83A1-F6EECF244321}">
                <p14:modId xmlns:p14="http://schemas.microsoft.com/office/powerpoint/2010/main" val="740017180"/>
              </p:ext>
            </p:extLst>
          </p:nvPr>
        </p:nvGraphicFramePr>
        <p:xfrm>
          <a:off x="1012156" y="4167322"/>
          <a:ext cx="4826000" cy="2233477"/>
        </p:xfrm>
        <a:graphic>
          <a:graphicData uri="http://schemas.openxmlformats.org/drawingml/2006/table">
            <a:tbl>
              <a:tblPr/>
              <a:tblGrid>
                <a:gridCol w="1092200">
                  <a:extLst>
                    <a:ext uri="{9D8B030D-6E8A-4147-A177-3AD203B41FA5}">
                      <a16:colId xmlns:a16="http://schemas.microsoft.com/office/drawing/2014/main" val="2581507180"/>
                    </a:ext>
                  </a:extLst>
                </a:gridCol>
                <a:gridCol w="1397000">
                  <a:extLst>
                    <a:ext uri="{9D8B030D-6E8A-4147-A177-3AD203B41FA5}">
                      <a16:colId xmlns:a16="http://schemas.microsoft.com/office/drawing/2014/main" val="3049758104"/>
                    </a:ext>
                  </a:extLst>
                </a:gridCol>
                <a:gridCol w="1270000">
                  <a:extLst>
                    <a:ext uri="{9D8B030D-6E8A-4147-A177-3AD203B41FA5}">
                      <a16:colId xmlns:a16="http://schemas.microsoft.com/office/drawing/2014/main" val="2722530986"/>
                    </a:ext>
                  </a:extLst>
                </a:gridCol>
                <a:gridCol w="1066800">
                  <a:extLst>
                    <a:ext uri="{9D8B030D-6E8A-4147-A177-3AD203B41FA5}">
                      <a16:colId xmlns:a16="http://schemas.microsoft.com/office/drawing/2014/main" val="2802192968"/>
                    </a:ext>
                  </a:extLst>
                </a:gridCol>
              </a:tblGrid>
              <a:tr h="734025">
                <a:tc>
                  <a:txBody>
                    <a:bodyPr/>
                    <a:lstStyle/>
                    <a:p>
                      <a:pPr algn="ctr" rtl="0" fontAlgn="ctr"/>
                      <a:r>
                        <a:rPr lang="en-US" sz="1800" b="1" i="0" u="none" strike="noStrike" dirty="0" err="1">
                          <a:solidFill>
                            <a:srgbClr val="FFFFFF"/>
                          </a:solidFill>
                          <a:effectLst/>
                          <a:latin typeface="Arial" panose="020B0604020202020204" pitchFamily="34" charset="0"/>
                        </a:rPr>
                        <a:t>mrn</a:t>
                      </a:r>
                      <a:endParaRPr lang="en-US" sz="1800" b="1" i="0" u="none" strike="noStrike" dirty="0">
                        <a:solidFill>
                          <a:srgbClr val="FFFFFF"/>
                        </a:solidFill>
                        <a:effectLst/>
                        <a:latin typeface="Arial" panose="020B0604020202020204" pitchFamily="34" charset="0"/>
                      </a:endParaRP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a:noFill/>
                    </a:lnT>
                    <a:lnB w="12700" cap="flat" cmpd="sng" algn="ctr">
                      <a:solidFill>
                        <a:srgbClr val="FFFFFF"/>
                      </a:solidFill>
                      <a:prstDash val="solid"/>
                      <a:round/>
                      <a:headEnd type="none" w="med" len="med"/>
                      <a:tailEnd type="none" w="med" len="med"/>
                    </a:lnB>
                    <a:solidFill>
                      <a:srgbClr val="A6A6A6"/>
                    </a:solidFill>
                  </a:tcPr>
                </a:tc>
                <a:tc>
                  <a:txBody>
                    <a:bodyPr/>
                    <a:lstStyle/>
                    <a:p>
                      <a:pPr algn="ctr" rtl="0" fontAlgn="ctr"/>
                      <a:r>
                        <a:rPr lang="en-US" sz="1800" b="1" i="0" u="none" strike="noStrike" dirty="0">
                          <a:solidFill>
                            <a:srgbClr val="FFFFFF"/>
                          </a:solidFill>
                          <a:effectLst/>
                          <a:latin typeface="Arial" panose="020B0604020202020204" pitchFamily="34" charset="0"/>
                        </a:rPr>
                        <a:t>gender</a:t>
                      </a: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a:noFill/>
                    </a:lnT>
                    <a:lnB w="12700" cap="flat" cmpd="sng" algn="ctr">
                      <a:solidFill>
                        <a:srgbClr val="FFFFFF"/>
                      </a:solidFill>
                      <a:prstDash val="solid"/>
                      <a:round/>
                      <a:headEnd type="none" w="med" len="med"/>
                      <a:tailEnd type="none" w="med" len="med"/>
                    </a:lnB>
                    <a:solidFill>
                      <a:srgbClr val="538DD5"/>
                    </a:solidFill>
                  </a:tcPr>
                </a:tc>
                <a:tc>
                  <a:txBody>
                    <a:bodyPr/>
                    <a:lstStyle/>
                    <a:p>
                      <a:pPr algn="ctr" rtl="0" fontAlgn="ctr"/>
                      <a:r>
                        <a:rPr lang="en-US" sz="1800" b="1" i="0" u="none" strike="noStrike">
                          <a:solidFill>
                            <a:srgbClr val="FFFFFF"/>
                          </a:solidFill>
                          <a:effectLst/>
                          <a:latin typeface="Arial" panose="020B0604020202020204" pitchFamily="34" charset="0"/>
                        </a:rPr>
                        <a:t>last_name</a:t>
                      </a: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a:noFill/>
                    </a:lnT>
                    <a:lnB w="12700" cap="flat" cmpd="sng" algn="ctr">
                      <a:solidFill>
                        <a:srgbClr val="FFFFFF"/>
                      </a:solidFill>
                      <a:prstDash val="solid"/>
                      <a:round/>
                      <a:headEnd type="none" w="med" len="med"/>
                      <a:tailEnd type="none" w="med" len="med"/>
                    </a:lnB>
                    <a:solidFill>
                      <a:srgbClr val="A6A6A6"/>
                    </a:solidFill>
                  </a:tcPr>
                </a:tc>
                <a:tc>
                  <a:txBody>
                    <a:bodyPr/>
                    <a:lstStyle/>
                    <a:p>
                      <a:pPr algn="ctr" rtl="0" fontAlgn="ctr"/>
                      <a:r>
                        <a:rPr lang="en-US" sz="1800" b="1" i="0" u="none" strike="noStrike" dirty="0">
                          <a:solidFill>
                            <a:srgbClr val="FFFFFF"/>
                          </a:solidFill>
                          <a:effectLst/>
                          <a:latin typeface="Arial" panose="020B0604020202020204" pitchFamily="34" charset="0"/>
                        </a:rPr>
                        <a:t>test</a:t>
                      </a: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a:noFill/>
                    </a:lnT>
                    <a:lnB w="12700" cap="flat" cmpd="sng" algn="ctr">
                      <a:solidFill>
                        <a:srgbClr val="FFFFFF"/>
                      </a:solidFill>
                      <a:prstDash val="solid"/>
                      <a:round/>
                      <a:headEnd type="none" w="med" len="med"/>
                      <a:tailEnd type="none" w="med" len="med"/>
                    </a:lnB>
                    <a:solidFill>
                      <a:srgbClr val="538DD5"/>
                    </a:solidFill>
                  </a:tcPr>
                </a:tc>
                <a:extLst>
                  <a:ext uri="{0D108BD9-81ED-4DB2-BD59-A6C34878D82A}">
                    <a16:rowId xmlns:a16="http://schemas.microsoft.com/office/drawing/2014/main" val="2011105334"/>
                  </a:ext>
                </a:extLst>
              </a:tr>
              <a:tr h="368975">
                <a:tc>
                  <a:txBody>
                    <a:bodyPr/>
                    <a:lstStyle/>
                    <a:p>
                      <a:pPr algn="ctr" rtl="0" fontAlgn="ctr"/>
                      <a:r>
                        <a:rPr lang="en-US" sz="1800" b="0" i="0" u="none" strike="noStrike" dirty="0">
                          <a:solidFill>
                            <a:srgbClr val="000000"/>
                          </a:solidFill>
                          <a:effectLst/>
                          <a:latin typeface="Arial" panose="020B0604020202020204" pitchFamily="34" charset="0"/>
                        </a:rPr>
                        <a:t>5000876</a:t>
                      </a: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solidFill>
                      <a:srgbClr val="D9D9D9"/>
                    </a:solidFill>
                  </a:tcPr>
                </a:tc>
                <a:tc>
                  <a:txBody>
                    <a:bodyPr/>
                    <a:lstStyle/>
                    <a:p>
                      <a:pPr algn="ctr" rtl="0" fontAlgn="ctr"/>
                      <a:r>
                        <a:rPr lang="en-US" sz="1800" b="0" i="0" u="none" strike="noStrike" dirty="0">
                          <a:solidFill>
                            <a:srgbClr val="000000"/>
                          </a:solidFill>
                          <a:effectLst/>
                          <a:latin typeface="Arial" panose="020B0604020202020204" pitchFamily="34" charset="0"/>
                        </a:rPr>
                        <a:t>female</a:t>
                      </a: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solidFill>
                      <a:srgbClr val="8DB4E2"/>
                    </a:solidFill>
                  </a:tcPr>
                </a:tc>
                <a:tc>
                  <a:txBody>
                    <a:bodyPr/>
                    <a:lstStyle/>
                    <a:p>
                      <a:pPr algn="ctr" rtl="0" fontAlgn="ctr"/>
                      <a:r>
                        <a:rPr lang="en-US" sz="1800" b="0" i="0" u="none" strike="noStrike" dirty="0" err="1">
                          <a:solidFill>
                            <a:srgbClr val="000000"/>
                          </a:solidFill>
                          <a:effectLst/>
                          <a:latin typeface="Arial" panose="020B0604020202020204" pitchFamily="34" charset="0"/>
                        </a:rPr>
                        <a:t>harrell</a:t>
                      </a:r>
                      <a:endParaRPr lang="en-US" sz="1800" b="0" i="0" u="none" strike="noStrike" dirty="0">
                        <a:solidFill>
                          <a:srgbClr val="000000"/>
                        </a:solidFill>
                        <a:effectLst/>
                        <a:latin typeface="Arial" panose="020B0604020202020204" pitchFamily="34" charset="0"/>
                      </a:endParaRP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solidFill>
                      <a:srgbClr val="D9D9D9"/>
                    </a:solidFill>
                  </a:tcPr>
                </a:tc>
                <a:tc>
                  <a:txBody>
                    <a:bodyPr/>
                    <a:lstStyle/>
                    <a:p>
                      <a:pPr algn="ctr" fontAlgn="b"/>
                      <a:r>
                        <a:rPr lang="en-US" sz="1800" b="0" i="0" u="none" strike="noStrike" dirty="0">
                          <a:solidFill>
                            <a:srgbClr val="000000"/>
                          </a:solidFill>
                          <a:effectLst/>
                          <a:latin typeface="Arial" panose="020B0604020202020204" pitchFamily="34" charset="0"/>
                          <a:cs typeface="Arial" panose="020B0604020202020204" pitchFamily="34" charset="0"/>
                        </a:rPr>
                        <a:t>creatinine</a:t>
                      </a:r>
                    </a:p>
                  </a:txBody>
                  <a:tcPr marL="9525" marR="9525" marT="9525" marB="0" anchor="b">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solidFill>
                      <a:srgbClr val="8DB4E2"/>
                    </a:solidFill>
                  </a:tcPr>
                </a:tc>
                <a:extLst>
                  <a:ext uri="{0D108BD9-81ED-4DB2-BD59-A6C34878D82A}">
                    <a16:rowId xmlns:a16="http://schemas.microsoft.com/office/drawing/2014/main" val="868112959"/>
                  </a:ext>
                </a:extLst>
              </a:tr>
              <a:tr h="380751">
                <a:tc>
                  <a:txBody>
                    <a:bodyPr/>
                    <a:lstStyle/>
                    <a:p>
                      <a:pPr algn="ctr" rtl="0" fontAlgn="ctr"/>
                      <a:r>
                        <a:rPr lang="en-US" sz="1800" b="0" i="0" u="none" strike="noStrike">
                          <a:solidFill>
                            <a:srgbClr val="000000"/>
                          </a:solidFill>
                          <a:effectLst/>
                          <a:latin typeface="Arial" panose="020B0604020202020204" pitchFamily="34" charset="0"/>
                        </a:rPr>
                        <a:t>5006017</a:t>
                      </a: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solidFill>
                      <a:srgbClr val="D9D9D9"/>
                    </a:solidFill>
                  </a:tcPr>
                </a:tc>
                <a:tc>
                  <a:txBody>
                    <a:bodyPr/>
                    <a:lstStyle/>
                    <a:p>
                      <a:pPr algn="ctr" rtl="0" fontAlgn="ctr"/>
                      <a:r>
                        <a:rPr lang="en-US" sz="1800" b="0" i="0" u="none" strike="noStrike" dirty="0">
                          <a:solidFill>
                            <a:srgbClr val="000000"/>
                          </a:solidFill>
                          <a:effectLst/>
                          <a:latin typeface="Arial" panose="020B0604020202020204" pitchFamily="34" charset="0"/>
                        </a:rPr>
                        <a:t>male</a:t>
                      </a: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solidFill>
                      <a:srgbClr val="8DB4E2"/>
                    </a:solidFill>
                  </a:tcPr>
                </a:tc>
                <a:tc>
                  <a:txBody>
                    <a:bodyPr/>
                    <a:lstStyle/>
                    <a:p>
                      <a:pPr algn="ctr" rtl="0" fontAlgn="ctr"/>
                      <a:r>
                        <a:rPr lang="en-US" sz="1800" b="0" i="0" u="none" strike="noStrike" dirty="0" err="1">
                          <a:solidFill>
                            <a:srgbClr val="000000"/>
                          </a:solidFill>
                          <a:effectLst/>
                          <a:latin typeface="Arial" panose="020B0604020202020204" pitchFamily="34" charset="0"/>
                        </a:rPr>
                        <a:t>huffman</a:t>
                      </a:r>
                      <a:endParaRPr lang="en-US" sz="1800" b="0" i="0" u="none" strike="noStrike" dirty="0">
                        <a:solidFill>
                          <a:srgbClr val="000000"/>
                        </a:solidFill>
                        <a:effectLst/>
                        <a:latin typeface="Arial" panose="020B0604020202020204" pitchFamily="34" charset="0"/>
                      </a:endParaRP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solidFill>
                      <a:srgbClr val="D9D9D9"/>
                    </a:solidFill>
                  </a:tcPr>
                </a:tc>
                <a:tc>
                  <a:txBody>
                    <a:bodyPr/>
                    <a:lstStyle/>
                    <a:p>
                      <a:pPr algn="ctr" fontAlgn="b"/>
                      <a:r>
                        <a:rPr lang="en-US" sz="1800" b="0" i="0" u="none" strike="noStrike" dirty="0">
                          <a:solidFill>
                            <a:srgbClr val="000000"/>
                          </a:solidFill>
                          <a:effectLst/>
                          <a:latin typeface="Arial" panose="020B0604020202020204" pitchFamily="34" charset="0"/>
                          <a:cs typeface="Arial" panose="020B0604020202020204" pitchFamily="34" charset="0"/>
                        </a:rPr>
                        <a:t>globulin</a:t>
                      </a:r>
                    </a:p>
                  </a:txBody>
                  <a:tcPr marL="9525" marR="9525" marT="9525" marB="0" anchor="b">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solidFill>
                      <a:srgbClr val="8DB4E2"/>
                    </a:solidFill>
                  </a:tcPr>
                </a:tc>
                <a:extLst>
                  <a:ext uri="{0D108BD9-81ED-4DB2-BD59-A6C34878D82A}">
                    <a16:rowId xmlns:a16="http://schemas.microsoft.com/office/drawing/2014/main" val="1574073067"/>
                  </a:ext>
                </a:extLst>
              </a:tr>
              <a:tr h="380751">
                <a:tc>
                  <a:txBody>
                    <a:bodyPr/>
                    <a:lstStyle/>
                    <a:p>
                      <a:pPr algn="ctr" rtl="0" fontAlgn="ctr"/>
                      <a:r>
                        <a:rPr lang="en-US" sz="1800" b="0" i="0" u="none" strike="noStrike">
                          <a:solidFill>
                            <a:srgbClr val="000000"/>
                          </a:solidFill>
                          <a:effectLst/>
                          <a:latin typeface="Arial" panose="020B0604020202020204" pitchFamily="34" charset="0"/>
                        </a:rPr>
                        <a:t>5001412</a:t>
                      </a: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solidFill>
                      <a:srgbClr val="D9D9D9"/>
                    </a:solidFill>
                  </a:tcPr>
                </a:tc>
                <a:tc>
                  <a:txBody>
                    <a:bodyPr/>
                    <a:lstStyle/>
                    <a:p>
                      <a:pPr algn="ctr" rtl="0" fontAlgn="ctr"/>
                      <a:r>
                        <a:rPr lang="en-US" sz="1800" b="0" i="0" u="none" strike="noStrike" dirty="0">
                          <a:solidFill>
                            <a:srgbClr val="000000"/>
                          </a:solidFill>
                          <a:effectLst/>
                          <a:latin typeface="Arial" panose="020B0604020202020204" pitchFamily="34" charset="0"/>
                        </a:rPr>
                        <a:t>female</a:t>
                      </a: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solidFill>
                      <a:srgbClr val="8DB4E2"/>
                    </a:solidFill>
                  </a:tcPr>
                </a:tc>
                <a:tc>
                  <a:txBody>
                    <a:bodyPr/>
                    <a:lstStyle/>
                    <a:p>
                      <a:pPr algn="ctr" rtl="0" fontAlgn="ctr"/>
                      <a:r>
                        <a:rPr lang="en-US" sz="1800" b="0" i="0" u="none" strike="noStrike" dirty="0">
                          <a:solidFill>
                            <a:srgbClr val="000000"/>
                          </a:solidFill>
                          <a:effectLst/>
                          <a:latin typeface="Arial" panose="020B0604020202020204" pitchFamily="34" charset="0"/>
                        </a:rPr>
                        <a:t>coffee</a:t>
                      </a: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solidFill>
                      <a:srgbClr val="D9D9D9"/>
                    </a:solidFill>
                  </a:tcPr>
                </a:tc>
                <a:tc>
                  <a:txBody>
                    <a:bodyPr/>
                    <a:lstStyle/>
                    <a:p>
                      <a:pPr algn="ctr" fontAlgn="b"/>
                      <a:r>
                        <a:rPr lang="en-US" sz="1800" b="0" i="0" u="none" strike="noStrike" dirty="0">
                          <a:solidFill>
                            <a:srgbClr val="000000"/>
                          </a:solidFill>
                          <a:effectLst/>
                          <a:latin typeface="Arial" panose="020B0604020202020204" pitchFamily="34" charset="0"/>
                          <a:cs typeface="Arial" panose="020B0604020202020204" pitchFamily="34" charset="0"/>
                        </a:rPr>
                        <a:t>glucose</a:t>
                      </a:r>
                    </a:p>
                  </a:txBody>
                  <a:tcPr marL="9525" marR="9525" marT="9525" marB="0" anchor="b">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solidFill>
                      <a:srgbClr val="8DB4E2"/>
                    </a:solidFill>
                  </a:tcPr>
                </a:tc>
                <a:extLst>
                  <a:ext uri="{0D108BD9-81ED-4DB2-BD59-A6C34878D82A}">
                    <a16:rowId xmlns:a16="http://schemas.microsoft.com/office/drawing/2014/main" val="2559666717"/>
                  </a:ext>
                </a:extLst>
              </a:tr>
              <a:tr h="368975">
                <a:tc>
                  <a:txBody>
                    <a:bodyPr/>
                    <a:lstStyle/>
                    <a:p>
                      <a:pPr algn="ctr" rtl="0" fontAlgn="ctr"/>
                      <a:r>
                        <a:rPr lang="en-US" sz="1800" b="0" i="0" u="none" strike="noStrike">
                          <a:solidFill>
                            <a:srgbClr val="000000"/>
                          </a:solidFill>
                          <a:effectLst/>
                          <a:latin typeface="Arial" panose="020B0604020202020204" pitchFamily="34" charset="0"/>
                        </a:rPr>
                        <a:t>5000533</a:t>
                      </a: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a:noFill/>
                    </a:lnB>
                    <a:solidFill>
                      <a:srgbClr val="D9D9D9"/>
                    </a:solidFill>
                  </a:tcPr>
                </a:tc>
                <a:tc>
                  <a:txBody>
                    <a:bodyPr/>
                    <a:lstStyle/>
                    <a:p>
                      <a:pPr algn="ctr" rtl="0" fontAlgn="ctr"/>
                      <a:r>
                        <a:rPr lang="en-US" sz="1800" b="0" i="0" u="none" strike="noStrike" dirty="0">
                          <a:solidFill>
                            <a:srgbClr val="000000"/>
                          </a:solidFill>
                          <a:effectLst/>
                          <a:latin typeface="Arial" panose="020B0604020202020204" pitchFamily="34" charset="0"/>
                        </a:rPr>
                        <a:t>female</a:t>
                      </a: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a:noFill/>
                    </a:lnB>
                    <a:solidFill>
                      <a:srgbClr val="8DB4E2"/>
                    </a:solidFill>
                  </a:tcPr>
                </a:tc>
                <a:tc>
                  <a:txBody>
                    <a:bodyPr/>
                    <a:lstStyle/>
                    <a:p>
                      <a:pPr algn="ctr" rtl="0" fontAlgn="ctr"/>
                      <a:r>
                        <a:rPr lang="en-US" sz="1800" b="0" i="0" u="none" strike="noStrike" dirty="0" err="1">
                          <a:solidFill>
                            <a:srgbClr val="000000"/>
                          </a:solidFill>
                          <a:effectLst/>
                          <a:latin typeface="Arial" panose="020B0604020202020204" pitchFamily="34" charset="0"/>
                        </a:rPr>
                        <a:t>baldwin</a:t>
                      </a:r>
                      <a:endParaRPr lang="en-US" sz="1800" b="0" i="0" u="none" strike="noStrike" dirty="0">
                        <a:solidFill>
                          <a:srgbClr val="000000"/>
                        </a:solidFill>
                        <a:effectLst/>
                        <a:latin typeface="Arial" panose="020B0604020202020204" pitchFamily="34" charset="0"/>
                      </a:endParaRP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a:noFill/>
                    </a:lnB>
                    <a:solidFill>
                      <a:srgbClr val="D9D9D9"/>
                    </a:solidFill>
                  </a:tcPr>
                </a:tc>
                <a:tc>
                  <a:txBody>
                    <a:bodyPr/>
                    <a:lstStyle/>
                    <a:p>
                      <a:pPr algn="ctr" rtl="0" fontAlgn="ctr"/>
                      <a:r>
                        <a:rPr lang="en-US" sz="1800" b="0" i="0" u="none" strike="noStrike" dirty="0">
                          <a:solidFill>
                            <a:srgbClr val="000000"/>
                          </a:solidFill>
                          <a:effectLst/>
                          <a:latin typeface="Arial" panose="020B0604020202020204" pitchFamily="34" charset="0"/>
                        </a:rPr>
                        <a:t>iron</a:t>
                      </a: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a:noFill/>
                    </a:lnB>
                    <a:solidFill>
                      <a:srgbClr val="8DB4E2"/>
                    </a:solidFill>
                  </a:tcPr>
                </a:tc>
                <a:extLst>
                  <a:ext uri="{0D108BD9-81ED-4DB2-BD59-A6C34878D82A}">
                    <a16:rowId xmlns:a16="http://schemas.microsoft.com/office/drawing/2014/main" val="3315762349"/>
                  </a:ext>
                </a:extLst>
              </a:tr>
            </a:tbl>
          </a:graphicData>
        </a:graphic>
      </p:graphicFrame>
      <p:graphicFrame>
        <p:nvGraphicFramePr>
          <p:cNvPr id="5" name="Table 4"/>
          <p:cNvGraphicFramePr>
            <a:graphicFrameLocks noGrp="1"/>
          </p:cNvGraphicFramePr>
          <p:nvPr>
            <p:extLst>
              <p:ext uri="{D42A27DB-BD31-4B8C-83A1-F6EECF244321}">
                <p14:modId xmlns:p14="http://schemas.microsoft.com/office/powerpoint/2010/main" val="1968034520"/>
              </p:ext>
            </p:extLst>
          </p:nvPr>
        </p:nvGraphicFramePr>
        <p:xfrm>
          <a:off x="7484724" y="4160718"/>
          <a:ext cx="2567326" cy="2233477"/>
        </p:xfrm>
        <a:graphic>
          <a:graphicData uri="http://schemas.openxmlformats.org/drawingml/2006/table">
            <a:tbl>
              <a:tblPr/>
              <a:tblGrid>
                <a:gridCol w="1351051">
                  <a:extLst>
                    <a:ext uri="{9D8B030D-6E8A-4147-A177-3AD203B41FA5}">
                      <a16:colId xmlns:a16="http://schemas.microsoft.com/office/drawing/2014/main" val="346107332"/>
                    </a:ext>
                  </a:extLst>
                </a:gridCol>
                <a:gridCol w="1216275">
                  <a:extLst>
                    <a:ext uri="{9D8B030D-6E8A-4147-A177-3AD203B41FA5}">
                      <a16:colId xmlns:a16="http://schemas.microsoft.com/office/drawing/2014/main" val="110457162"/>
                    </a:ext>
                  </a:extLst>
                </a:gridCol>
              </a:tblGrid>
              <a:tr h="734025">
                <a:tc>
                  <a:txBody>
                    <a:bodyPr/>
                    <a:lstStyle/>
                    <a:p>
                      <a:pPr algn="ctr" rtl="0" fontAlgn="ctr"/>
                      <a:r>
                        <a:rPr lang="en-US" sz="1800" b="1" i="0" u="none" strike="noStrike" dirty="0">
                          <a:solidFill>
                            <a:srgbClr val="FFFFFF"/>
                          </a:solidFill>
                          <a:effectLst/>
                          <a:latin typeface="Arial" panose="020B0604020202020204" pitchFamily="34" charset="0"/>
                        </a:rPr>
                        <a:t>gender</a:t>
                      </a: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a:noFill/>
                    </a:lnT>
                    <a:lnB w="12700" cap="flat" cmpd="sng" algn="ctr">
                      <a:solidFill>
                        <a:srgbClr val="FFFFFF"/>
                      </a:solidFill>
                      <a:prstDash val="solid"/>
                      <a:round/>
                      <a:headEnd type="none" w="med" len="med"/>
                      <a:tailEnd type="none" w="med" len="med"/>
                    </a:lnB>
                    <a:solidFill>
                      <a:srgbClr val="538DD5"/>
                    </a:solidFill>
                  </a:tcPr>
                </a:tc>
                <a:tc>
                  <a:txBody>
                    <a:bodyPr/>
                    <a:lstStyle/>
                    <a:p>
                      <a:pPr algn="ctr" rtl="0" fontAlgn="ctr"/>
                      <a:r>
                        <a:rPr lang="en-US" sz="1800" b="1" i="0" u="none" strike="noStrike" dirty="0">
                          <a:solidFill>
                            <a:srgbClr val="FFFFFF"/>
                          </a:solidFill>
                          <a:effectLst/>
                          <a:latin typeface="Arial" panose="020B0604020202020204" pitchFamily="34" charset="0"/>
                        </a:rPr>
                        <a:t>test</a:t>
                      </a: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a:noFill/>
                    </a:lnT>
                    <a:lnB w="12700" cap="flat" cmpd="sng" algn="ctr">
                      <a:solidFill>
                        <a:srgbClr val="FFFFFF"/>
                      </a:solidFill>
                      <a:prstDash val="solid"/>
                      <a:round/>
                      <a:headEnd type="none" w="med" len="med"/>
                      <a:tailEnd type="none" w="med" len="med"/>
                    </a:lnB>
                    <a:solidFill>
                      <a:srgbClr val="538DD5"/>
                    </a:solidFill>
                  </a:tcPr>
                </a:tc>
                <a:extLst>
                  <a:ext uri="{0D108BD9-81ED-4DB2-BD59-A6C34878D82A}">
                    <a16:rowId xmlns:a16="http://schemas.microsoft.com/office/drawing/2014/main" val="120289105"/>
                  </a:ext>
                </a:extLst>
              </a:tr>
              <a:tr h="368975">
                <a:tc>
                  <a:txBody>
                    <a:bodyPr/>
                    <a:lstStyle/>
                    <a:p>
                      <a:pPr algn="ctr" rtl="0" fontAlgn="ctr"/>
                      <a:r>
                        <a:rPr lang="en-US" sz="1800" b="0" i="0" u="none" strike="noStrike" dirty="0">
                          <a:solidFill>
                            <a:srgbClr val="000000"/>
                          </a:solidFill>
                          <a:effectLst/>
                          <a:latin typeface="Arial" panose="020B0604020202020204" pitchFamily="34" charset="0"/>
                        </a:rPr>
                        <a:t>female</a:t>
                      </a: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solidFill>
                      <a:srgbClr val="8DB4E2"/>
                    </a:solidFill>
                  </a:tcPr>
                </a:tc>
                <a:tc>
                  <a:txBody>
                    <a:bodyPr/>
                    <a:lstStyle/>
                    <a:p>
                      <a:pPr algn="ctr" fontAlgn="b"/>
                      <a:r>
                        <a:rPr lang="en-US" sz="1800" b="0" i="0" u="none" strike="noStrike" dirty="0">
                          <a:solidFill>
                            <a:srgbClr val="000000"/>
                          </a:solidFill>
                          <a:effectLst/>
                          <a:latin typeface="Arial" panose="020B0604020202020204" pitchFamily="34" charset="0"/>
                          <a:cs typeface="Arial" panose="020B0604020202020204" pitchFamily="34" charset="0"/>
                        </a:rPr>
                        <a:t>creatinine</a:t>
                      </a:r>
                    </a:p>
                  </a:txBody>
                  <a:tcPr marL="9525" marR="9525" marT="9525" marB="0" anchor="b">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solidFill>
                      <a:srgbClr val="8DB4E2"/>
                    </a:solidFill>
                  </a:tcPr>
                </a:tc>
                <a:extLst>
                  <a:ext uri="{0D108BD9-81ED-4DB2-BD59-A6C34878D82A}">
                    <a16:rowId xmlns:a16="http://schemas.microsoft.com/office/drawing/2014/main" val="2960000228"/>
                  </a:ext>
                </a:extLst>
              </a:tr>
              <a:tr h="380751">
                <a:tc>
                  <a:txBody>
                    <a:bodyPr/>
                    <a:lstStyle/>
                    <a:p>
                      <a:pPr algn="ctr" rtl="0" fontAlgn="ctr"/>
                      <a:r>
                        <a:rPr lang="en-US" sz="1800" b="0" i="0" u="none" strike="noStrike" dirty="0">
                          <a:solidFill>
                            <a:srgbClr val="000000"/>
                          </a:solidFill>
                          <a:effectLst/>
                          <a:latin typeface="Arial" panose="020B0604020202020204" pitchFamily="34" charset="0"/>
                        </a:rPr>
                        <a:t>male</a:t>
                      </a: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solidFill>
                      <a:srgbClr val="8DB4E2"/>
                    </a:solidFill>
                  </a:tcPr>
                </a:tc>
                <a:tc>
                  <a:txBody>
                    <a:bodyPr/>
                    <a:lstStyle/>
                    <a:p>
                      <a:pPr algn="ctr" fontAlgn="b"/>
                      <a:r>
                        <a:rPr lang="en-US" sz="1800" b="0" i="0" u="none" strike="noStrike" dirty="0">
                          <a:solidFill>
                            <a:srgbClr val="000000"/>
                          </a:solidFill>
                          <a:effectLst/>
                          <a:latin typeface="Arial" panose="020B0604020202020204" pitchFamily="34" charset="0"/>
                          <a:cs typeface="Arial" panose="020B0604020202020204" pitchFamily="34" charset="0"/>
                        </a:rPr>
                        <a:t>globulin</a:t>
                      </a:r>
                    </a:p>
                  </a:txBody>
                  <a:tcPr marL="9525" marR="9525" marT="9525" marB="0" anchor="b">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solidFill>
                      <a:srgbClr val="8DB4E2"/>
                    </a:solidFill>
                  </a:tcPr>
                </a:tc>
                <a:extLst>
                  <a:ext uri="{0D108BD9-81ED-4DB2-BD59-A6C34878D82A}">
                    <a16:rowId xmlns:a16="http://schemas.microsoft.com/office/drawing/2014/main" val="3765887066"/>
                  </a:ext>
                </a:extLst>
              </a:tr>
              <a:tr h="380751">
                <a:tc>
                  <a:txBody>
                    <a:bodyPr/>
                    <a:lstStyle/>
                    <a:p>
                      <a:pPr algn="ctr" rtl="0" fontAlgn="ctr"/>
                      <a:r>
                        <a:rPr lang="en-US" sz="1800" b="0" i="0" u="none" strike="noStrike" dirty="0">
                          <a:solidFill>
                            <a:srgbClr val="000000"/>
                          </a:solidFill>
                          <a:effectLst/>
                          <a:latin typeface="Arial" panose="020B0604020202020204" pitchFamily="34" charset="0"/>
                        </a:rPr>
                        <a:t>female</a:t>
                      </a: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solidFill>
                      <a:srgbClr val="8DB4E2"/>
                    </a:solidFill>
                  </a:tcPr>
                </a:tc>
                <a:tc>
                  <a:txBody>
                    <a:bodyPr/>
                    <a:lstStyle/>
                    <a:p>
                      <a:pPr algn="ctr" fontAlgn="b"/>
                      <a:r>
                        <a:rPr lang="en-US" sz="1800" b="0" i="0" u="none" strike="noStrike" dirty="0">
                          <a:solidFill>
                            <a:srgbClr val="000000"/>
                          </a:solidFill>
                          <a:effectLst/>
                          <a:latin typeface="Arial" panose="020B0604020202020204" pitchFamily="34" charset="0"/>
                          <a:cs typeface="Arial" panose="020B0604020202020204" pitchFamily="34" charset="0"/>
                        </a:rPr>
                        <a:t>glucose</a:t>
                      </a:r>
                    </a:p>
                  </a:txBody>
                  <a:tcPr marL="9525" marR="9525" marT="9525" marB="0" anchor="b">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w="19050" cap="flat" cmpd="sng" algn="ctr">
                      <a:solidFill>
                        <a:srgbClr val="FFFFFF"/>
                      </a:solidFill>
                      <a:prstDash val="solid"/>
                      <a:round/>
                      <a:headEnd type="none" w="med" len="med"/>
                      <a:tailEnd type="none" w="med" len="med"/>
                    </a:lnB>
                    <a:solidFill>
                      <a:srgbClr val="8DB4E2"/>
                    </a:solidFill>
                  </a:tcPr>
                </a:tc>
                <a:extLst>
                  <a:ext uri="{0D108BD9-81ED-4DB2-BD59-A6C34878D82A}">
                    <a16:rowId xmlns:a16="http://schemas.microsoft.com/office/drawing/2014/main" val="3134464694"/>
                  </a:ext>
                </a:extLst>
              </a:tr>
              <a:tr h="368975">
                <a:tc>
                  <a:txBody>
                    <a:bodyPr/>
                    <a:lstStyle/>
                    <a:p>
                      <a:pPr algn="ctr" rtl="0" fontAlgn="ctr"/>
                      <a:r>
                        <a:rPr lang="en-US" sz="1800" b="0" i="0" u="none" strike="noStrike" dirty="0">
                          <a:solidFill>
                            <a:srgbClr val="000000"/>
                          </a:solidFill>
                          <a:effectLst/>
                          <a:latin typeface="Arial" panose="020B0604020202020204" pitchFamily="34" charset="0"/>
                        </a:rPr>
                        <a:t>female</a:t>
                      </a: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a:noFill/>
                    </a:lnB>
                    <a:solidFill>
                      <a:srgbClr val="8DB4E2"/>
                    </a:solidFill>
                  </a:tcPr>
                </a:tc>
                <a:tc>
                  <a:txBody>
                    <a:bodyPr/>
                    <a:lstStyle/>
                    <a:p>
                      <a:pPr algn="ctr" rtl="0" fontAlgn="ctr"/>
                      <a:r>
                        <a:rPr lang="en-US" sz="1800" b="0" i="0" u="none" strike="noStrike" dirty="0">
                          <a:solidFill>
                            <a:srgbClr val="000000"/>
                          </a:solidFill>
                          <a:effectLst/>
                          <a:latin typeface="Arial" panose="020B0604020202020204" pitchFamily="34" charset="0"/>
                        </a:rPr>
                        <a:t>iron</a:t>
                      </a:r>
                    </a:p>
                  </a:txBody>
                  <a:tcPr marL="3175" marR="3175" marT="3175" marB="0" anchor="ctr">
                    <a:lnL w="19050" cap="flat" cmpd="sng" algn="ctr">
                      <a:solidFill>
                        <a:srgbClr val="FFFFFF"/>
                      </a:solidFill>
                      <a:prstDash val="solid"/>
                      <a:round/>
                      <a:headEnd type="none" w="med" len="med"/>
                      <a:tailEnd type="none" w="med" len="med"/>
                    </a:lnL>
                    <a:lnR w="19050" cap="flat" cmpd="sng" algn="ctr">
                      <a:solidFill>
                        <a:srgbClr val="FFFFFF"/>
                      </a:solidFill>
                      <a:prstDash val="solid"/>
                      <a:round/>
                      <a:headEnd type="none" w="med" len="med"/>
                      <a:tailEnd type="none" w="med" len="med"/>
                    </a:lnR>
                    <a:lnT w="19050" cap="flat" cmpd="sng" algn="ctr">
                      <a:solidFill>
                        <a:srgbClr val="FFFFFF"/>
                      </a:solidFill>
                      <a:prstDash val="solid"/>
                      <a:round/>
                      <a:headEnd type="none" w="med" len="med"/>
                      <a:tailEnd type="none" w="med" len="med"/>
                    </a:lnT>
                    <a:lnB>
                      <a:noFill/>
                    </a:lnB>
                    <a:solidFill>
                      <a:srgbClr val="8DB4E2"/>
                    </a:solidFill>
                  </a:tcPr>
                </a:tc>
                <a:extLst>
                  <a:ext uri="{0D108BD9-81ED-4DB2-BD59-A6C34878D82A}">
                    <a16:rowId xmlns:a16="http://schemas.microsoft.com/office/drawing/2014/main" val="504530610"/>
                  </a:ext>
                </a:extLst>
              </a:tr>
            </a:tbl>
          </a:graphicData>
        </a:graphic>
      </p:graphicFrame>
      <p:sp>
        <p:nvSpPr>
          <p:cNvPr id="20" name="Google Shape;196;p22"/>
          <p:cNvSpPr txBox="1"/>
          <p:nvPr/>
        </p:nvSpPr>
        <p:spPr>
          <a:xfrm rot="5400000">
            <a:off x="5758981" y="5253208"/>
            <a:ext cx="608229" cy="449879"/>
          </a:xfrm>
          <a:prstGeom prst="rect">
            <a:avLst/>
          </a:prstGeom>
          <a:noFill/>
          <a:ln>
            <a:noFill/>
          </a:ln>
        </p:spPr>
        <p:txBody>
          <a:bodyPr spcFirstLastPara="1" wrap="square" lIns="0" tIns="8156" rIns="0" bIns="0" anchor="t" anchorCtr="0">
            <a:noAutofit/>
          </a:bodyPr>
          <a:lstStyle/>
          <a:p>
            <a:pPr marL="6803"/>
            <a:r>
              <a:rPr lang="en-US" sz="2400" b="1" dirty="0">
                <a:solidFill>
                  <a:srgbClr val="0365C0"/>
                </a:solidFill>
                <a:latin typeface="+mj-lt"/>
                <a:ea typeface="Courier New"/>
                <a:cs typeface="Consolas" panose="020B0609020204030204" pitchFamily="49" charset="0"/>
                <a:sym typeface="Courier New"/>
              </a:rPr>
              <a:t>…</a:t>
            </a:r>
            <a:endParaRPr sz="2196" b="1" dirty="0">
              <a:latin typeface="+mj-lt"/>
              <a:ea typeface="Calibri"/>
              <a:cs typeface="Calibri"/>
              <a:sym typeface="Calibri"/>
            </a:endParaRPr>
          </a:p>
        </p:txBody>
      </p:sp>
      <p:sp>
        <p:nvSpPr>
          <p:cNvPr id="24" name="Google Shape;196;p22"/>
          <p:cNvSpPr txBox="1"/>
          <p:nvPr/>
        </p:nvSpPr>
        <p:spPr>
          <a:xfrm>
            <a:off x="3121042" y="6279142"/>
            <a:ext cx="608229" cy="449879"/>
          </a:xfrm>
          <a:prstGeom prst="rect">
            <a:avLst/>
          </a:prstGeom>
          <a:noFill/>
          <a:ln>
            <a:noFill/>
          </a:ln>
        </p:spPr>
        <p:txBody>
          <a:bodyPr spcFirstLastPara="1" wrap="square" lIns="0" tIns="8156" rIns="0" bIns="0" anchor="t" anchorCtr="0">
            <a:noAutofit/>
          </a:bodyPr>
          <a:lstStyle/>
          <a:p>
            <a:pPr marL="6803"/>
            <a:r>
              <a:rPr lang="en-US" sz="2400" b="1" dirty="0">
                <a:solidFill>
                  <a:srgbClr val="0365C0"/>
                </a:solidFill>
                <a:latin typeface="+mj-lt"/>
                <a:ea typeface="Courier New"/>
                <a:cs typeface="Consolas" panose="020B0609020204030204" pitchFamily="49" charset="0"/>
                <a:sym typeface="Courier New"/>
              </a:rPr>
              <a:t>…</a:t>
            </a:r>
            <a:endParaRPr sz="2196" b="1" dirty="0">
              <a:latin typeface="+mj-lt"/>
              <a:ea typeface="Calibri"/>
              <a:cs typeface="Calibri"/>
              <a:sym typeface="Calibri"/>
            </a:endParaRPr>
          </a:p>
        </p:txBody>
      </p:sp>
      <p:sp>
        <p:nvSpPr>
          <p:cNvPr id="25" name="Google Shape;168;p20"/>
          <p:cNvSpPr txBox="1">
            <a:spLocks/>
          </p:cNvSpPr>
          <p:nvPr/>
        </p:nvSpPr>
        <p:spPr>
          <a:xfrm>
            <a:off x="5236567" y="684400"/>
            <a:ext cx="2119273" cy="777536"/>
          </a:xfrm>
          <a:prstGeom prst="rect">
            <a:avLst/>
          </a:prstGeom>
          <a:noFill/>
          <a:ln>
            <a:noFill/>
          </a:ln>
        </p:spPr>
        <p:txBody>
          <a:bodyPr spcFirstLastPara="1" wrap="square" lIns="0" tIns="6455" rIns="0" bIns="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SzPts val="1400"/>
              <a:buFont typeface="Arial"/>
              <a:buNone/>
              <a:defRPr sz="5000" b="0" i="0" u="none" strike="noStrike" cap="none">
                <a:solidFill>
                  <a:srgbClr val="005493"/>
                </a:solidFill>
                <a:latin typeface="+mj-lt"/>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pPr marL="6803"/>
            <a:r>
              <a:rPr lang="en-US" dirty="0">
                <a:solidFill>
                  <a:srgbClr val="000000"/>
                </a:solidFill>
              </a:rPr>
              <a:t>select()</a:t>
            </a:r>
            <a:endParaRPr lang="en-US" dirty="0"/>
          </a:p>
        </p:txBody>
      </p:sp>
    </p:spTree>
    <p:extLst>
      <p:ext uri="{BB962C8B-B14F-4D97-AF65-F5344CB8AC3E}">
        <p14:creationId xmlns:p14="http://schemas.microsoft.com/office/powerpoint/2010/main" val="3067873052"/>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5" name="Shape 385"/>
          <p:cNvSpPr txBox="1"/>
          <p:nvPr/>
        </p:nvSpPr>
        <p:spPr>
          <a:xfrm>
            <a:off x="2012567" y="137384"/>
            <a:ext cx="8184249" cy="1198432"/>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25400" tIns="25400" rIns="25400" bIns="25400" anchor="ctr">
            <a:normAutofit/>
          </a:bodyPr>
          <a:lstStyle>
            <a:lvl1pPr>
              <a:defRPr sz="10000">
                <a:latin typeface="Helvetica"/>
                <a:ea typeface="Helvetica"/>
                <a:cs typeface="Helvetica"/>
                <a:sym typeface="Helvetica"/>
              </a:defRPr>
            </a:lvl1pPr>
          </a:lstStyle>
          <a:p>
            <a:r>
              <a:rPr sz="5000"/>
              <a:t>select() helpers</a:t>
            </a:r>
          </a:p>
        </p:txBody>
      </p:sp>
      <p:grpSp>
        <p:nvGrpSpPr>
          <p:cNvPr id="390" name="Group 390"/>
          <p:cNvGrpSpPr/>
          <p:nvPr/>
        </p:nvGrpSpPr>
        <p:grpSpPr>
          <a:xfrm>
            <a:off x="746398" y="1498600"/>
            <a:ext cx="10636669" cy="3860800"/>
            <a:chOff x="0" y="0"/>
            <a:chExt cx="21273337" cy="7721600"/>
          </a:xfrm>
        </p:grpSpPr>
        <p:pic>
          <p:nvPicPr>
            <p:cNvPr id="386" name="data-transformation.png"/>
            <p:cNvPicPr>
              <a:picLocks noChangeAspect="1"/>
            </p:cNvPicPr>
            <p:nvPr/>
          </p:nvPicPr>
          <p:blipFill>
            <a:blip r:embed="rId3"/>
            <a:stretch>
              <a:fillRect/>
            </a:stretch>
          </p:blipFill>
          <p:spPr>
            <a:xfrm>
              <a:off x="0" y="0"/>
              <a:ext cx="9992660" cy="7721600"/>
            </a:xfrm>
            <a:prstGeom prst="rect">
              <a:avLst/>
            </a:prstGeom>
            <a:ln w="25400" cap="flat">
              <a:solidFill>
                <a:srgbClr val="000000"/>
              </a:solidFill>
              <a:prstDash val="solid"/>
              <a:miter lim="400000"/>
            </a:ln>
            <a:effectLst/>
          </p:spPr>
        </p:pic>
        <p:sp>
          <p:nvSpPr>
            <p:cNvPr id="387" name="Shape 387"/>
            <p:cNvSpPr/>
            <p:nvPr/>
          </p:nvSpPr>
          <p:spPr>
            <a:xfrm flipH="1">
              <a:off x="6740221" y="2826834"/>
              <a:ext cx="14517308" cy="4551483"/>
            </a:xfrm>
            <a:custGeom>
              <a:avLst/>
              <a:gdLst/>
              <a:ahLst/>
              <a:cxnLst>
                <a:cxn ang="0">
                  <a:pos x="wd2" y="hd2"/>
                </a:cxn>
                <a:cxn ang="5400000">
                  <a:pos x="wd2" y="hd2"/>
                </a:cxn>
                <a:cxn ang="10800000">
                  <a:pos x="wd2" y="hd2"/>
                </a:cxn>
                <a:cxn ang="16200000">
                  <a:pos x="wd2" y="hd2"/>
                </a:cxn>
              </a:cxnLst>
              <a:rect l="0" t="0" r="r" b="b"/>
              <a:pathLst>
                <a:path w="21600" h="21600" extrusionOk="0">
                  <a:moveTo>
                    <a:pt x="0" y="4806"/>
                  </a:moveTo>
                  <a:lnTo>
                    <a:pt x="17051" y="0"/>
                  </a:lnTo>
                  <a:lnTo>
                    <a:pt x="21600" y="25"/>
                  </a:lnTo>
                  <a:lnTo>
                    <a:pt x="21584" y="9213"/>
                  </a:lnTo>
                  <a:lnTo>
                    <a:pt x="20639" y="21600"/>
                  </a:lnTo>
                  <a:lnTo>
                    <a:pt x="0" y="4806"/>
                  </a:lnTo>
                  <a:close/>
                </a:path>
              </a:pathLst>
            </a:custGeom>
            <a:solidFill>
              <a:srgbClr val="000000">
                <a:alpha val="38947"/>
              </a:srgbClr>
            </a:solidFill>
            <a:ln w="12700" cap="flat">
              <a:noFill/>
              <a:miter lim="400000"/>
            </a:ln>
            <a:effectLst/>
          </p:spPr>
          <p:txBody>
            <a:bodyPr wrap="square" lIns="0" tIns="0" rIns="0" bIns="0" numCol="1" anchor="t">
              <a:noAutofit/>
            </a:bodyPr>
            <a:lstStyle/>
            <a:p>
              <a:pPr>
                <a:defRPr sz="5600">
                  <a:solidFill>
                    <a:srgbClr val="FFFFFF"/>
                  </a:solidFill>
                  <a:effectLst>
                    <a:outerShdw blurRad="38100" dist="12700" dir="5400000" rotWithShape="0">
                      <a:srgbClr val="000000">
                        <a:alpha val="50000"/>
                      </a:srgbClr>
                    </a:outerShdw>
                  </a:effectLst>
                </a:defRPr>
              </a:pPr>
              <a:endParaRPr sz="2800"/>
            </a:p>
          </p:txBody>
        </p:sp>
        <p:sp>
          <p:nvSpPr>
            <p:cNvPr id="388" name="Shape 388"/>
            <p:cNvSpPr/>
            <p:nvPr/>
          </p:nvSpPr>
          <p:spPr>
            <a:xfrm>
              <a:off x="6747940" y="2835561"/>
              <a:ext cx="3086291" cy="815256"/>
            </a:xfrm>
            <a:prstGeom prst="rect">
              <a:avLst/>
            </a:prstGeom>
            <a:solidFill>
              <a:srgbClr val="53585F">
                <a:alpha val="60770"/>
              </a:srgbClr>
            </a:solidFill>
            <a:ln w="25400" cap="flat">
              <a:noFill/>
              <a:miter lim="400000"/>
            </a:ln>
            <a:effectLst/>
          </p:spPr>
          <p:txBody>
            <a:bodyPr wrap="square" lIns="35719" tIns="35719" rIns="35719" bIns="35719" numCol="1" anchor="ctr">
              <a:noAutofit/>
            </a:bodyPr>
            <a:lstStyle/>
            <a:p>
              <a:pPr>
                <a:defRPr sz="5600">
                  <a:solidFill>
                    <a:srgbClr val="FFFFFF"/>
                  </a:solidFill>
                  <a:effectLst>
                    <a:outerShdw blurRad="38100" dist="12700" dir="5400000" rotWithShape="0">
                      <a:srgbClr val="000000">
                        <a:alpha val="50000"/>
                      </a:srgbClr>
                    </a:outerShdw>
                  </a:effectLst>
                </a:defRPr>
              </a:pPr>
              <a:endParaRPr sz="2800"/>
            </a:p>
          </p:txBody>
        </p:sp>
        <p:pic>
          <p:nvPicPr>
            <p:cNvPr id="389" name="data-transformation.pdf"/>
            <p:cNvPicPr>
              <a:picLocks noChangeAspect="1"/>
            </p:cNvPicPr>
            <p:nvPr/>
          </p:nvPicPr>
          <p:blipFill>
            <a:blip r:embed="rId4"/>
            <a:srcRect l="66143" t="36499" b="52236"/>
            <a:stretch>
              <a:fillRect/>
            </a:stretch>
          </p:blipFill>
          <p:spPr>
            <a:xfrm>
              <a:off x="7357479" y="3826981"/>
              <a:ext cx="13915859" cy="3577584"/>
            </a:xfrm>
            <a:prstGeom prst="rect">
              <a:avLst/>
            </a:prstGeom>
            <a:ln w="25400" cap="flat">
              <a:solidFill>
                <a:srgbClr val="000000"/>
              </a:solidFill>
              <a:prstDash val="solid"/>
              <a:miter lim="400000"/>
            </a:ln>
            <a:effectLst/>
          </p:spPr>
        </p:pic>
      </p:grpSp>
    </p:spTree>
    <p:extLst>
      <p:ext uri="{BB962C8B-B14F-4D97-AF65-F5344CB8AC3E}">
        <p14:creationId xmlns:p14="http://schemas.microsoft.com/office/powerpoint/2010/main" val="2784755250"/>
      </p:ext>
    </p:extLst>
  </p:cSld>
  <p:clrMapOvr>
    <a:masterClrMapping/>
  </p:clrMapOvr>
  <p:transition spd="med"/>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Shape 291"/>
        <p:cNvGrpSpPr/>
        <p:nvPr/>
      </p:nvGrpSpPr>
      <p:grpSpPr>
        <a:xfrm>
          <a:off x="0" y="0"/>
          <a:ext cx="0" cy="0"/>
          <a:chOff x="0" y="0"/>
          <a:chExt cx="0" cy="0"/>
        </a:xfrm>
      </p:grpSpPr>
      <p:sp>
        <p:nvSpPr>
          <p:cNvPr id="8" name="Google Shape;131;p17"/>
          <p:cNvSpPr/>
          <p:nvPr/>
        </p:nvSpPr>
        <p:spPr>
          <a:xfrm>
            <a:off x="211873" y="2451983"/>
            <a:ext cx="11717072" cy="928784"/>
          </a:xfrm>
          <a:custGeom>
            <a:avLst/>
            <a:gdLst/>
            <a:ahLst/>
            <a:cxnLst/>
            <a:rect l="l" t="t" r="r" b="b"/>
            <a:pathLst>
              <a:path w="14544040" h="1333500" extrusionOk="0">
                <a:moveTo>
                  <a:pt x="0" y="0"/>
                </a:moveTo>
                <a:lnTo>
                  <a:pt x="14543737" y="0"/>
                </a:lnTo>
                <a:lnTo>
                  <a:pt x="14543737" y="1333348"/>
                </a:lnTo>
                <a:lnTo>
                  <a:pt x="0" y="1333348"/>
                </a:lnTo>
                <a:lnTo>
                  <a:pt x="0" y="0"/>
                </a:lnTo>
                <a:close/>
              </a:path>
            </a:pathLst>
          </a:custGeom>
          <a:solidFill>
            <a:srgbClr val="F0F2F4"/>
          </a:solidFill>
          <a:ln>
            <a:solidFill>
              <a:schemeClr val="tx1">
                <a:lumMod val="85000"/>
                <a:lumOff val="15000"/>
              </a:schemeClr>
            </a:solidFill>
          </a:ln>
        </p:spPr>
        <p:txBody>
          <a:bodyPr spcFirstLastPara="1" wrap="square" lIns="0" tIns="0" rIns="0" bIns="0" anchor="t" anchorCtr="0">
            <a:noAutofit/>
          </a:bodyPr>
          <a:lstStyle/>
          <a:p>
            <a:endParaRPr sz="964"/>
          </a:p>
        </p:txBody>
      </p:sp>
      <p:sp>
        <p:nvSpPr>
          <p:cNvPr id="293" name="Google Shape;293;p32"/>
          <p:cNvSpPr txBox="1">
            <a:spLocks noGrp="1"/>
          </p:cNvSpPr>
          <p:nvPr>
            <p:ph type="title"/>
          </p:nvPr>
        </p:nvSpPr>
        <p:spPr>
          <a:xfrm>
            <a:off x="4927600" y="684400"/>
            <a:ext cx="2829034" cy="777536"/>
          </a:xfrm>
          <a:prstGeom prst="rect">
            <a:avLst/>
          </a:prstGeom>
          <a:noFill/>
          <a:ln>
            <a:noFill/>
          </a:ln>
        </p:spPr>
        <p:txBody>
          <a:bodyPr spcFirstLastPara="1" wrap="square" lIns="0" tIns="6455" rIns="0" bIns="0" anchor="t" anchorCtr="0">
            <a:noAutofit/>
          </a:bodyPr>
          <a:lstStyle/>
          <a:p>
            <a:pPr marL="6803"/>
            <a:r>
              <a:rPr lang="en-US" dirty="0">
                <a:solidFill>
                  <a:srgbClr val="000000"/>
                </a:solidFill>
              </a:rPr>
              <a:t>select()</a:t>
            </a:r>
            <a:endParaRPr dirty="0"/>
          </a:p>
        </p:txBody>
      </p:sp>
      <p:sp>
        <p:nvSpPr>
          <p:cNvPr id="296" name="Google Shape;296;p32"/>
          <p:cNvSpPr txBox="1"/>
          <p:nvPr/>
        </p:nvSpPr>
        <p:spPr>
          <a:xfrm>
            <a:off x="4367705" y="1588314"/>
            <a:ext cx="6159054" cy="1167589"/>
          </a:xfrm>
          <a:prstGeom prst="rect">
            <a:avLst/>
          </a:prstGeom>
          <a:noFill/>
          <a:ln>
            <a:noFill/>
          </a:ln>
        </p:spPr>
        <p:txBody>
          <a:bodyPr spcFirstLastPara="1" wrap="square" lIns="0" tIns="6455" rIns="0" bIns="0" anchor="t" anchorCtr="0">
            <a:noAutofit/>
          </a:bodyPr>
          <a:lstStyle/>
          <a:p>
            <a:pPr marL="6803"/>
            <a:r>
              <a:rPr lang="en-US" sz="4000" dirty="0">
                <a:latin typeface="Calibri"/>
                <a:ea typeface="Calibri"/>
                <a:cs typeface="Calibri"/>
                <a:sym typeface="Calibri"/>
              </a:rPr>
              <a:t>Renaming columns</a:t>
            </a:r>
            <a:endParaRPr sz="4000" dirty="0">
              <a:latin typeface="Calibri"/>
              <a:ea typeface="Calibri"/>
              <a:cs typeface="Calibri"/>
              <a:sym typeface="Calibri"/>
            </a:endParaRPr>
          </a:p>
        </p:txBody>
      </p:sp>
      <p:sp>
        <p:nvSpPr>
          <p:cNvPr id="14" name="Rectangle 13"/>
          <p:cNvSpPr/>
          <p:nvPr/>
        </p:nvSpPr>
        <p:spPr>
          <a:xfrm>
            <a:off x="155073" y="2607927"/>
            <a:ext cx="11622775" cy="584775"/>
          </a:xfrm>
          <a:prstGeom prst="rect">
            <a:avLst/>
          </a:prstGeom>
        </p:spPr>
        <p:txBody>
          <a:bodyPr wrap="square">
            <a:spAutoFit/>
          </a:bodyPr>
          <a:lstStyle/>
          <a:p>
            <a:r>
              <a:rPr lang="en-US" sz="3200" dirty="0">
                <a:latin typeface="Consolas" panose="020B0609020204030204" pitchFamily="49" charset="0"/>
                <a:ea typeface="Courier New"/>
                <a:cs typeface="Consolas" panose="020B0609020204030204" pitchFamily="49" charset="0"/>
                <a:sym typeface="Courier New"/>
              </a:rPr>
              <a:t>	select(chem, </a:t>
            </a:r>
            <a:r>
              <a:rPr lang="en-US" sz="3200" dirty="0">
                <a:solidFill>
                  <a:srgbClr val="538DD5"/>
                </a:solidFill>
                <a:latin typeface="Consolas" panose="020B0609020204030204" pitchFamily="49" charset="0"/>
                <a:ea typeface="Courier New"/>
                <a:cs typeface="Consolas" panose="020B0609020204030204" pitchFamily="49" charset="0"/>
                <a:sym typeface="Courier New"/>
              </a:rPr>
              <a:t>MRN</a:t>
            </a:r>
            <a:r>
              <a:rPr lang="en-US" sz="3200" dirty="0">
                <a:latin typeface="Consolas" panose="020B0609020204030204" pitchFamily="49" charset="0"/>
                <a:ea typeface="Courier New"/>
                <a:cs typeface="Consolas" panose="020B0609020204030204" pitchFamily="49" charset="0"/>
                <a:sym typeface="Courier New"/>
              </a:rPr>
              <a:t> = </a:t>
            </a:r>
            <a:r>
              <a:rPr lang="en-US" sz="3200" dirty="0" err="1">
                <a:solidFill>
                  <a:schemeClr val="accent2"/>
                </a:solidFill>
                <a:latin typeface="Consolas" panose="020B0609020204030204" pitchFamily="49" charset="0"/>
                <a:ea typeface="Courier New"/>
                <a:cs typeface="Consolas" panose="020B0609020204030204" pitchFamily="49" charset="0"/>
                <a:sym typeface="Courier New"/>
              </a:rPr>
              <a:t>mrn</a:t>
            </a:r>
            <a:r>
              <a:rPr lang="en-US" sz="3200" dirty="0">
                <a:solidFill>
                  <a:schemeClr val="accent2"/>
                </a:solidFill>
                <a:latin typeface="Consolas" panose="020B0609020204030204" pitchFamily="49" charset="0"/>
                <a:ea typeface="Courier New"/>
                <a:cs typeface="Consolas" panose="020B0609020204030204" pitchFamily="49" charset="0"/>
                <a:sym typeface="Courier New"/>
              </a:rPr>
              <a:t>, gender, </a:t>
            </a:r>
            <a:r>
              <a:rPr lang="en-US" sz="3200" dirty="0" err="1">
                <a:solidFill>
                  <a:schemeClr val="accent2"/>
                </a:solidFill>
                <a:latin typeface="Consolas" panose="020B0609020204030204" pitchFamily="49" charset="0"/>
                <a:ea typeface="Courier New"/>
                <a:cs typeface="Consolas" panose="020B0609020204030204" pitchFamily="49" charset="0"/>
                <a:sym typeface="Courier New"/>
              </a:rPr>
              <a:t>last_name</a:t>
            </a:r>
            <a:r>
              <a:rPr lang="en-US" sz="3200" dirty="0">
                <a:latin typeface="Consolas" panose="020B0609020204030204" pitchFamily="49" charset="0"/>
                <a:ea typeface="Courier New"/>
                <a:cs typeface="Consolas" panose="020B0609020204030204" pitchFamily="49" charset="0"/>
                <a:sym typeface="Courier New"/>
              </a:rPr>
              <a:t>) </a:t>
            </a:r>
            <a:endParaRPr lang="en-US" sz="800" dirty="0"/>
          </a:p>
        </p:txBody>
      </p:sp>
      <p:sp>
        <p:nvSpPr>
          <p:cNvPr id="5" name="Google Shape;197;p22">
            <a:extLst>
              <a:ext uri="{FF2B5EF4-FFF2-40B4-BE49-F238E27FC236}">
                <a16:creationId xmlns:a16="http://schemas.microsoft.com/office/drawing/2014/main" id="{1FD1E395-A338-BBED-68B5-3DE332244D12}"/>
              </a:ext>
            </a:extLst>
          </p:cNvPr>
          <p:cNvSpPr/>
          <p:nvPr/>
        </p:nvSpPr>
        <p:spPr>
          <a:xfrm>
            <a:off x="6276408" y="5077213"/>
            <a:ext cx="361572" cy="206847"/>
          </a:xfrm>
          <a:custGeom>
            <a:avLst/>
            <a:gdLst/>
            <a:ahLst/>
            <a:cxnLst/>
            <a:rect l="l" t="t" r="r" b="b"/>
            <a:pathLst>
              <a:path w="622300" h="382270" extrusionOk="0">
                <a:moveTo>
                  <a:pt x="357633" y="0"/>
                </a:moveTo>
                <a:lnTo>
                  <a:pt x="357633" y="133826"/>
                </a:lnTo>
                <a:lnTo>
                  <a:pt x="0" y="133826"/>
                </a:lnTo>
                <a:lnTo>
                  <a:pt x="0" y="247817"/>
                </a:lnTo>
                <a:lnTo>
                  <a:pt x="357633" y="247817"/>
                </a:lnTo>
                <a:lnTo>
                  <a:pt x="357633" y="381642"/>
                </a:lnTo>
                <a:lnTo>
                  <a:pt x="622085" y="190821"/>
                </a:lnTo>
                <a:lnTo>
                  <a:pt x="357633" y="0"/>
                </a:lnTo>
                <a:close/>
              </a:path>
            </a:pathLst>
          </a:custGeom>
          <a:solidFill>
            <a:srgbClr val="53585F"/>
          </a:solidFill>
          <a:ln>
            <a:noFill/>
          </a:ln>
        </p:spPr>
        <p:txBody>
          <a:bodyPr spcFirstLastPara="1" wrap="square" lIns="0" tIns="0" rIns="0" bIns="0" anchor="t" anchorCtr="0">
            <a:noAutofit/>
          </a:bodyPr>
          <a:lstStyle/>
          <a:p>
            <a:endParaRPr sz="964"/>
          </a:p>
        </p:txBody>
      </p:sp>
      <p:sp>
        <p:nvSpPr>
          <p:cNvPr id="6" name="Google Shape;196;p22">
            <a:extLst>
              <a:ext uri="{FF2B5EF4-FFF2-40B4-BE49-F238E27FC236}">
                <a16:creationId xmlns:a16="http://schemas.microsoft.com/office/drawing/2014/main" id="{84FB7192-4A5E-DB51-72C8-9D26001F2D81}"/>
              </a:ext>
            </a:extLst>
          </p:cNvPr>
          <p:cNvSpPr txBox="1"/>
          <p:nvPr/>
        </p:nvSpPr>
        <p:spPr>
          <a:xfrm>
            <a:off x="2310063" y="3565629"/>
            <a:ext cx="2230187" cy="409471"/>
          </a:xfrm>
          <a:prstGeom prst="rect">
            <a:avLst/>
          </a:prstGeom>
          <a:noFill/>
          <a:ln>
            <a:noFill/>
          </a:ln>
        </p:spPr>
        <p:txBody>
          <a:bodyPr spcFirstLastPara="1" wrap="square" lIns="0" tIns="8156" rIns="0" bIns="0" anchor="t" anchorCtr="0">
            <a:noAutofit/>
          </a:bodyPr>
          <a:lstStyle/>
          <a:p>
            <a:pPr marL="6803" algn="ctr"/>
            <a:r>
              <a:rPr lang="en-US" sz="2400" b="1" dirty="0">
                <a:solidFill>
                  <a:srgbClr val="0365C0"/>
                </a:solidFill>
                <a:latin typeface="+mj-lt"/>
                <a:ea typeface="Courier New"/>
                <a:cs typeface="Consolas" panose="020B0609020204030204" pitchFamily="49" charset="0"/>
                <a:sym typeface="Courier New"/>
              </a:rPr>
              <a:t>chem</a:t>
            </a:r>
            <a:endParaRPr sz="2196" b="1" dirty="0">
              <a:latin typeface="+mj-lt"/>
              <a:ea typeface="Calibri"/>
              <a:cs typeface="Calibri"/>
              <a:sym typeface="Calibri"/>
            </a:endParaRPr>
          </a:p>
        </p:txBody>
      </p:sp>
      <p:graphicFrame>
        <p:nvGraphicFramePr>
          <p:cNvPr id="9" name="Table 8">
            <a:extLst>
              <a:ext uri="{FF2B5EF4-FFF2-40B4-BE49-F238E27FC236}">
                <a16:creationId xmlns:a16="http://schemas.microsoft.com/office/drawing/2014/main" id="{150A53FA-3889-70DC-6BA0-37C6084FAA13}"/>
              </a:ext>
            </a:extLst>
          </p:cNvPr>
          <p:cNvGraphicFramePr>
            <a:graphicFrameLocks noGrp="1"/>
          </p:cNvGraphicFramePr>
          <p:nvPr>
            <p:extLst>
              <p:ext uri="{D42A27DB-BD31-4B8C-83A1-F6EECF244321}">
                <p14:modId xmlns:p14="http://schemas.microsoft.com/office/powerpoint/2010/main" val="1923915062"/>
              </p:ext>
            </p:extLst>
          </p:nvPr>
        </p:nvGraphicFramePr>
        <p:xfrm>
          <a:off x="1012156" y="4167322"/>
          <a:ext cx="4826000" cy="2233477"/>
        </p:xfrm>
        <a:graphic>
          <a:graphicData uri="http://schemas.openxmlformats.org/drawingml/2006/table">
            <a:tbl>
              <a:tblPr>
                <a:tableStyleId>{3C2FFA5D-87B4-456A-9821-1D502468CF0F}</a:tableStyleId>
              </a:tblPr>
              <a:tblGrid>
                <a:gridCol w="1092200">
                  <a:extLst>
                    <a:ext uri="{9D8B030D-6E8A-4147-A177-3AD203B41FA5}">
                      <a16:colId xmlns:a16="http://schemas.microsoft.com/office/drawing/2014/main" val="2581507180"/>
                    </a:ext>
                  </a:extLst>
                </a:gridCol>
                <a:gridCol w="1397000">
                  <a:extLst>
                    <a:ext uri="{9D8B030D-6E8A-4147-A177-3AD203B41FA5}">
                      <a16:colId xmlns:a16="http://schemas.microsoft.com/office/drawing/2014/main" val="3049758104"/>
                    </a:ext>
                  </a:extLst>
                </a:gridCol>
                <a:gridCol w="1270000">
                  <a:extLst>
                    <a:ext uri="{9D8B030D-6E8A-4147-A177-3AD203B41FA5}">
                      <a16:colId xmlns:a16="http://schemas.microsoft.com/office/drawing/2014/main" val="2722530986"/>
                    </a:ext>
                  </a:extLst>
                </a:gridCol>
                <a:gridCol w="1066800">
                  <a:extLst>
                    <a:ext uri="{9D8B030D-6E8A-4147-A177-3AD203B41FA5}">
                      <a16:colId xmlns:a16="http://schemas.microsoft.com/office/drawing/2014/main" val="2802192968"/>
                    </a:ext>
                  </a:extLst>
                </a:gridCol>
              </a:tblGrid>
              <a:tr h="734025">
                <a:tc>
                  <a:txBody>
                    <a:bodyPr/>
                    <a:lstStyle/>
                    <a:p>
                      <a:pPr algn="ctr" rtl="0" fontAlgn="ctr"/>
                      <a:r>
                        <a:rPr lang="en-US" sz="1800" b="1" u="none" strike="noStrike" dirty="0" err="1">
                          <a:solidFill>
                            <a:srgbClr val="FFFFFF"/>
                          </a:solidFill>
                          <a:effectLst/>
                        </a:rPr>
                        <a:t>mrn</a:t>
                      </a:r>
                      <a:endParaRPr lang="en-US" sz="1800" b="1" i="0" u="none" strike="noStrike" dirty="0">
                        <a:solidFill>
                          <a:srgbClr val="FFFFFF"/>
                        </a:solidFill>
                        <a:effectLst/>
                        <a:latin typeface="Arial" panose="020B0604020202020204" pitchFamily="34" charset="0"/>
                      </a:endParaRPr>
                    </a:p>
                  </a:txBody>
                  <a:tcPr marL="3175" marR="3175" marT="3175" marB="0" anchor="ctr"/>
                </a:tc>
                <a:tc>
                  <a:txBody>
                    <a:bodyPr/>
                    <a:lstStyle/>
                    <a:p>
                      <a:pPr algn="ctr" rtl="0" fontAlgn="ctr"/>
                      <a:r>
                        <a:rPr lang="en-US" sz="1800" b="1" u="none" strike="noStrike" dirty="0">
                          <a:solidFill>
                            <a:srgbClr val="FFFFFF"/>
                          </a:solidFill>
                          <a:effectLst/>
                        </a:rPr>
                        <a:t>gender</a:t>
                      </a:r>
                      <a:endParaRPr lang="en-US" sz="1800" b="1" i="0" u="none" strike="noStrike" dirty="0">
                        <a:solidFill>
                          <a:srgbClr val="FFFFFF"/>
                        </a:solidFill>
                        <a:effectLst/>
                        <a:latin typeface="Arial" panose="020B0604020202020204" pitchFamily="34" charset="0"/>
                      </a:endParaRPr>
                    </a:p>
                  </a:txBody>
                  <a:tcPr marL="3175" marR="3175" marT="3175" marB="0" anchor="ctr"/>
                </a:tc>
                <a:tc>
                  <a:txBody>
                    <a:bodyPr/>
                    <a:lstStyle/>
                    <a:p>
                      <a:pPr algn="ctr" rtl="0" fontAlgn="ctr"/>
                      <a:r>
                        <a:rPr lang="en-US" sz="1800" b="1" u="none" strike="noStrike">
                          <a:solidFill>
                            <a:srgbClr val="FFFFFF"/>
                          </a:solidFill>
                          <a:effectLst/>
                        </a:rPr>
                        <a:t>last_name</a:t>
                      </a:r>
                      <a:endParaRPr lang="en-US" sz="1800" b="1" i="0" u="none" strike="noStrike">
                        <a:solidFill>
                          <a:srgbClr val="FFFFFF"/>
                        </a:solidFill>
                        <a:effectLst/>
                        <a:latin typeface="Arial" panose="020B0604020202020204" pitchFamily="34" charset="0"/>
                      </a:endParaRPr>
                    </a:p>
                  </a:txBody>
                  <a:tcPr marL="3175" marR="3175" marT="3175" marB="0" anchor="ctr"/>
                </a:tc>
                <a:tc>
                  <a:txBody>
                    <a:bodyPr/>
                    <a:lstStyle/>
                    <a:p>
                      <a:pPr algn="ctr" rtl="0" fontAlgn="ctr"/>
                      <a:r>
                        <a:rPr lang="en-US" sz="1800" b="1" u="none" strike="noStrike" dirty="0">
                          <a:solidFill>
                            <a:srgbClr val="FFFFFF"/>
                          </a:solidFill>
                          <a:effectLst/>
                        </a:rPr>
                        <a:t>test</a:t>
                      </a:r>
                      <a:endParaRPr lang="en-US" sz="1800" b="1" i="0" u="none" strike="noStrike" dirty="0">
                        <a:solidFill>
                          <a:srgbClr val="FFFFFF"/>
                        </a:solidFill>
                        <a:effectLst/>
                        <a:latin typeface="Arial" panose="020B0604020202020204" pitchFamily="34" charset="0"/>
                      </a:endParaRPr>
                    </a:p>
                  </a:txBody>
                  <a:tcPr marL="3175" marR="3175" marT="3175" marB="0" anchor="ctr"/>
                </a:tc>
                <a:extLst>
                  <a:ext uri="{0D108BD9-81ED-4DB2-BD59-A6C34878D82A}">
                    <a16:rowId xmlns:a16="http://schemas.microsoft.com/office/drawing/2014/main" val="2011105334"/>
                  </a:ext>
                </a:extLst>
              </a:tr>
              <a:tr h="368975">
                <a:tc>
                  <a:txBody>
                    <a:bodyPr/>
                    <a:lstStyle/>
                    <a:p>
                      <a:pPr algn="ctr" rtl="0" fontAlgn="ctr"/>
                      <a:r>
                        <a:rPr lang="en-US" sz="1800" b="0" u="none" strike="noStrike" dirty="0">
                          <a:solidFill>
                            <a:srgbClr val="000000"/>
                          </a:solidFill>
                          <a:effectLst/>
                        </a:rPr>
                        <a:t>5000876</a:t>
                      </a:r>
                      <a:endParaRPr lang="en-US" sz="1800" b="0" i="0" u="none" strike="noStrike" dirty="0">
                        <a:solidFill>
                          <a:srgbClr val="000000"/>
                        </a:solidFill>
                        <a:effectLst/>
                        <a:latin typeface="Arial" panose="020B0604020202020204" pitchFamily="34" charset="0"/>
                      </a:endParaRPr>
                    </a:p>
                  </a:txBody>
                  <a:tcPr marL="3175" marR="3175" marT="3175" marB="0" anchor="ctr"/>
                </a:tc>
                <a:tc>
                  <a:txBody>
                    <a:bodyPr/>
                    <a:lstStyle/>
                    <a:p>
                      <a:pPr algn="ctr" rtl="0" fontAlgn="ctr"/>
                      <a:r>
                        <a:rPr lang="en-US" sz="1800" b="0" u="none" strike="noStrike" dirty="0">
                          <a:solidFill>
                            <a:srgbClr val="000000"/>
                          </a:solidFill>
                          <a:effectLst/>
                        </a:rPr>
                        <a:t>female</a:t>
                      </a:r>
                      <a:endParaRPr lang="en-US" sz="1800" b="0" i="0" u="none" strike="noStrike" dirty="0">
                        <a:solidFill>
                          <a:srgbClr val="000000"/>
                        </a:solidFill>
                        <a:effectLst/>
                        <a:latin typeface="Arial" panose="020B0604020202020204" pitchFamily="34" charset="0"/>
                      </a:endParaRPr>
                    </a:p>
                  </a:txBody>
                  <a:tcPr marL="3175" marR="3175" marT="3175" marB="0" anchor="ctr"/>
                </a:tc>
                <a:tc>
                  <a:txBody>
                    <a:bodyPr/>
                    <a:lstStyle/>
                    <a:p>
                      <a:pPr algn="ctr" rtl="0" fontAlgn="ctr"/>
                      <a:r>
                        <a:rPr lang="en-US" sz="1800" b="0" u="none" strike="noStrike" dirty="0" err="1">
                          <a:solidFill>
                            <a:srgbClr val="000000"/>
                          </a:solidFill>
                          <a:effectLst/>
                        </a:rPr>
                        <a:t>harrell</a:t>
                      </a:r>
                      <a:endParaRPr lang="en-US" sz="1800" b="0" i="0" u="none" strike="noStrike" dirty="0">
                        <a:solidFill>
                          <a:srgbClr val="000000"/>
                        </a:solidFill>
                        <a:effectLst/>
                        <a:latin typeface="Arial" panose="020B0604020202020204" pitchFamily="34" charset="0"/>
                      </a:endParaRPr>
                    </a:p>
                  </a:txBody>
                  <a:tcPr marL="3175" marR="3175" marT="3175" marB="0" anchor="ctr"/>
                </a:tc>
                <a:tc>
                  <a:txBody>
                    <a:bodyPr/>
                    <a:lstStyle/>
                    <a:p>
                      <a:pPr algn="ctr" fontAlgn="b"/>
                      <a:r>
                        <a:rPr lang="en-US" sz="1800" b="0" u="none" strike="noStrike" dirty="0">
                          <a:solidFill>
                            <a:srgbClr val="000000"/>
                          </a:solidFill>
                          <a:effectLst/>
                        </a:rPr>
                        <a:t>creatinine</a:t>
                      </a:r>
                      <a:endParaRPr lang="en-US" sz="1800" b="0" i="0" u="none" strike="noStrike" dirty="0">
                        <a:solidFill>
                          <a:srgbClr val="000000"/>
                        </a:solidFill>
                        <a:effectLst/>
                        <a:latin typeface="Arial" panose="020B0604020202020204" pitchFamily="34" charset="0"/>
                        <a:cs typeface="Arial" panose="020B0604020202020204" pitchFamily="34" charset="0"/>
                      </a:endParaRPr>
                    </a:p>
                  </a:txBody>
                  <a:tcPr marL="9525" marR="9525" marT="9525" marB="0" anchor="b"/>
                </a:tc>
                <a:extLst>
                  <a:ext uri="{0D108BD9-81ED-4DB2-BD59-A6C34878D82A}">
                    <a16:rowId xmlns:a16="http://schemas.microsoft.com/office/drawing/2014/main" val="868112959"/>
                  </a:ext>
                </a:extLst>
              </a:tr>
              <a:tr h="380751">
                <a:tc>
                  <a:txBody>
                    <a:bodyPr/>
                    <a:lstStyle/>
                    <a:p>
                      <a:pPr algn="ctr" rtl="0" fontAlgn="ctr"/>
                      <a:r>
                        <a:rPr lang="en-US" sz="1800" b="0" u="none" strike="noStrike" dirty="0">
                          <a:solidFill>
                            <a:srgbClr val="000000"/>
                          </a:solidFill>
                          <a:effectLst/>
                        </a:rPr>
                        <a:t>5006017</a:t>
                      </a:r>
                      <a:endParaRPr lang="en-US" sz="1800" b="0" i="0" u="none" strike="noStrike" dirty="0">
                        <a:solidFill>
                          <a:srgbClr val="000000"/>
                        </a:solidFill>
                        <a:effectLst/>
                        <a:latin typeface="Arial" panose="020B0604020202020204" pitchFamily="34" charset="0"/>
                      </a:endParaRPr>
                    </a:p>
                  </a:txBody>
                  <a:tcPr marL="3175" marR="3175" marT="3175" marB="0" anchor="ctr"/>
                </a:tc>
                <a:tc>
                  <a:txBody>
                    <a:bodyPr/>
                    <a:lstStyle/>
                    <a:p>
                      <a:pPr algn="ctr" rtl="0" fontAlgn="ctr"/>
                      <a:r>
                        <a:rPr lang="en-US" sz="1800" b="0" u="none" strike="noStrike" dirty="0">
                          <a:solidFill>
                            <a:srgbClr val="000000"/>
                          </a:solidFill>
                          <a:effectLst/>
                        </a:rPr>
                        <a:t>male</a:t>
                      </a:r>
                      <a:endParaRPr lang="en-US" sz="1800" b="0" i="0" u="none" strike="noStrike" dirty="0">
                        <a:solidFill>
                          <a:srgbClr val="000000"/>
                        </a:solidFill>
                        <a:effectLst/>
                        <a:latin typeface="Arial" panose="020B0604020202020204" pitchFamily="34" charset="0"/>
                      </a:endParaRPr>
                    </a:p>
                  </a:txBody>
                  <a:tcPr marL="3175" marR="3175" marT="3175" marB="0" anchor="ctr"/>
                </a:tc>
                <a:tc>
                  <a:txBody>
                    <a:bodyPr/>
                    <a:lstStyle/>
                    <a:p>
                      <a:pPr algn="ctr" rtl="0" fontAlgn="ctr"/>
                      <a:r>
                        <a:rPr lang="en-US" sz="1800" b="0" u="none" strike="noStrike" dirty="0" err="1">
                          <a:solidFill>
                            <a:srgbClr val="000000"/>
                          </a:solidFill>
                          <a:effectLst/>
                        </a:rPr>
                        <a:t>huffman</a:t>
                      </a:r>
                      <a:endParaRPr lang="en-US" sz="1800" b="0" i="0" u="none" strike="noStrike" dirty="0">
                        <a:solidFill>
                          <a:srgbClr val="000000"/>
                        </a:solidFill>
                        <a:effectLst/>
                        <a:latin typeface="Arial" panose="020B0604020202020204" pitchFamily="34" charset="0"/>
                      </a:endParaRPr>
                    </a:p>
                  </a:txBody>
                  <a:tcPr marL="3175" marR="3175" marT="3175" marB="0" anchor="ctr"/>
                </a:tc>
                <a:tc>
                  <a:txBody>
                    <a:bodyPr/>
                    <a:lstStyle/>
                    <a:p>
                      <a:pPr algn="ctr" fontAlgn="b"/>
                      <a:r>
                        <a:rPr lang="en-US" sz="1800" b="0" u="none" strike="noStrike" dirty="0">
                          <a:solidFill>
                            <a:srgbClr val="000000"/>
                          </a:solidFill>
                          <a:effectLst/>
                        </a:rPr>
                        <a:t>globulin</a:t>
                      </a:r>
                      <a:endParaRPr lang="en-US" sz="1800" b="0" i="0" u="none" strike="noStrike" dirty="0">
                        <a:solidFill>
                          <a:srgbClr val="000000"/>
                        </a:solidFill>
                        <a:effectLst/>
                        <a:latin typeface="Arial" panose="020B0604020202020204" pitchFamily="34" charset="0"/>
                        <a:cs typeface="Arial" panose="020B0604020202020204" pitchFamily="34" charset="0"/>
                      </a:endParaRPr>
                    </a:p>
                  </a:txBody>
                  <a:tcPr marL="9525" marR="9525" marT="9525" marB="0" anchor="b"/>
                </a:tc>
                <a:extLst>
                  <a:ext uri="{0D108BD9-81ED-4DB2-BD59-A6C34878D82A}">
                    <a16:rowId xmlns:a16="http://schemas.microsoft.com/office/drawing/2014/main" val="1574073067"/>
                  </a:ext>
                </a:extLst>
              </a:tr>
              <a:tr h="380751">
                <a:tc>
                  <a:txBody>
                    <a:bodyPr/>
                    <a:lstStyle/>
                    <a:p>
                      <a:pPr algn="ctr" rtl="0" fontAlgn="ctr"/>
                      <a:r>
                        <a:rPr lang="en-US" sz="1800" b="0" u="none" strike="noStrike" dirty="0">
                          <a:solidFill>
                            <a:srgbClr val="000000"/>
                          </a:solidFill>
                          <a:effectLst/>
                        </a:rPr>
                        <a:t>5001412</a:t>
                      </a:r>
                      <a:endParaRPr lang="en-US" sz="1800" b="0" i="0" u="none" strike="noStrike" dirty="0">
                        <a:solidFill>
                          <a:srgbClr val="000000"/>
                        </a:solidFill>
                        <a:effectLst/>
                        <a:latin typeface="Arial" panose="020B0604020202020204" pitchFamily="34" charset="0"/>
                      </a:endParaRPr>
                    </a:p>
                  </a:txBody>
                  <a:tcPr marL="3175" marR="3175" marT="3175" marB="0" anchor="ctr"/>
                </a:tc>
                <a:tc>
                  <a:txBody>
                    <a:bodyPr/>
                    <a:lstStyle/>
                    <a:p>
                      <a:pPr algn="ctr" rtl="0" fontAlgn="ctr"/>
                      <a:r>
                        <a:rPr lang="en-US" sz="1800" b="0" u="none" strike="noStrike" dirty="0">
                          <a:solidFill>
                            <a:srgbClr val="000000"/>
                          </a:solidFill>
                          <a:effectLst/>
                        </a:rPr>
                        <a:t>female</a:t>
                      </a:r>
                      <a:endParaRPr lang="en-US" sz="1800" b="0" i="0" u="none" strike="noStrike" dirty="0">
                        <a:solidFill>
                          <a:srgbClr val="000000"/>
                        </a:solidFill>
                        <a:effectLst/>
                        <a:latin typeface="Arial" panose="020B0604020202020204" pitchFamily="34" charset="0"/>
                      </a:endParaRPr>
                    </a:p>
                  </a:txBody>
                  <a:tcPr marL="3175" marR="3175" marT="3175" marB="0" anchor="ctr"/>
                </a:tc>
                <a:tc>
                  <a:txBody>
                    <a:bodyPr/>
                    <a:lstStyle/>
                    <a:p>
                      <a:pPr algn="ctr" rtl="0" fontAlgn="ctr"/>
                      <a:r>
                        <a:rPr lang="en-US" sz="1800" b="0" u="none" strike="noStrike" dirty="0">
                          <a:solidFill>
                            <a:srgbClr val="000000"/>
                          </a:solidFill>
                          <a:effectLst/>
                        </a:rPr>
                        <a:t>coffee</a:t>
                      </a:r>
                      <a:endParaRPr lang="en-US" sz="1800" b="0" i="0" u="none" strike="noStrike" dirty="0">
                        <a:solidFill>
                          <a:srgbClr val="000000"/>
                        </a:solidFill>
                        <a:effectLst/>
                        <a:latin typeface="Arial" panose="020B0604020202020204" pitchFamily="34" charset="0"/>
                      </a:endParaRPr>
                    </a:p>
                  </a:txBody>
                  <a:tcPr marL="3175" marR="3175" marT="3175" marB="0" anchor="ctr"/>
                </a:tc>
                <a:tc>
                  <a:txBody>
                    <a:bodyPr/>
                    <a:lstStyle/>
                    <a:p>
                      <a:pPr algn="ctr" fontAlgn="b"/>
                      <a:r>
                        <a:rPr lang="en-US" sz="1800" b="0" u="none" strike="noStrike" dirty="0">
                          <a:solidFill>
                            <a:srgbClr val="000000"/>
                          </a:solidFill>
                          <a:effectLst/>
                        </a:rPr>
                        <a:t>glucose</a:t>
                      </a:r>
                      <a:endParaRPr lang="en-US" sz="1800" b="0" i="0" u="none" strike="noStrike" dirty="0">
                        <a:solidFill>
                          <a:srgbClr val="000000"/>
                        </a:solidFill>
                        <a:effectLst/>
                        <a:latin typeface="Arial" panose="020B0604020202020204" pitchFamily="34" charset="0"/>
                        <a:cs typeface="Arial" panose="020B0604020202020204" pitchFamily="34" charset="0"/>
                      </a:endParaRPr>
                    </a:p>
                  </a:txBody>
                  <a:tcPr marL="9525" marR="9525" marT="9525" marB="0" anchor="b"/>
                </a:tc>
                <a:extLst>
                  <a:ext uri="{0D108BD9-81ED-4DB2-BD59-A6C34878D82A}">
                    <a16:rowId xmlns:a16="http://schemas.microsoft.com/office/drawing/2014/main" val="2559666717"/>
                  </a:ext>
                </a:extLst>
              </a:tr>
              <a:tr h="368975">
                <a:tc>
                  <a:txBody>
                    <a:bodyPr/>
                    <a:lstStyle/>
                    <a:p>
                      <a:pPr algn="ctr" rtl="0" fontAlgn="ctr"/>
                      <a:r>
                        <a:rPr lang="en-US" sz="1800" b="0" u="none" strike="noStrike" dirty="0">
                          <a:solidFill>
                            <a:srgbClr val="000000"/>
                          </a:solidFill>
                          <a:effectLst/>
                        </a:rPr>
                        <a:t>5000533</a:t>
                      </a:r>
                      <a:endParaRPr lang="en-US" sz="1800" b="0" i="0" u="none" strike="noStrike" dirty="0">
                        <a:solidFill>
                          <a:srgbClr val="000000"/>
                        </a:solidFill>
                        <a:effectLst/>
                        <a:latin typeface="Arial" panose="020B0604020202020204" pitchFamily="34" charset="0"/>
                      </a:endParaRPr>
                    </a:p>
                  </a:txBody>
                  <a:tcPr marL="3175" marR="3175" marT="3175" marB="0" anchor="ctr"/>
                </a:tc>
                <a:tc>
                  <a:txBody>
                    <a:bodyPr/>
                    <a:lstStyle/>
                    <a:p>
                      <a:pPr algn="ctr" rtl="0" fontAlgn="ctr"/>
                      <a:r>
                        <a:rPr lang="en-US" sz="1800" b="0" u="none" strike="noStrike" dirty="0">
                          <a:solidFill>
                            <a:srgbClr val="000000"/>
                          </a:solidFill>
                          <a:effectLst/>
                        </a:rPr>
                        <a:t>female</a:t>
                      </a:r>
                      <a:endParaRPr lang="en-US" sz="1800" b="0" i="0" u="none" strike="noStrike" dirty="0">
                        <a:solidFill>
                          <a:srgbClr val="000000"/>
                        </a:solidFill>
                        <a:effectLst/>
                        <a:latin typeface="Arial" panose="020B0604020202020204" pitchFamily="34" charset="0"/>
                      </a:endParaRPr>
                    </a:p>
                  </a:txBody>
                  <a:tcPr marL="3175" marR="3175" marT="3175" marB="0" anchor="ctr"/>
                </a:tc>
                <a:tc>
                  <a:txBody>
                    <a:bodyPr/>
                    <a:lstStyle/>
                    <a:p>
                      <a:pPr algn="ctr" rtl="0" fontAlgn="ctr"/>
                      <a:r>
                        <a:rPr lang="en-US" sz="1800" b="0" u="none" strike="noStrike" dirty="0" err="1">
                          <a:solidFill>
                            <a:srgbClr val="000000"/>
                          </a:solidFill>
                          <a:effectLst/>
                        </a:rPr>
                        <a:t>baldwin</a:t>
                      </a:r>
                      <a:endParaRPr lang="en-US" sz="1800" b="0" i="0" u="none" strike="noStrike" dirty="0">
                        <a:solidFill>
                          <a:srgbClr val="000000"/>
                        </a:solidFill>
                        <a:effectLst/>
                        <a:latin typeface="Arial" panose="020B0604020202020204" pitchFamily="34" charset="0"/>
                      </a:endParaRPr>
                    </a:p>
                  </a:txBody>
                  <a:tcPr marL="3175" marR="3175" marT="3175" marB="0" anchor="ctr"/>
                </a:tc>
                <a:tc>
                  <a:txBody>
                    <a:bodyPr/>
                    <a:lstStyle/>
                    <a:p>
                      <a:pPr algn="ctr" rtl="0" fontAlgn="ctr"/>
                      <a:r>
                        <a:rPr lang="en-US" sz="1800" b="0" u="none" strike="noStrike" dirty="0">
                          <a:solidFill>
                            <a:srgbClr val="000000"/>
                          </a:solidFill>
                          <a:effectLst/>
                        </a:rPr>
                        <a:t>iron</a:t>
                      </a:r>
                      <a:endParaRPr lang="en-US" sz="1800" b="0" i="0" u="none" strike="noStrike" dirty="0">
                        <a:solidFill>
                          <a:srgbClr val="000000"/>
                        </a:solidFill>
                        <a:effectLst/>
                        <a:latin typeface="Arial" panose="020B0604020202020204" pitchFamily="34" charset="0"/>
                      </a:endParaRPr>
                    </a:p>
                  </a:txBody>
                  <a:tcPr marL="3175" marR="3175" marT="3175" marB="0" anchor="ctr"/>
                </a:tc>
                <a:extLst>
                  <a:ext uri="{0D108BD9-81ED-4DB2-BD59-A6C34878D82A}">
                    <a16:rowId xmlns:a16="http://schemas.microsoft.com/office/drawing/2014/main" val="3315762349"/>
                  </a:ext>
                </a:extLst>
              </a:tr>
            </a:tbl>
          </a:graphicData>
        </a:graphic>
      </p:graphicFrame>
      <p:sp>
        <p:nvSpPr>
          <p:cNvPr id="11" name="Google Shape;196;p22">
            <a:extLst>
              <a:ext uri="{FF2B5EF4-FFF2-40B4-BE49-F238E27FC236}">
                <a16:creationId xmlns:a16="http://schemas.microsoft.com/office/drawing/2014/main" id="{4DEFA601-36CB-FBA4-31C0-C11C9A3DA446}"/>
              </a:ext>
            </a:extLst>
          </p:cNvPr>
          <p:cNvSpPr txBox="1"/>
          <p:nvPr/>
        </p:nvSpPr>
        <p:spPr>
          <a:xfrm rot="5400000">
            <a:off x="5758981" y="5253208"/>
            <a:ext cx="608229" cy="449879"/>
          </a:xfrm>
          <a:prstGeom prst="rect">
            <a:avLst/>
          </a:prstGeom>
          <a:noFill/>
          <a:ln>
            <a:noFill/>
          </a:ln>
        </p:spPr>
        <p:txBody>
          <a:bodyPr spcFirstLastPara="1" wrap="square" lIns="0" tIns="8156" rIns="0" bIns="0" anchor="t" anchorCtr="0">
            <a:noAutofit/>
          </a:bodyPr>
          <a:lstStyle/>
          <a:p>
            <a:pPr marL="6803"/>
            <a:r>
              <a:rPr lang="en-US" sz="2400" b="1" dirty="0">
                <a:solidFill>
                  <a:srgbClr val="0365C0"/>
                </a:solidFill>
                <a:latin typeface="+mj-lt"/>
                <a:ea typeface="Courier New"/>
                <a:cs typeface="Consolas" panose="020B0609020204030204" pitchFamily="49" charset="0"/>
                <a:sym typeface="Courier New"/>
              </a:rPr>
              <a:t>…</a:t>
            </a:r>
            <a:endParaRPr sz="2196" b="1" dirty="0">
              <a:latin typeface="+mj-lt"/>
              <a:ea typeface="Calibri"/>
              <a:cs typeface="Calibri"/>
              <a:sym typeface="Calibri"/>
            </a:endParaRPr>
          </a:p>
        </p:txBody>
      </p:sp>
      <p:graphicFrame>
        <p:nvGraphicFramePr>
          <p:cNvPr id="12" name="Table 11">
            <a:extLst>
              <a:ext uri="{FF2B5EF4-FFF2-40B4-BE49-F238E27FC236}">
                <a16:creationId xmlns:a16="http://schemas.microsoft.com/office/drawing/2014/main" id="{F5613783-6A1B-50F2-01C3-720D1638FB50}"/>
              </a:ext>
            </a:extLst>
          </p:cNvPr>
          <p:cNvGraphicFramePr>
            <a:graphicFrameLocks noGrp="1"/>
          </p:cNvGraphicFramePr>
          <p:nvPr>
            <p:extLst>
              <p:ext uri="{D42A27DB-BD31-4B8C-83A1-F6EECF244321}">
                <p14:modId xmlns:p14="http://schemas.microsoft.com/office/powerpoint/2010/main" val="1123288632"/>
              </p:ext>
            </p:extLst>
          </p:nvPr>
        </p:nvGraphicFramePr>
        <p:xfrm>
          <a:off x="6951848" y="4152947"/>
          <a:ext cx="3759200" cy="2233477"/>
        </p:xfrm>
        <a:graphic>
          <a:graphicData uri="http://schemas.openxmlformats.org/drawingml/2006/table">
            <a:tbl>
              <a:tblPr>
                <a:tableStyleId>{3C2FFA5D-87B4-456A-9821-1D502468CF0F}</a:tableStyleId>
              </a:tblPr>
              <a:tblGrid>
                <a:gridCol w="1092200">
                  <a:extLst>
                    <a:ext uri="{9D8B030D-6E8A-4147-A177-3AD203B41FA5}">
                      <a16:colId xmlns:a16="http://schemas.microsoft.com/office/drawing/2014/main" val="2581507180"/>
                    </a:ext>
                  </a:extLst>
                </a:gridCol>
                <a:gridCol w="1397000">
                  <a:extLst>
                    <a:ext uri="{9D8B030D-6E8A-4147-A177-3AD203B41FA5}">
                      <a16:colId xmlns:a16="http://schemas.microsoft.com/office/drawing/2014/main" val="3049758104"/>
                    </a:ext>
                  </a:extLst>
                </a:gridCol>
                <a:gridCol w="1270000">
                  <a:extLst>
                    <a:ext uri="{9D8B030D-6E8A-4147-A177-3AD203B41FA5}">
                      <a16:colId xmlns:a16="http://schemas.microsoft.com/office/drawing/2014/main" val="2722530986"/>
                    </a:ext>
                  </a:extLst>
                </a:gridCol>
              </a:tblGrid>
              <a:tr h="734025">
                <a:tc>
                  <a:txBody>
                    <a:bodyPr/>
                    <a:lstStyle/>
                    <a:p>
                      <a:pPr algn="ctr" rtl="0" fontAlgn="ctr"/>
                      <a:r>
                        <a:rPr lang="en-US" sz="1800" b="1" u="none" strike="noStrike" dirty="0">
                          <a:solidFill>
                            <a:srgbClr val="FFFFFF"/>
                          </a:solidFill>
                          <a:effectLst/>
                        </a:rPr>
                        <a:t>MRN</a:t>
                      </a:r>
                      <a:endParaRPr lang="en-US" sz="1800" b="1" i="0" u="none" strike="noStrike" dirty="0">
                        <a:solidFill>
                          <a:srgbClr val="FFFFFF"/>
                        </a:solidFill>
                        <a:effectLst/>
                        <a:latin typeface="Arial" panose="020B0604020202020204" pitchFamily="34" charset="0"/>
                      </a:endParaRPr>
                    </a:p>
                  </a:txBody>
                  <a:tcPr marL="3175" marR="3175" marT="3175" marB="0" anchor="ctr"/>
                </a:tc>
                <a:tc>
                  <a:txBody>
                    <a:bodyPr/>
                    <a:lstStyle/>
                    <a:p>
                      <a:pPr algn="ctr" rtl="0" fontAlgn="ctr"/>
                      <a:r>
                        <a:rPr lang="en-US" sz="1800" b="1" u="none" strike="noStrike" dirty="0">
                          <a:solidFill>
                            <a:srgbClr val="FFFFFF"/>
                          </a:solidFill>
                          <a:effectLst/>
                        </a:rPr>
                        <a:t>gender</a:t>
                      </a:r>
                      <a:endParaRPr lang="en-US" sz="1800" b="1" i="0" u="none" strike="noStrike" dirty="0">
                        <a:solidFill>
                          <a:srgbClr val="FFFFFF"/>
                        </a:solidFill>
                        <a:effectLst/>
                        <a:latin typeface="Arial" panose="020B0604020202020204" pitchFamily="34" charset="0"/>
                      </a:endParaRPr>
                    </a:p>
                  </a:txBody>
                  <a:tcPr marL="3175" marR="3175" marT="3175" marB="0" anchor="ctr"/>
                </a:tc>
                <a:tc>
                  <a:txBody>
                    <a:bodyPr/>
                    <a:lstStyle/>
                    <a:p>
                      <a:pPr algn="ctr" rtl="0" fontAlgn="ctr"/>
                      <a:r>
                        <a:rPr lang="en-US" sz="1800" b="1" u="none" strike="noStrike">
                          <a:solidFill>
                            <a:srgbClr val="FFFFFF"/>
                          </a:solidFill>
                          <a:effectLst/>
                        </a:rPr>
                        <a:t>last_name</a:t>
                      </a:r>
                      <a:endParaRPr lang="en-US" sz="1800" b="1" i="0" u="none" strike="noStrike">
                        <a:solidFill>
                          <a:srgbClr val="FFFFFF"/>
                        </a:solidFill>
                        <a:effectLst/>
                        <a:latin typeface="Arial" panose="020B0604020202020204" pitchFamily="34" charset="0"/>
                      </a:endParaRPr>
                    </a:p>
                  </a:txBody>
                  <a:tcPr marL="3175" marR="3175" marT="3175" marB="0" anchor="ctr"/>
                </a:tc>
                <a:extLst>
                  <a:ext uri="{0D108BD9-81ED-4DB2-BD59-A6C34878D82A}">
                    <a16:rowId xmlns:a16="http://schemas.microsoft.com/office/drawing/2014/main" val="2011105334"/>
                  </a:ext>
                </a:extLst>
              </a:tr>
              <a:tr h="368975">
                <a:tc>
                  <a:txBody>
                    <a:bodyPr/>
                    <a:lstStyle/>
                    <a:p>
                      <a:pPr algn="ctr" rtl="0" fontAlgn="ctr"/>
                      <a:r>
                        <a:rPr lang="en-US" sz="1800" b="0" u="none" strike="noStrike" dirty="0">
                          <a:solidFill>
                            <a:srgbClr val="000000"/>
                          </a:solidFill>
                          <a:effectLst/>
                        </a:rPr>
                        <a:t>5000876</a:t>
                      </a:r>
                      <a:endParaRPr lang="en-US" sz="1800" b="0" i="0" u="none" strike="noStrike" dirty="0">
                        <a:solidFill>
                          <a:srgbClr val="000000"/>
                        </a:solidFill>
                        <a:effectLst/>
                        <a:latin typeface="Arial" panose="020B0604020202020204" pitchFamily="34" charset="0"/>
                      </a:endParaRPr>
                    </a:p>
                  </a:txBody>
                  <a:tcPr marL="3175" marR="3175" marT="3175" marB="0" anchor="ctr"/>
                </a:tc>
                <a:tc>
                  <a:txBody>
                    <a:bodyPr/>
                    <a:lstStyle/>
                    <a:p>
                      <a:pPr algn="ctr" rtl="0" fontAlgn="ctr"/>
                      <a:r>
                        <a:rPr lang="en-US" sz="1800" b="0" u="none" strike="noStrike" dirty="0">
                          <a:solidFill>
                            <a:srgbClr val="000000"/>
                          </a:solidFill>
                          <a:effectLst/>
                        </a:rPr>
                        <a:t>female</a:t>
                      </a:r>
                      <a:endParaRPr lang="en-US" sz="1800" b="0" i="0" u="none" strike="noStrike" dirty="0">
                        <a:solidFill>
                          <a:srgbClr val="000000"/>
                        </a:solidFill>
                        <a:effectLst/>
                        <a:latin typeface="Arial" panose="020B0604020202020204" pitchFamily="34" charset="0"/>
                      </a:endParaRPr>
                    </a:p>
                  </a:txBody>
                  <a:tcPr marL="3175" marR="3175" marT="3175" marB="0" anchor="ctr"/>
                </a:tc>
                <a:tc>
                  <a:txBody>
                    <a:bodyPr/>
                    <a:lstStyle/>
                    <a:p>
                      <a:pPr algn="ctr" rtl="0" fontAlgn="ctr"/>
                      <a:r>
                        <a:rPr lang="en-US" sz="1800" b="0" u="none" strike="noStrike" dirty="0" err="1">
                          <a:solidFill>
                            <a:srgbClr val="000000"/>
                          </a:solidFill>
                          <a:effectLst/>
                        </a:rPr>
                        <a:t>harrell</a:t>
                      </a:r>
                      <a:endParaRPr lang="en-US" sz="1800" b="0" i="0" u="none" strike="noStrike" dirty="0">
                        <a:solidFill>
                          <a:srgbClr val="000000"/>
                        </a:solidFill>
                        <a:effectLst/>
                        <a:latin typeface="Arial" panose="020B0604020202020204" pitchFamily="34" charset="0"/>
                      </a:endParaRPr>
                    </a:p>
                  </a:txBody>
                  <a:tcPr marL="3175" marR="3175" marT="3175" marB="0" anchor="ctr"/>
                </a:tc>
                <a:extLst>
                  <a:ext uri="{0D108BD9-81ED-4DB2-BD59-A6C34878D82A}">
                    <a16:rowId xmlns:a16="http://schemas.microsoft.com/office/drawing/2014/main" val="868112959"/>
                  </a:ext>
                </a:extLst>
              </a:tr>
              <a:tr h="380751">
                <a:tc>
                  <a:txBody>
                    <a:bodyPr/>
                    <a:lstStyle/>
                    <a:p>
                      <a:pPr algn="ctr" rtl="0" fontAlgn="ctr"/>
                      <a:r>
                        <a:rPr lang="en-US" sz="1800" b="0" u="none" strike="noStrike">
                          <a:solidFill>
                            <a:srgbClr val="000000"/>
                          </a:solidFill>
                          <a:effectLst/>
                        </a:rPr>
                        <a:t>5006017</a:t>
                      </a:r>
                      <a:endParaRPr lang="en-US" sz="1800" b="0" i="0" u="none" strike="noStrike">
                        <a:solidFill>
                          <a:srgbClr val="000000"/>
                        </a:solidFill>
                        <a:effectLst/>
                        <a:latin typeface="Arial" panose="020B0604020202020204" pitchFamily="34" charset="0"/>
                      </a:endParaRPr>
                    </a:p>
                  </a:txBody>
                  <a:tcPr marL="3175" marR="3175" marT="3175" marB="0" anchor="ctr"/>
                </a:tc>
                <a:tc>
                  <a:txBody>
                    <a:bodyPr/>
                    <a:lstStyle/>
                    <a:p>
                      <a:pPr algn="ctr" rtl="0" fontAlgn="ctr"/>
                      <a:r>
                        <a:rPr lang="en-US" sz="1800" b="0" u="none" strike="noStrike" dirty="0">
                          <a:solidFill>
                            <a:srgbClr val="000000"/>
                          </a:solidFill>
                          <a:effectLst/>
                        </a:rPr>
                        <a:t>male</a:t>
                      </a:r>
                      <a:endParaRPr lang="en-US" sz="1800" b="0" i="0" u="none" strike="noStrike" dirty="0">
                        <a:solidFill>
                          <a:srgbClr val="000000"/>
                        </a:solidFill>
                        <a:effectLst/>
                        <a:latin typeface="Arial" panose="020B0604020202020204" pitchFamily="34" charset="0"/>
                      </a:endParaRPr>
                    </a:p>
                  </a:txBody>
                  <a:tcPr marL="3175" marR="3175" marT="3175" marB="0" anchor="ctr"/>
                </a:tc>
                <a:tc>
                  <a:txBody>
                    <a:bodyPr/>
                    <a:lstStyle/>
                    <a:p>
                      <a:pPr algn="ctr" rtl="0" fontAlgn="ctr"/>
                      <a:r>
                        <a:rPr lang="en-US" sz="1800" b="0" u="none" strike="noStrike" dirty="0" err="1">
                          <a:solidFill>
                            <a:srgbClr val="000000"/>
                          </a:solidFill>
                          <a:effectLst/>
                        </a:rPr>
                        <a:t>huffman</a:t>
                      </a:r>
                      <a:endParaRPr lang="en-US" sz="1800" b="0" i="0" u="none" strike="noStrike" dirty="0">
                        <a:solidFill>
                          <a:srgbClr val="000000"/>
                        </a:solidFill>
                        <a:effectLst/>
                        <a:latin typeface="Arial" panose="020B0604020202020204" pitchFamily="34" charset="0"/>
                      </a:endParaRPr>
                    </a:p>
                  </a:txBody>
                  <a:tcPr marL="3175" marR="3175" marT="3175" marB="0" anchor="ctr"/>
                </a:tc>
                <a:extLst>
                  <a:ext uri="{0D108BD9-81ED-4DB2-BD59-A6C34878D82A}">
                    <a16:rowId xmlns:a16="http://schemas.microsoft.com/office/drawing/2014/main" val="1574073067"/>
                  </a:ext>
                </a:extLst>
              </a:tr>
              <a:tr h="380751">
                <a:tc>
                  <a:txBody>
                    <a:bodyPr/>
                    <a:lstStyle/>
                    <a:p>
                      <a:pPr algn="ctr" rtl="0" fontAlgn="ctr"/>
                      <a:r>
                        <a:rPr lang="en-US" sz="1800" b="0" u="none" strike="noStrike">
                          <a:solidFill>
                            <a:srgbClr val="000000"/>
                          </a:solidFill>
                          <a:effectLst/>
                        </a:rPr>
                        <a:t>5001412</a:t>
                      </a:r>
                      <a:endParaRPr lang="en-US" sz="1800" b="0" i="0" u="none" strike="noStrike">
                        <a:solidFill>
                          <a:srgbClr val="000000"/>
                        </a:solidFill>
                        <a:effectLst/>
                        <a:latin typeface="Arial" panose="020B0604020202020204" pitchFamily="34" charset="0"/>
                      </a:endParaRPr>
                    </a:p>
                  </a:txBody>
                  <a:tcPr marL="3175" marR="3175" marT="3175" marB="0" anchor="ctr"/>
                </a:tc>
                <a:tc>
                  <a:txBody>
                    <a:bodyPr/>
                    <a:lstStyle/>
                    <a:p>
                      <a:pPr algn="ctr" rtl="0" fontAlgn="ctr"/>
                      <a:r>
                        <a:rPr lang="en-US" sz="1800" b="0" u="none" strike="noStrike" dirty="0">
                          <a:solidFill>
                            <a:srgbClr val="000000"/>
                          </a:solidFill>
                          <a:effectLst/>
                        </a:rPr>
                        <a:t>female</a:t>
                      </a:r>
                      <a:endParaRPr lang="en-US" sz="1800" b="0" i="0" u="none" strike="noStrike" dirty="0">
                        <a:solidFill>
                          <a:srgbClr val="000000"/>
                        </a:solidFill>
                        <a:effectLst/>
                        <a:latin typeface="Arial" panose="020B0604020202020204" pitchFamily="34" charset="0"/>
                      </a:endParaRPr>
                    </a:p>
                  </a:txBody>
                  <a:tcPr marL="3175" marR="3175" marT="3175" marB="0" anchor="ctr"/>
                </a:tc>
                <a:tc>
                  <a:txBody>
                    <a:bodyPr/>
                    <a:lstStyle/>
                    <a:p>
                      <a:pPr algn="ctr" rtl="0" fontAlgn="ctr"/>
                      <a:r>
                        <a:rPr lang="en-US" sz="1800" b="0" u="none" strike="noStrike" dirty="0">
                          <a:solidFill>
                            <a:srgbClr val="000000"/>
                          </a:solidFill>
                          <a:effectLst/>
                        </a:rPr>
                        <a:t>coffee</a:t>
                      </a:r>
                      <a:endParaRPr lang="en-US" sz="1800" b="0" i="0" u="none" strike="noStrike" dirty="0">
                        <a:solidFill>
                          <a:srgbClr val="000000"/>
                        </a:solidFill>
                        <a:effectLst/>
                        <a:latin typeface="Arial" panose="020B0604020202020204" pitchFamily="34" charset="0"/>
                      </a:endParaRPr>
                    </a:p>
                  </a:txBody>
                  <a:tcPr marL="3175" marR="3175" marT="3175" marB="0" anchor="ctr"/>
                </a:tc>
                <a:extLst>
                  <a:ext uri="{0D108BD9-81ED-4DB2-BD59-A6C34878D82A}">
                    <a16:rowId xmlns:a16="http://schemas.microsoft.com/office/drawing/2014/main" val="2559666717"/>
                  </a:ext>
                </a:extLst>
              </a:tr>
              <a:tr h="368975">
                <a:tc>
                  <a:txBody>
                    <a:bodyPr/>
                    <a:lstStyle/>
                    <a:p>
                      <a:pPr algn="ctr" rtl="0" fontAlgn="ctr"/>
                      <a:r>
                        <a:rPr lang="en-US" sz="1800" b="0" u="none" strike="noStrike">
                          <a:solidFill>
                            <a:srgbClr val="000000"/>
                          </a:solidFill>
                          <a:effectLst/>
                        </a:rPr>
                        <a:t>5000533</a:t>
                      </a:r>
                      <a:endParaRPr lang="en-US" sz="1800" b="0" i="0" u="none" strike="noStrike">
                        <a:solidFill>
                          <a:srgbClr val="000000"/>
                        </a:solidFill>
                        <a:effectLst/>
                        <a:latin typeface="Arial" panose="020B0604020202020204" pitchFamily="34" charset="0"/>
                      </a:endParaRPr>
                    </a:p>
                  </a:txBody>
                  <a:tcPr marL="3175" marR="3175" marT="3175" marB="0" anchor="ctr"/>
                </a:tc>
                <a:tc>
                  <a:txBody>
                    <a:bodyPr/>
                    <a:lstStyle/>
                    <a:p>
                      <a:pPr algn="ctr" rtl="0" fontAlgn="ctr"/>
                      <a:r>
                        <a:rPr lang="en-US" sz="1800" b="0" u="none" strike="noStrike" dirty="0">
                          <a:solidFill>
                            <a:srgbClr val="000000"/>
                          </a:solidFill>
                          <a:effectLst/>
                        </a:rPr>
                        <a:t>female</a:t>
                      </a:r>
                      <a:endParaRPr lang="en-US" sz="1800" b="0" i="0" u="none" strike="noStrike" dirty="0">
                        <a:solidFill>
                          <a:srgbClr val="000000"/>
                        </a:solidFill>
                        <a:effectLst/>
                        <a:latin typeface="Arial" panose="020B0604020202020204" pitchFamily="34" charset="0"/>
                      </a:endParaRPr>
                    </a:p>
                  </a:txBody>
                  <a:tcPr marL="3175" marR="3175" marT="3175" marB="0" anchor="ctr"/>
                </a:tc>
                <a:tc>
                  <a:txBody>
                    <a:bodyPr/>
                    <a:lstStyle/>
                    <a:p>
                      <a:pPr algn="ctr" rtl="0" fontAlgn="ctr"/>
                      <a:r>
                        <a:rPr lang="en-US" sz="1800" b="0" u="none" strike="noStrike" dirty="0" err="1">
                          <a:solidFill>
                            <a:srgbClr val="000000"/>
                          </a:solidFill>
                          <a:effectLst/>
                        </a:rPr>
                        <a:t>baldwin</a:t>
                      </a:r>
                      <a:endParaRPr lang="en-US" sz="1800" b="0" i="0" u="none" strike="noStrike" dirty="0">
                        <a:solidFill>
                          <a:srgbClr val="000000"/>
                        </a:solidFill>
                        <a:effectLst/>
                        <a:latin typeface="Arial" panose="020B0604020202020204" pitchFamily="34" charset="0"/>
                      </a:endParaRPr>
                    </a:p>
                  </a:txBody>
                  <a:tcPr marL="3175" marR="3175" marT="3175" marB="0" anchor="ctr"/>
                </a:tc>
                <a:extLst>
                  <a:ext uri="{0D108BD9-81ED-4DB2-BD59-A6C34878D82A}">
                    <a16:rowId xmlns:a16="http://schemas.microsoft.com/office/drawing/2014/main" val="3315762349"/>
                  </a:ext>
                </a:extLst>
              </a:tr>
            </a:tbl>
          </a:graphicData>
        </a:graphic>
      </p:graphicFrame>
    </p:spTree>
    <p:extLst>
      <p:ext uri="{BB962C8B-B14F-4D97-AF65-F5344CB8AC3E}">
        <p14:creationId xmlns:p14="http://schemas.microsoft.com/office/powerpoint/2010/main" val="2926339779"/>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Shape 144"/>
        <p:cNvGrpSpPr/>
        <p:nvPr/>
      </p:nvGrpSpPr>
      <p:grpSpPr>
        <a:xfrm>
          <a:off x="0" y="0"/>
          <a:ext cx="0" cy="0"/>
          <a:chOff x="0" y="0"/>
          <a:chExt cx="0" cy="0"/>
        </a:xfrm>
      </p:grpSpPr>
      <p:sp>
        <p:nvSpPr>
          <p:cNvPr id="14" name="Google Shape;46;p7"/>
          <p:cNvSpPr>
            <a:spLocks noChangeAspect="1"/>
          </p:cNvSpPr>
          <p:nvPr/>
        </p:nvSpPr>
        <p:spPr>
          <a:xfrm>
            <a:off x="11152671" y="5805616"/>
            <a:ext cx="776274" cy="835671"/>
          </a:xfrm>
          <a:prstGeom prst="rect">
            <a:avLst/>
          </a:prstGeom>
          <a:blipFill rotWithShape="1">
            <a:blip r:embed="rId3">
              <a:alphaModFix/>
            </a:blip>
            <a:stretch>
              <a:fillRect/>
            </a:stretch>
          </a:blipFill>
          <a:ln>
            <a:noFill/>
          </a:ln>
        </p:spPr>
        <p:txBody>
          <a:bodyPr spcFirstLastPara="1" wrap="square" lIns="0" tIns="0" rIns="0" bIns="0" anchor="t" anchorCtr="0">
            <a:noAutofit/>
          </a:bodyPr>
          <a:lstStyle/>
          <a:p>
            <a:endParaRPr sz="964"/>
          </a:p>
        </p:txBody>
      </p:sp>
      <p:sp>
        <p:nvSpPr>
          <p:cNvPr id="15" name="Google Shape;293;p32"/>
          <p:cNvSpPr txBox="1">
            <a:spLocks noGrp="1"/>
          </p:cNvSpPr>
          <p:nvPr>
            <p:ph type="title"/>
          </p:nvPr>
        </p:nvSpPr>
        <p:spPr>
          <a:xfrm>
            <a:off x="4619758" y="684400"/>
            <a:ext cx="2952485" cy="777536"/>
          </a:xfrm>
          <a:prstGeom prst="rect">
            <a:avLst/>
          </a:prstGeom>
          <a:noFill/>
          <a:ln>
            <a:noFill/>
          </a:ln>
        </p:spPr>
        <p:txBody>
          <a:bodyPr spcFirstLastPara="1" wrap="square" lIns="0" tIns="6455" rIns="0" bIns="0" anchor="t" anchorCtr="0">
            <a:noAutofit/>
          </a:bodyPr>
          <a:lstStyle/>
          <a:p>
            <a:pPr marL="6803" algn="ctr"/>
            <a:r>
              <a:rPr lang="en-US" dirty="0">
                <a:solidFill>
                  <a:srgbClr val="000000"/>
                </a:solidFill>
              </a:rPr>
              <a:t>arrange()</a:t>
            </a:r>
            <a:endParaRPr dirty="0"/>
          </a:p>
        </p:txBody>
      </p:sp>
      <p:sp>
        <p:nvSpPr>
          <p:cNvPr id="16" name="Google Shape;296;p32"/>
          <p:cNvSpPr txBox="1"/>
          <p:nvPr/>
        </p:nvSpPr>
        <p:spPr>
          <a:xfrm>
            <a:off x="2979673" y="1789715"/>
            <a:ext cx="6232654" cy="575928"/>
          </a:xfrm>
          <a:prstGeom prst="rect">
            <a:avLst/>
          </a:prstGeom>
          <a:noFill/>
          <a:ln>
            <a:noFill/>
          </a:ln>
        </p:spPr>
        <p:txBody>
          <a:bodyPr spcFirstLastPara="1" wrap="square" lIns="0" tIns="6455" rIns="0" bIns="0" anchor="t" anchorCtr="0">
            <a:noAutofit/>
          </a:bodyPr>
          <a:lstStyle/>
          <a:p>
            <a:pPr marL="6803" algn="ctr"/>
            <a:r>
              <a:rPr lang="en-US" sz="2800" dirty="0">
                <a:latin typeface="+mj-lt"/>
                <a:ea typeface="Calibri"/>
                <a:cs typeface="Calibri"/>
                <a:sym typeface="Calibri"/>
              </a:rPr>
              <a:t>Order rows by values in a column</a:t>
            </a:r>
            <a:endParaRPr sz="2800" dirty="0">
              <a:latin typeface="+mj-lt"/>
              <a:ea typeface="Calibri"/>
              <a:cs typeface="Calibri"/>
              <a:sym typeface="Calibri"/>
            </a:endParaRPr>
          </a:p>
        </p:txBody>
      </p:sp>
      <p:sp>
        <p:nvSpPr>
          <p:cNvPr id="17" name="Right Arrow 16"/>
          <p:cNvSpPr/>
          <p:nvPr/>
        </p:nvSpPr>
        <p:spPr>
          <a:xfrm>
            <a:off x="5772588" y="3374669"/>
            <a:ext cx="822960" cy="304800"/>
          </a:xfrm>
          <a:prstGeom prst="rightArrow">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9" name="Table 8"/>
          <p:cNvGraphicFramePr>
            <a:graphicFrameLocks noGrp="1"/>
          </p:cNvGraphicFramePr>
          <p:nvPr/>
        </p:nvGraphicFramePr>
        <p:xfrm>
          <a:off x="170751" y="2693422"/>
          <a:ext cx="5378884" cy="2671130"/>
        </p:xfrm>
        <a:graphic>
          <a:graphicData uri="http://schemas.openxmlformats.org/drawingml/2006/table">
            <a:tbl>
              <a:tblPr firstRow="1" bandRow="1"/>
              <a:tblGrid>
                <a:gridCol w="1132003">
                  <a:extLst>
                    <a:ext uri="{9D8B030D-6E8A-4147-A177-3AD203B41FA5}">
                      <a16:colId xmlns:a16="http://schemas.microsoft.com/office/drawing/2014/main" val="20000"/>
                    </a:ext>
                  </a:extLst>
                </a:gridCol>
                <a:gridCol w="1172247">
                  <a:extLst>
                    <a:ext uri="{9D8B030D-6E8A-4147-A177-3AD203B41FA5}">
                      <a16:colId xmlns:a16="http://schemas.microsoft.com/office/drawing/2014/main" val="20001"/>
                    </a:ext>
                  </a:extLst>
                </a:gridCol>
                <a:gridCol w="1804633">
                  <a:extLst>
                    <a:ext uri="{9D8B030D-6E8A-4147-A177-3AD203B41FA5}">
                      <a16:colId xmlns:a16="http://schemas.microsoft.com/office/drawing/2014/main" val="20002"/>
                    </a:ext>
                  </a:extLst>
                </a:gridCol>
                <a:gridCol w="1270001">
                  <a:extLst>
                    <a:ext uri="{9D8B030D-6E8A-4147-A177-3AD203B41FA5}">
                      <a16:colId xmlns:a16="http://schemas.microsoft.com/office/drawing/2014/main" val="20003"/>
                    </a:ext>
                  </a:extLst>
                </a:gridCol>
              </a:tblGrid>
              <a:tr h="534226">
                <a:tc>
                  <a:txBody>
                    <a:bodyPr/>
                    <a:lstStyle/>
                    <a:p>
                      <a:pPr marL="0" lvl="0" indent="0" algn="ctr" rtl="0">
                        <a:spcBef>
                          <a:spcPts val="0"/>
                        </a:spcBef>
                        <a:spcAft>
                          <a:spcPts val="0"/>
                        </a:spcAft>
                        <a:buNone/>
                      </a:pPr>
                      <a:endParaRPr sz="1600" b="1" dirty="0">
                        <a:solidFill>
                          <a:schemeClr val="lt1"/>
                        </a:solidFill>
                      </a:endParaRPr>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A6A6A6"/>
                    </a:solidFill>
                  </a:tcPr>
                </a:tc>
                <a:tc>
                  <a:txBody>
                    <a:bodyPr/>
                    <a:lstStyle/>
                    <a:p>
                      <a:pPr marL="0" lvl="0" indent="0" algn="ctr" rtl="0">
                        <a:spcBef>
                          <a:spcPts val="0"/>
                        </a:spcBef>
                        <a:spcAft>
                          <a:spcPts val="0"/>
                        </a:spcAft>
                        <a:buNone/>
                      </a:pPr>
                      <a:endParaRPr sz="1600" b="1" dirty="0">
                        <a:solidFill>
                          <a:schemeClr val="lt1"/>
                        </a:solidFill>
                      </a:endParaRPr>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A6A6A6"/>
                    </a:solidFill>
                  </a:tcPr>
                </a:tc>
                <a:tc>
                  <a:txBody>
                    <a:bodyPr/>
                    <a:lstStyle/>
                    <a:p>
                      <a:pPr marL="0" lvl="0" indent="0" algn="ctr" rtl="0">
                        <a:spcBef>
                          <a:spcPts val="0"/>
                        </a:spcBef>
                        <a:spcAft>
                          <a:spcPts val="0"/>
                        </a:spcAft>
                        <a:buNone/>
                      </a:pPr>
                      <a:endParaRPr sz="1600" b="1" dirty="0">
                        <a:solidFill>
                          <a:schemeClr val="lt1"/>
                        </a:solidFill>
                      </a:endParaRPr>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A6A6A6"/>
                    </a:solidFill>
                  </a:tcPr>
                </a:tc>
                <a:tc>
                  <a:txBody>
                    <a:bodyPr/>
                    <a:lstStyle/>
                    <a:p>
                      <a:pPr marL="0" lvl="0" indent="0" algn="ctr" rtl="0">
                        <a:spcBef>
                          <a:spcPts val="0"/>
                        </a:spcBef>
                        <a:spcAft>
                          <a:spcPts val="0"/>
                        </a:spcAft>
                        <a:buNone/>
                      </a:pPr>
                      <a:endParaRPr sz="1600" b="1" dirty="0">
                        <a:solidFill>
                          <a:schemeClr val="lt1"/>
                        </a:solidFill>
                      </a:endParaRPr>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A6A6A6"/>
                    </a:solidFill>
                  </a:tcPr>
                </a:tc>
                <a:extLst>
                  <a:ext uri="{0D108BD9-81ED-4DB2-BD59-A6C34878D82A}">
                    <a16:rowId xmlns:a16="http://schemas.microsoft.com/office/drawing/2014/main" val="10000"/>
                  </a:ext>
                </a:extLst>
              </a:tr>
              <a:tr h="534226">
                <a:tc>
                  <a:txBody>
                    <a:bodyPr/>
                    <a:lstStyle/>
                    <a:p>
                      <a:pPr marL="0" lvl="0" indent="0" algn="ctr" rtl="0">
                        <a:spcBef>
                          <a:spcPts val="0"/>
                        </a:spcBef>
                        <a:spcAft>
                          <a:spcPts val="0"/>
                        </a:spcAft>
                        <a:buNone/>
                      </a:pPr>
                      <a:endParaRPr sz="1400" dirty="0"/>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chemeClr val="accent1">
                        <a:lumMod val="60000"/>
                        <a:lumOff val="40000"/>
                      </a:schemeClr>
                    </a:solidFill>
                  </a:tcPr>
                </a:tc>
                <a:tc>
                  <a:txBody>
                    <a:bodyPr/>
                    <a:lstStyle/>
                    <a:p>
                      <a:pPr marL="0" lvl="0" indent="0" algn="ctr" rtl="0">
                        <a:spcBef>
                          <a:spcPts val="0"/>
                        </a:spcBef>
                        <a:spcAft>
                          <a:spcPts val="0"/>
                        </a:spcAft>
                        <a:buNone/>
                      </a:pPr>
                      <a:endParaRPr sz="1400" dirty="0"/>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chemeClr val="accent1">
                        <a:lumMod val="60000"/>
                        <a:lumOff val="40000"/>
                      </a:schemeClr>
                    </a:solidFill>
                  </a:tcPr>
                </a:tc>
                <a:tc>
                  <a:txBody>
                    <a:bodyPr/>
                    <a:lstStyle/>
                    <a:p>
                      <a:pPr marL="0" lvl="0" indent="0" algn="ctr" rtl="0">
                        <a:spcBef>
                          <a:spcPts val="0"/>
                        </a:spcBef>
                        <a:spcAft>
                          <a:spcPts val="0"/>
                        </a:spcAft>
                        <a:buNone/>
                      </a:pPr>
                      <a:endParaRPr sz="1400" dirty="0"/>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chemeClr val="accent1">
                        <a:lumMod val="60000"/>
                        <a:lumOff val="40000"/>
                      </a:schemeClr>
                    </a:solidFill>
                  </a:tcPr>
                </a:tc>
                <a:tc>
                  <a:txBody>
                    <a:bodyPr/>
                    <a:lstStyle/>
                    <a:p>
                      <a:pPr algn="ctr"/>
                      <a:endParaRPr lang="en-US" sz="1400" dirty="0">
                        <a:effectLst/>
                      </a:endParaRPr>
                    </a:p>
                  </a:txBody>
                  <a:tcPr marL="45720" marR="45720" marT="15240" marB="15240"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chemeClr val="accent1">
                        <a:lumMod val="60000"/>
                        <a:lumOff val="40000"/>
                      </a:schemeClr>
                    </a:solidFill>
                  </a:tcPr>
                </a:tc>
                <a:extLst>
                  <a:ext uri="{0D108BD9-81ED-4DB2-BD59-A6C34878D82A}">
                    <a16:rowId xmlns:a16="http://schemas.microsoft.com/office/drawing/2014/main" val="10001"/>
                  </a:ext>
                </a:extLst>
              </a:tr>
              <a:tr h="534226">
                <a:tc>
                  <a:txBody>
                    <a:bodyPr/>
                    <a:lstStyle/>
                    <a:p>
                      <a:pPr marL="0" lvl="0" indent="0" algn="ctr" rtl="0">
                        <a:spcBef>
                          <a:spcPts val="0"/>
                        </a:spcBef>
                        <a:spcAft>
                          <a:spcPts val="0"/>
                        </a:spcAft>
                        <a:buNone/>
                      </a:pPr>
                      <a:endParaRPr sz="1400" dirty="0"/>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chemeClr val="accent1">
                        <a:lumMod val="20000"/>
                        <a:lumOff val="80000"/>
                      </a:schemeClr>
                    </a:solidFill>
                  </a:tcPr>
                </a:tc>
                <a:tc>
                  <a:txBody>
                    <a:bodyPr/>
                    <a:lstStyle/>
                    <a:p>
                      <a:pPr marL="0" lvl="0" indent="0" algn="ctr" rtl="0">
                        <a:spcBef>
                          <a:spcPts val="0"/>
                        </a:spcBef>
                        <a:spcAft>
                          <a:spcPts val="0"/>
                        </a:spcAft>
                        <a:buNone/>
                      </a:pPr>
                      <a:endParaRPr sz="1400" dirty="0"/>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chemeClr val="accent1">
                        <a:lumMod val="20000"/>
                        <a:lumOff val="80000"/>
                      </a:schemeClr>
                    </a:solidFill>
                  </a:tcPr>
                </a:tc>
                <a:tc>
                  <a:txBody>
                    <a:bodyPr/>
                    <a:lstStyle/>
                    <a:p>
                      <a:pPr marL="0" lvl="0" indent="0" algn="ctr" rtl="0">
                        <a:spcBef>
                          <a:spcPts val="0"/>
                        </a:spcBef>
                        <a:spcAft>
                          <a:spcPts val="0"/>
                        </a:spcAft>
                        <a:buNone/>
                      </a:pPr>
                      <a:endParaRPr sz="1400" dirty="0"/>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chemeClr val="accent1">
                        <a:lumMod val="20000"/>
                        <a:lumOff val="80000"/>
                      </a:schemeClr>
                    </a:solidFill>
                  </a:tcPr>
                </a:tc>
                <a:tc>
                  <a:txBody>
                    <a:bodyPr/>
                    <a:lstStyle/>
                    <a:p>
                      <a:pPr algn="ctr"/>
                      <a:endParaRPr lang="en-US" sz="1400" dirty="0">
                        <a:effectLst/>
                      </a:endParaRPr>
                    </a:p>
                  </a:txBody>
                  <a:tcPr marL="45720" marR="45720" marT="15240" marB="15240"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chemeClr val="accent1">
                        <a:lumMod val="20000"/>
                        <a:lumOff val="80000"/>
                      </a:schemeClr>
                    </a:solidFill>
                  </a:tcPr>
                </a:tc>
                <a:extLst>
                  <a:ext uri="{0D108BD9-81ED-4DB2-BD59-A6C34878D82A}">
                    <a16:rowId xmlns:a16="http://schemas.microsoft.com/office/drawing/2014/main" val="10002"/>
                  </a:ext>
                </a:extLst>
              </a:tr>
              <a:tr h="534226">
                <a:tc>
                  <a:txBody>
                    <a:bodyPr/>
                    <a:lstStyle/>
                    <a:p>
                      <a:pPr marL="0" lvl="0" indent="0" algn="ctr" rtl="0">
                        <a:spcBef>
                          <a:spcPts val="0"/>
                        </a:spcBef>
                        <a:spcAft>
                          <a:spcPts val="0"/>
                        </a:spcAft>
                        <a:buNone/>
                      </a:pPr>
                      <a:endParaRPr sz="1400" dirty="0"/>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1">
                        <a:lumMod val="75000"/>
                      </a:schemeClr>
                    </a:solidFill>
                  </a:tcPr>
                </a:tc>
                <a:tc>
                  <a:txBody>
                    <a:bodyPr/>
                    <a:lstStyle/>
                    <a:p>
                      <a:pPr marL="0" lvl="0" indent="0" algn="ctr" rtl="0">
                        <a:spcBef>
                          <a:spcPts val="0"/>
                        </a:spcBef>
                        <a:spcAft>
                          <a:spcPts val="0"/>
                        </a:spcAft>
                        <a:buNone/>
                      </a:pPr>
                      <a:endParaRPr sz="1400" dirty="0"/>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chemeClr val="accent1">
                        <a:lumMod val="75000"/>
                      </a:schemeClr>
                    </a:solidFill>
                  </a:tcPr>
                </a:tc>
                <a:tc>
                  <a:txBody>
                    <a:bodyPr/>
                    <a:lstStyle/>
                    <a:p>
                      <a:pPr marL="0" lvl="0" indent="0" algn="ctr" rtl="0">
                        <a:spcBef>
                          <a:spcPts val="0"/>
                        </a:spcBef>
                        <a:spcAft>
                          <a:spcPts val="0"/>
                        </a:spcAft>
                        <a:buNone/>
                      </a:pPr>
                      <a:endParaRPr sz="1400" dirty="0"/>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chemeClr val="accent1">
                        <a:lumMod val="75000"/>
                      </a:schemeClr>
                    </a:solidFill>
                  </a:tcPr>
                </a:tc>
                <a:tc>
                  <a:txBody>
                    <a:bodyPr/>
                    <a:lstStyle/>
                    <a:p>
                      <a:pPr algn="ctr"/>
                      <a:endParaRPr lang="en-US" sz="1400" dirty="0">
                        <a:effectLst/>
                      </a:endParaRPr>
                    </a:p>
                  </a:txBody>
                  <a:tcPr marL="45720" marR="45720" marT="15240" marB="15240"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chemeClr val="accent1">
                        <a:lumMod val="75000"/>
                      </a:schemeClr>
                    </a:solidFill>
                  </a:tcPr>
                </a:tc>
                <a:extLst>
                  <a:ext uri="{0D108BD9-81ED-4DB2-BD59-A6C34878D82A}">
                    <a16:rowId xmlns:a16="http://schemas.microsoft.com/office/drawing/2014/main" val="10003"/>
                  </a:ext>
                </a:extLst>
              </a:tr>
              <a:tr h="534226">
                <a:tc>
                  <a:txBody>
                    <a:bodyPr/>
                    <a:lstStyle/>
                    <a:p>
                      <a:pPr marL="0" lvl="0" indent="0" algn="ctr" rtl="0">
                        <a:spcBef>
                          <a:spcPts val="0"/>
                        </a:spcBef>
                        <a:spcAft>
                          <a:spcPts val="0"/>
                        </a:spcAft>
                        <a:buNone/>
                      </a:pPr>
                      <a:endParaRPr sz="1400" dirty="0"/>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chemeClr val="accent1">
                        <a:lumMod val="40000"/>
                        <a:lumOff val="60000"/>
                      </a:schemeClr>
                    </a:solidFill>
                  </a:tcPr>
                </a:tc>
                <a:tc>
                  <a:txBody>
                    <a:bodyPr/>
                    <a:lstStyle/>
                    <a:p>
                      <a:pPr marL="0" lvl="0" indent="0" algn="ctr" rtl="0">
                        <a:spcBef>
                          <a:spcPts val="0"/>
                        </a:spcBef>
                        <a:spcAft>
                          <a:spcPts val="0"/>
                        </a:spcAft>
                        <a:buNone/>
                      </a:pPr>
                      <a:endParaRPr sz="1400" dirty="0"/>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chemeClr val="accent1">
                        <a:lumMod val="40000"/>
                        <a:lumOff val="60000"/>
                      </a:schemeClr>
                    </a:solidFill>
                  </a:tcPr>
                </a:tc>
                <a:tc>
                  <a:txBody>
                    <a:bodyPr/>
                    <a:lstStyle/>
                    <a:p>
                      <a:pPr marL="0" lvl="0" indent="0" algn="ctr" rtl="0">
                        <a:spcBef>
                          <a:spcPts val="0"/>
                        </a:spcBef>
                        <a:spcAft>
                          <a:spcPts val="0"/>
                        </a:spcAft>
                        <a:buNone/>
                      </a:pPr>
                      <a:endParaRPr sz="1400" dirty="0"/>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chemeClr val="accent1">
                        <a:lumMod val="40000"/>
                        <a:lumOff val="60000"/>
                      </a:schemeClr>
                    </a:solidFill>
                  </a:tcPr>
                </a:tc>
                <a:tc>
                  <a:txBody>
                    <a:bodyPr/>
                    <a:lstStyle/>
                    <a:p>
                      <a:pPr algn="ctr"/>
                      <a:endParaRPr lang="en-US" sz="1400" dirty="0">
                        <a:effectLst/>
                      </a:endParaRPr>
                    </a:p>
                  </a:txBody>
                  <a:tcPr marL="45720" marR="45720" marT="15240" marB="15240"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chemeClr val="accent1">
                        <a:lumMod val="40000"/>
                        <a:lumOff val="60000"/>
                      </a:schemeClr>
                    </a:solidFill>
                  </a:tcPr>
                </a:tc>
                <a:extLst>
                  <a:ext uri="{0D108BD9-81ED-4DB2-BD59-A6C34878D82A}">
                    <a16:rowId xmlns:a16="http://schemas.microsoft.com/office/drawing/2014/main" val="10004"/>
                  </a:ext>
                </a:extLst>
              </a:tr>
            </a:tbl>
          </a:graphicData>
        </a:graphic>
      </p:graphicFrame>
      <p:graphicFrame>
        <p:nvGraphicFramePr>
          <p:cNvPr id="10" name="Table 9"/>
          <p:cNvGraphicFramePr>
            <a:graphicFrameLocks noGrp="1"/>
          </p:cNvGraphicFramePr>
          <p:nvPr/>
        </p:nvGraphicFramePr>
        <p:xfrm>
          <a:off x="6704901" y="2694447"/>
          <a:ext cx="5378884" cy="2671125"/>
        </p:xfrm>
        <a:graphic>
          <a:graphicData uri="http://schemas.openxmlformats.org/drawingml/2006/table">
            <a:tbl>
              <a:tblPr firstRow="1" bandRow="1"/>
              <a:tblGrid>
                <a:gridCol w="1132003">
                  <a:extLst>
                    <a:ext uri="{9D8B030D-6E8A-4147-A177-3AD203B41FA5}">
                      <a16:colId xmlns:a16="http://schemas.microsoft.com/office/drawing/2014/main" val="20000"/>
                    </a:ext>
                  </a:extLst>
                </a:gridCol>
                <a:gridCol w="1172247">
                  <a:extLst>
                    <a:ext uri="{9D8B030D-6E8A-4147-A177-3AD203B41FA5}">
                      <a16:colId xmlns:a16="http://schemas.microsoft.com/office/drawing/2014/main" val="20001"/>
                    </a:ext>
                  </a:extLst>
                </a:gridCol>
                <a:gridCol w="1804633">
                  <a:extLst>
                    <a:ext uri="{9D8B030D-6E8A-4147-A177-3AD203B41FA5}">
                      <a16:colId xmlns:a16="http://schemas.microsoft.com/office/drawing/2014/main" val="20002"/>
                    </a:ext>
                  </a:extLst>
                </a:gridCol>
                <a:gridCol w="1270001">
                  <a:extLst>
                    <a:ext uri="{9D8B030D-6E8A-4147-A177-3AD203B41FA5}">
                      <a16:colId xmlns:a16="http://schemas.microsoft.com/office/drawing/2014/main" val="20003"/>
                    </a:ext>
                  </a:extLst>
                </a:gridCol>
              </a:tblGrid>
              <a:tr h="534225">
                <a:tc>
                  <a:txBody>
                    <a:bodyPr/>
                    <a:lstStyle/>
                    <a:p>
                      <a:pPr marL="0" lvl="0" indent="0" algn="ctr" rtl="0">
                        <a:spcBef>
                          <a:spcPts val="0"/>
                        </a:spcBef>
                        <a:spcAft>
                          <a:spcPts val="0"/>
                        </a:spcAft>
                        <a:buNone/>
                      </a:pPr>
                      <a:endParaRPr sz="1600" b="1" dirty="0">
                        <a:solidFill>
                          <a:schemeClr val="lt1"/>
                        </a:solidFill>
                      </a:endParaRPr>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A6A6A6"/>
                    </a:solidFill>
                  </a:tcPr>
                </a:tc>
                <a:tc>
                  <a:txBody>
                    <a:bodyPr/>
                    <a:lstStyle/>
                    <a:p>
                      <a:pPr marL="0" lvl="0" indent="0" algn="ctr" rtl="0">
                        <a:spcBef>
                          <a:spcPts val="0"/>
                        </a:spcBef>
                        <a:spcAft>
                          <a:spcPts val="0"/>
                        </a:spcAft>
                        <a:buNone/>
                      </a:pPr>
                      <a:endParaRPr sz="1600" b="1" dirty="0">
                        <a:solidFill>
                          <a:schemeClr val="lt1"/>
                        </a:solidFill>
                      </a:endParaRPr>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A6A6A6"/>
                    </a:solidFill>
                  </a:tcPr>
                </a:tc>
                <a:tc>
                  <a:txBody>
                    <a:bodyPr/>
                    <a:lstStyle/>
                    <a:p>
                      <a:pPr marL="0" lvl="0" indent="0" algn="ctr" rtl="0">
                        <a:spcBef>
                          <a:spcPts val="0"/>
                        </a:spcBef>
                        <a:spcAft>
                          <a:spcPts val="0"/>
                        </a:spcAft>
                        <a:buNone/>
                      </a:pPr>
                      <a:endParaRPr sz="1600" b="1" dirty="0">
                        <a:solidFill>
                          <a:schemeClr val="lt1"/>
                        </a:solidFill>
                      </a:endParaRPr>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A6A6A6"/>
                    </a:solidFill>
                  </a:tcPr>
                </a:tc>
                <a:tc>
                  <a:txBody>
                    <a:bodyPr/>
                    <a:lstStyle/>
                    <a:p>
                      <a:pPr marL="0" lvl="0" indent="0" algn="ctr" rtl="0">
                        <a:spcBef>
                          <a:spcPts val="0"/>
                        </a:spcBef>
                        <a:spcAft>
                          <a:spcPts val="0"/>
                        </a:spcAft>
                        <a:buNone/>
                      </a:pPr>
                      <a:endParaRPr sz="1600" b="1" dirty="0">
                        <a:solidFill>
                          <a:schemeClr val="lt1"/>
                        </a:solidFill>
                      </a:endParaRPr>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A6A6A6"/>
                    </a:solidFill>
                  </a:tcPr>
                </a:tc>
                <a:extLst>
                  <a:ext uri="{0D108BD9-81ED-4DB2-BD59-A6C34878D82A}">
                    <a16:rowId xmlns:a16="http://schemas.microsoft.com/office/drawing/2014/main" val="10000"/>
                  </a:ext>
                </a:extLst>
              </a:tr>
              <a:tr h="534225">
                <a:tc>
                  <a:txBody>
                    <a:bodyPr/>
                    <a:lstStyle/>
                    <a:p>
                      <a:pPr marL="0" lvl="0" indent="0" algn="ctr" rtl="0">
                        <a:spcBef>
                          <a:spcPts val="0"/>
                        </a:spcBef>
                        <a:spcAft>
                          <a:spcPts val="0"/>
                        </a:spcAft>
                        <a:buNone/>
                      </a:pPr>
                      <a:endParaRPr sz="1400" dirty="0"/>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DCE6F2"/>
                    </a:solidFill>
                  </a:tcPr>
                </a:tc>
                <a:tc>
                  <a:txBody>
                    <a:bodyPr/>
                    <a:lstStyle/>
                    <a:p>
                      <a:pPr marL="0" lvl="0" indent="0" algn="ctr" rtl="0">
                        <a:spcBef>
                          <a:spcPts val="0"/>
                        </a:spcBef>
                        <a:spcAft>
                          <a:spcPts val="0"/>
                        </a:spcAft>
                        <a:buNone/>
                      </a:pPr>
                      <a:endParaRPr sz="1400" dirty="0"/>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DCE6F2"/>
                    </a:solidFill>
                  </a:tcPr>
                </a:tc>
                <a:tc>
                  <a:txBody>
                    <a:bodyPr/>
                    <a:lstStyle/>
                    <a:p>
                      <a:pPr marL="0" lvl="0" indent="0" algn="ctr" rtl="0">
                        <a:spcBef>
                          <a:spcPts val="0"/>
                        </a:spcBef>
                        <a:spcAft>
                          <a:spcPts val="0"/>
                        </a:spcAft>
                        <a:buNone/>
                      </a:pPr>
                      <a:endParaRPr sz="1400" dirty="0"/>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DCE6F2"/>
                    </a:solidFill>
                  </a:tcPr>
                </a:tc>
                <a:tc>
                  <a:txBody>
                    <a:bodyPr/>
                    <a:lstStyle/>
                    <a:p>
                      <a:pPr algn="ctr"/>
                      <a:endParaRPr lang="en-US" sz="1400" dirty="0">
                        <a:effectLst/>
                      </a:endParaRPr>
                    </a:p>
                  </a:txBody>
                  <a:tcPr marL="45720" marR="45720" marT="15240" marB="15240"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DCE6F2"/>
                    </a:solidFill>
                  </a:tcPr>
                </a:tc>
                <a:extLst>
                  <a:ext uri="{0D108BD9-81ED-4DB2-BD59-A6C34878D82A}">
                    <a16:rowId xmlns:a16="http://schemas.microsoft.com/office/drawing/2014/main" val="10001"/>
                  </a:ext>
                </a:extLst>
              </a:tr>
              <a:tr h="534225">
                <a:tc>
                  <a:txBody>
                    <a:bodyPr/>
                    <a:lstStyle/>
                    <a:p>
                      <a:pPr marL="0" lvl="0" indent="0" algn="ctr" rtl="0">
                        <a:spcBef>
                          <a:spcPts val="0"/>
                        </a:spcBef>
                        <a:spcAft>
                          <a:spcPts val="0"/>
                        </a:spcAft>
                        <a:buNone/>
                      </a:pPr>
                      <a:endParaRPr sz="1400" dirty="0"/>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B9CDE5"/>
                    </a:solidFill>
                  </a:tcPr>
                </a:tc>
                <a:tc>
                  <a:txBody>
                    <a:bodyPr/>
                    <a:lstStyle/>
                    <a:p>
                      <a:pPr marL="0" lvl="0" indent="0" algn="ctr" rtl="0">
                        <a:spcBef>
                          <a:spcPts val="0"/>
                        </a:spcBef>
                        <a:spcAft>
                          <a:spcPts val="0"/>
                        </a:spcAft>
                        <a:buNone/>
                      </a:pPr>
                      <a:endParaRPr sz="1400" dirty="0"/>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B9CDE5"/>
                    </a:solidFill>
                  </a:tcPr>
                </a:tc>
                <a:tc>
                  <a:txBody>
                    <a:bodyPr/>
                    <a:lstStyle/>
                    <a:p>
                      <a:pPr marL="0" lvl="0" indent="0" algn="ctr" rtl="0">
                        <a:spcBef>
                          <a:spcPts val="0"/>
                        </a:spcBef>
                        <a:spcAft>
                          <a:spcPts val="0"/>
                        </a:spcAft>
                        <a:buNone/>
                      </a:pPr>
                      <a:endParaRPr sz="1400" dirty="0"/>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B9CDE5"/>
                    </a:solidFill>
                  </a:tcPr>
                </a:tc>
                <a:tc>
                  <a:txBody>
                    <a:bodyPr/>
                    <a:lstStyle/>
                    <a:p>
                      <a:pPr algn="ctr"/>
                      <a:endParaRPr lang="en-US" sz="1400" dirty="0">
                        <a:effectLst/>
                      </a:endParaRPr>
                    </a:p>
                  </a:txBody>
                  <a:tcPr marL="45720" marR="45720" marT="15240" marB="15240"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B9CDE5"/>
                    </a:solidFill>
                  </a:tcPr>
                </a:tc>
                <a:extLst>
                  <a:ext uri="{0D108BD9-81ED-4DB2-BD59-A6C34878D82A}">
                    <a16:rowId xmlns:a16="http://schemas.microsoft.com/office/drawing/2014/main" val="10002"/>
                  </a:ext>
                </a:extLst>
              </a:tr>
              <a:tr h="534225">
                <a:tc>
                  <a:txBody>
                    <a:bodyPr/>
                    <a:lstStyle/>
                    <a:p>
                      <a:pPr marL="0" lvl="0" indent="0" algn="ctr" rtl="0">
                        <a:spcBef>
                          <a:spcPts val="0"/>
                        </a:spcBef>
                        <a:spcAft>
                          <a:spcPts val="0"/>
                        </a:spcAft>
                        <a:buNone/>
                      </a:pPr>
                      <a:endParaRPr sz="1400" dirty="0"/>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95B3D7"/>
                    </a:solidFill>
                  </a:tcPr>
                </a:tc>
                <a:tc>
                  <a:txBody>
                    <a:bodyPr/>
                    <a:lstStyle/>
                    <a:p>
                      <a:pPr marL="0" lvl="0" indent="0" algn="ctr" rtl="0">
                        <a:spcBef>
                          <a:spcPts val="0"/>
                        </a:spcBef>
                        <a:spcAft>
                          <a:spcPts val="0"/>
                        </a:spcAft>
                        <a:buNone/>
                      </a:pPr>
                      <a:endParaRPr sz="1400" dirty="0"/>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95B3D7"/>
                    </a:solidFill>
                  </a:tcPr>
                </a:tc>
                <a:tc>
                  <a:txBody>
                    <a:bodyPr/>
                    <a:lstStyle/>
                    <a:p>
                      <a:pPr marL="0" lvl="0" indent="0" algn="ctr" rtl="0">
                        <a:spcBef>
                          <a:spcPts val="0"/>
                        </a:spcBef>
                        <a:spcAft>
                          <a:spcPts val="0"/>
                        </a:spcAft>
                        <a:buNone/>
                      </a:pPr>
                      <a:endParaRPr sz="1400" dirty="0"/>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95B3D7"/>
                    </a:solidFill>
                  </a:tcPr>
                </a:tc>
                <a:tc>
                  <a:txBody>
                    <a:bodyPr/>
                    <a:lstStyle/>
                    <a:p>
                      <a:pPr algn="ctr"/>
                      <a:endParaRPr lang="en-US" sz="1400" dirty="0">
                        <a:effectLst/>
                      </a:endParaRPr>
                    </a:p>
                  </a:txBody>
                  <a:tcPr marL="45720" marR="45720" marT="15240" marB="15240"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95B3D7"/>
                    </a:solidFill>
                  </a:tcPr>
                </a:tc>
                <a:extLst>
                  <a:ext uri="{0D108BD9-81ED-4DB2-BD59-A6C34878D82A}">
                    <a16:rowId xmlns:a16="http://schemas.microsoft.com/office/drawing/2014/main" val="10003"/>
                  </a:ext>
                </a:extLst>
              </a:tr>
              <a:tr h="534225">
                <a:tc>
                  <a:txBody>
                    <a:bodyPr/>
                    <a:lstStyle/>
                    <a:p>
                      <a:pPr marL="0" lvl="0" indent="0" algn="ctr" rtl="0">
                        <a:spcBef>
                          <a:spcPts val="0"/>
                        </a:spcBef>
                        <a:spcAft>
                          <a:spcPts val="0"/>
                        </a:spcAft>
                        <a:buNone/>
                      </a:pPr>
                      <a:endParaRPr sz="1400" dirty="0"/>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376092"/>
                    </a:solidFill>
                  </a:tcPr>
                </a:tc>
                <a:tc>
                  <a:txBody>
                    <a:bodyPr/>
                    <a:lstStyle/>
                    <a:p>
                      <a:pPr marL="0" lvl="0" indent="0" algn="ctr" rtl="0">
                        <a:spcBef>
                          <a:spcPts val="0"/>
                        </a:spcBef>
                        <a:spcAft>
                          <a:spcPts val="0"/>
                        </a:spcAft>
                        <a:buNone/>
                      </a:pPr>
                      <a:endParaRPr sz="1400" dirty="0"/>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376092"/>
                    </a:solidFill>
                  </a:tcPr>
                </a:tc>
                <a:tc>
                  <a:txBody>
                    <a:bodyPr/>
                    <a:lstStyle/>
                    <a:p>
                      <a:pPr marL="0" lvl="0" indent="0" algn="ctr" rtl="0">
                        <a:spcBef>
                          <a:spcPts val="0"/>
                        </a:spcBef>
                        <a:spcAft>
                          <a:spcPts val="0"/>
                        </a:spcAft>
                        <a:buNone/>
                      </a:pPr>
                      <a:endParaRPr sz="1400" dirty="0"/>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376092"/>
                    </a:solidFill>
                  </a:tcPr>
                </a:tc>
                <a:tc>
                  <a:txBody>
                    <a:bodyPr/>
                    <a:lstStyle/>
                    <a:p>
                      <a:pPr algn="ctr"/>
                      <a:endParaRPr lang="en-US" sz="1400" dirty="0">
                        <a:effectLst/>
                      </a:endParaRPr>
                    </a:p>
                  </a:txBody>
                  <a:tcPr marL="45720" marR="45720" marT="15240" marB="15240"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376092"/>
                    </a:solidFill>
                  </a:tcPr>
                </a:tc>
                <a:extLst>
                  <a:ext uri="{0D108BD9-81ED-4DB2-BD59-A6C34878D82A}">
                    <a16:rowId xmlns:a16="http://schemas.microsoft.com/office/drawing/2014/main" val="10004"/>
                  </a:ext>
                </a:extLst>
              </a:tr>
            </a:tbl>
          </a:graphicData>
        </a:graphic>
      </p:graphicFrame>
      <p:grpSp>
        <p:nvGrpSpPr>
          <p:cNvPr id="11" name="Group 10"/>
          <p:cNvGrpSpPr/>
          <p:nvPr/>
        </p:nvGrpSpPr>
        <p:grpSpPr>
          <a:xfrm>
            <a:off x="7113499" y="5134799"/>
            <a:ext cx="3329484" cy="1586106"/>
            <a:chOff x="6009784" y="4089073"/>
            <a:chExt cx="2928396" cy="2552214"/>
          </a:xfrm>
        </p:grpSpPr>
        <p:sp>
          <p:nvSpPr>
            <p:cNvPr id="12" name="Rounded Rectangular Callout 2"/>
            <p:cNvSpPr/>
            <p:nvPr/>
          </p:nvSpPr>
          <p:spPr>
            <a:xfrm>
              <a:off x="6009784" y="4089073"/>
              <a:ext cx="2928396" cy="2552214"/>
            </a:xfrm>
            <a:custGeom>
              <a:avLst/>
              <a:gdLst>
                <a:gd name="connsiteX0" fmla="*/ 0 w 2928396"/>
                <a:gd name="connsiteY0" fmla="*/ 285509 h 1713022"/>
                <a:gd name="connsiteX1" fmla="*/ 285509 w 2928396"/>
                <a:gd name="connsiteY1" fmla="*/ 0 h 1713022"/>
                <a:gd name="connsiteX2" fmla="*/ 488066 w 2928396"/>
                <a:gd name="connsiteY2" fmla="*/ 0 h 1713022"/>
                <a:gd name="connsiteX3" fmla="*/ 1050884 w 2928396"/>
                <a:gd name="connsiteY3" fmla="*/ -839192 h 1713022"/>
                <a:gd name="connsiteX4" fmla="*/ 1220165 w 2928396"/>
                <a:gd name="connsiteY4" fmla="*/ 0 h 1713022"/>
                <a:gd name="connsiteX5" fmla="*/ 2642887 w 2928396"/>
                <a:gd name="connsiteY5" fmla="*/ 0 h 1713022"/>
                <a:gd name="connsiteX6" fmla="*/ 2928396 w 2928396"/>
                <a:gd name="connsiteY6" fmla="*/ 285509 h 1713022"/>
                <a:gd name="connsiteX7" fmla="*/ 2928396 w 2928396"/>
                <a:gd name="connsiteY7" fmla="*/ 285504 h 1713022"/>
                <a:gd name="connsiteX8" fmla="*/ 2928396 w 2928396"/>
                <a:gd name="connsiteY8" fmla="*/ 285504 h 1713022"/>
                <a:gd name="connsiteX9" fmla="*/ 2928396 w 2928396"/>
                <a:gd name="connsiteY9" fmla="*/ 713759 h 1713022"/>
                <a:gd name="connsiteX10" fmla="*/ 2928396 w 2928396"/>
                <a:gd name="connsiteY10" fmla="*/ 1427513 h 1713022"/>
                <a:gd name="connsiteX11" fmla="*/ 2642887 w 2928396"/>
                <a:gd name="connsiteY11" fmla="*/ 1713022 h 1713022"/>
                <a:gd name="connsiteX12" fmla="*/ 1220165 w 2928396"/>
                <a:gd name="connsiteY12" fmla="*/ 1713022 h 1713022"/>
                <a:gd name="connsiteX13" fmla="*/ 488066 w 2928396"/>
                <a:gd name="connsiteY13" fmla="*/ 1713022 h 1713022"/>
                <a:gd name="connsiteX14" fmla="*/ 488066 w 2928396"/>
                <a:gd name="connsiteY14" fmla="*/ 1713022 h 1713022"/>
                <a:gd name="connsiteX15" fmla="*/ 285509 w 2928396"/>
                <a:gd name="connsiteY15" fmla="*/ 1713022 h 1713022"/>
                <a:gd name="connsiteX16" fmla="*/ 0 w 2928396"/>
                <a:gd name="connsiteY16" fmla="*/ 1427513 h 1713022"/>
                <a:gd name="connsiteX17" fmla="*/ 0 w 2928396"/>
                <a:gd name="connsiteY17" fmla="*/ 713759 h 1713022"/>
                <a:gd name="connsiteX18" fmla="*/ 0 w 2928396"/>
                <a:gd name="connsiteY18" fmla="*/ 285504 h 1713022"/>
                <a:gd name="connsiteX19" fmla="*/ 0 w 2928396"/>
                <a:gd name="connsiteY19" fmla="*/ 285504 h 1713022"/>
                <a:gd name="connsiteX20" fmla="*/ 0 w 2928396"/>
                <a:gd name="connsiteY20" fmla="*/ 285509 h 1713022"/>
                <a:gd name="connsiteX0" fmla="*/ 0 w 2928396"/>
                <a:gd name="connsiteY0" fmla="*/ 1124701 h 2552214"/>
                <a:gd name="connsiteX1" fmla="*/ 285509 w 2928396"/>
                <a:gd name="connsiteY1" fmla="*/ 839192 h 2552214"/>
                <a:gd name="connsiteX2" fmla="*/ 904754 w 2928396"/>
                <a:gd name="connsiteY2" fmla="*/ 862342 h 2552214"/>
                <a:gd name="connsiteX3" fmla="*/ 1050884 w 2928396"/>
                <a:gd name="connsiteY3" fmla="*/ 0 h 2552214"/>
                <a:gd name="connsiteX4" fmla="*/ 1220165 w 2928396"/>
                <a:gd name="connsiteY4" fmla="*/ 839192 h 2552214"/>
                <a:gd name="connsiteX5" fmla="*/ 2642887 w 2928396"/>
                <a:gd name="connsiteY5" fmla="*/ 839192 h 2552214"/>
                <a:gd name="connsiteX6" fmla="*/ 2928396 w 2928396"/>
                <a:gd name="connsiteY6" fmla="*/ 1124701 h 2552214"/>
                <a:gd name="connsiteX7" fmla="*/ 2928396 w 2928396"/>
                <a:gd name="connsiteY7" fmla="*/ 1124696 h 2552214"/>
                <a:gd name="connsiteX8" fmla="*/ 2928396 w 2928396"/>
                <a:gd name="connsiteY8" fmla="*/ 1124696 h 2552214"/>
                <a:gd name="connsiteX9" fmla="*/ 2928396 w 2928396"/>
                <a:gd name="connsiteY9" fmla="*/ 1552951 h 2552214"/>
                <a:gd name="connsiteX10" fmla="*/ 2928396 w 2928396"/>
                <a:gd name="connsiteY10" fmla="*/ 2266705 h 2552214"/>
                <a:gd name="connsiteX11" fmla="*/ 2642887 w 2928396"/>
                <a:gd name="connsiteY11" fmla="*/ 2552214 h 2552214"/>
                <a:gd name="connsiteX12" fmla="*/ 1220165 w 2928396"/>
                <a:gd name="connsiteY12" fmla="*/ 2552214 h 2552214"/>
                <a:gd name="connsiteX13" fmla="*/ 488066 w 2928396"/>
                <a:gd name="connsiteY13" fmla="*/ 2552214 h 2552214"/>
                <a:gd name="connsiteX14" fmla="*/ 488066 w 2928396"/>
                <a:gd name="connsiteY14" fmla="*/ 2552214 h 2552214"/>
                <a:gd name="connsiteX15" fmla="*/ 285509 w 2928396"/>
                <a:gd name="connsiteY15" fmla="*/ 2552214 h 2552214"/>
                <a:gd name="connsiteX16" fmla="*/ 0 w 2928396"/>
                <a:gd name="connsiteY16" fmla="*/ 2266705 h 2552214"/>
                <a:gd name="connsiteX17" fmla="*/ 0 w 2928396"/>
                <a:gd name="connsiteY17" fmla="*/ 1552951 h 2552214"/>
                <a:gd name="connsiteX18" fmla="*/ 0 w 2928396"/>
                <a:gd name="connsiteY18" fmla="*/ 1124696 h 2552214"/>
                <a:gd name="connsiteX19" fmla="*/ 0 w 2928396"/>
                <a:gd name="connsiteY19" fmla="*/ 1124696 h 2552214"/>
                <a:gd name="connsiteX20" fmla="*/ 0 w 2928396"/>
                <a:gd name="connsiteY20" fmla="*/ 1124701 h 25522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928396" h="2552214">
                  <a:moveTo>
                    <a:pt x="0" y="1124701"/>
                  </a:moveTo>
                  <a:cubicBezTo>
                    <a:pt x="0" y="967019"/>
                    <a:pt x="127827" y="839192"/>
                    <a:pt x="285509" y="839192"/>
                  </a:cubicBezTo>
                  <a:lnTo>
                    <a:pt x="904754" y="862342"/>
                  </a:lnTo>
                  <a:lnTo>
                    <a:pt x="1050884" y="0"/>
                  </a:lnTo>
                  <a:lnTo>
                    <a:pt x="1220165" y="839192"/>
                  </a:lnTo>
                  <a:lnTo>
                    <a:pt x="2642887" y="839192"/>
                  </a:lnTo>
                  <a:cubicBezTo>
                    <a:pt x="2800569" y="839192"/>
                    <a:pt x="2928396" y="967019"/>
                    <a:pt x="2928396" y="1124701"/>
                  </a:cubicBezTo>
                  <a:lnTo>
                    <a:pt x="2928396" y="1124696"/>
                  </a:lnTo>
                  <a:lnTo>
                    <a:pt x="2928396" y="1124696"/>
                  </a:lnTo>
                  <a:lnTo>
                    <a:pt x="2928396" y="1552951"/>
                  </a:lnTo>
                  <a:lnTo>
                    <a:pt x="2928396" y="2266705"/>
                  </a:lnTo>
                  <a:cubicBezTo>
                    <a:pt x="2928396" y="2424387"/>
                    <a:pt x="2800569" y="2552214"/>
                    <a:pt x="2642887" y="2552214"/>
                  </a:cubicBezTo>
                  <a:lnTo>
                    <a:pt x="1220165" y="2552214"/>
                  </a:lnTo>
                  <a:lnTo>
                    <a:pt x="488066" y="2552214"/>
                  </a:lnTo>
                  <a:lnTo>
                    <a:pt x="488066" y="2552214"/>
                  </a:lnTo>
                  <a:lnTo>
                    <a:pt x="285509" y="2552214"/>
                  </a:lnTo>
                  <a:cubicBezTo>
                    <a:pt x="127827" y="2552214"/>
                    <a:pt x="0" y="2424387"/>
                    <a:pt x="0" y="2266705"/>
                  </a:cubicBezTo>
                  <a:lnTo>
                    <a:pt x="0" y="1552951"/>
                  </a:lnTo>
                  <a:lnTo>
                    <a:pt x="0" y="1124696"/>
                  </a:lnTo>
                  <a:lnTo>
                    <a:pt x="0" y="1124696"/>
                  </a:lnTo>
                  <a:lnTo>
                    <a:pt x="0" y="1124701"/>
                  </a:lnTo>
                  <a:close/>
                </a:path>
              </a:pathLst>
            </a:custGeom>
            <a:solidFill>
              <a:schemeClr val="tx1">
                <a:lumMod val="75000"/>
                <a:lumOff val="25000"/>
              </a:schemeClr>
            </a:solidFill>
            <a:ln>
              <a:solidFill>
                <a:schemeClr val="tx1">
                  <a:lumMod val="75000"/>
                  <a:lumOff val="25000"/>
                </a:schemeClr>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13" name="Google Shape;324;p34"/>
            <p:cNvSpPr txBox="1"/>
            <p:nvPr/>
          </p:nvSpPr>
          <p:spPr>
            <a:xfrm>
              <a:off x="6064537" y="4939876"/>
              <a:ext cx="2718462" cy="1510232"/>
            </a:xfrm>
            <a:prstGeom prst="rect">
              <a:avLst/>
            </a:prstGeom>
            <a:noFill/>
            <a:ln>
              <a:noFill/>
            </a:ln>
          </p:spPr>
          <p:txBody>
            <a:bodyPr spcFirstLastPara="1" wrap="square" lIns="0" tIns="8504" rIns="0" bIns="0" anchor="t" anchorCtr="0">
              <a:noAutofit/>
            </a:bodyPr>
            <a:lstStyle/>
            <a:p>
              <a:pPr marL="8164">
                <a:lnSpc>
                  <a:spcPct val="116753"/>
                </a:lnSpc>
              </a:pPr>
              <a:r>
                <a:rPr lang="en-US" sz="2800" b="1" dirty="0">
                  <a:solidFill>
                    <a:srgbClr val="FFFFFF"/>
                  </a:solidFill>
                  <a:latin typeface="Verdana" panose="020B0604030504040204" pitchFamily="34" charset="0"/>
                  <a:ea typeface="Verdana" panose="020B0604030504040204" pitchFamily="34" charset="0"/>
                  <a:cs typeface="Calibri"/>
                  <a:sym typeface="Trebuchet MS"/>
                </a:rPr>
                <a:t>=</a:t>
              </a:r>
              <a:r>
                <a:rPr lang="en-US" sz="2400" dirty="0">
                  <a:solidFill>
                    <a:srgbClr val="FFFFFF"/>
                  </a:solidFill>
                  <a:latin typeface="Trebuchet MS"/>
                  <a:ea typeface="Trebuchet MS"/>
                  <a:cs typeface="Trebuchet MS"/>
                  <a:sym typeface="Trebuchet MS"/>
                </a:rPr>
                <a:t>  </a:t>
              </a:r>
              <a:r>
                <a:rPr lang="en-US" sz="2062" dirty="0">
                  <a:solidFill>
                    <a:srgbClr val="FFFFFF"/>
                  </a:solidFill>
                  <a:latin typeface="Trebuchet MS"/>
                  <a:ea typeface="Trebuchet MS"/>
                  <a:cs typeface="Trebuchet MS"/>
                  <a:sym typeface="Trebuchet MS"/>
                </a:rPr>
                <a:t>Number of rows</a:t>
              </a:r>
            </a:p>
            <a:p>
              <a:pPr marL="8164">
                <a:lnSpc>
                  <a:spcPct val="116753"/>
                </a:lnSpc>
              </a:pPr>
              <a:r>
                <a:rPr lang="en-US" sz="2800" b="1" dirty="0">
                  <a:solidFill>
                    <a:srgbClr val="FFFFFF"/>
                  </a:solidFill>
                  <a:latin typeface="Verdana" panose="020B0604030504040204" pitchFamily="34" charset="0"/>
                  <a:ea typeface="Verdana" panose="020B0604030504040204" pitchFamily="34" charset="0"/>
                  <a:cs typeface="Calibri"/>
                  <a:sym typeface="Trebuchet MS"/>
                </a:rPr>
                <a:t>=</a:t>
              </a:r>
              <a:r>
                <a:rPr lang="en-US" sz="2800" dirty="0">
                  <a:solidFill>
                    <a:srgbClr val="FFFFFF"/>
                  </a:solidFill>
                  <a:latin typeface="Trebuchet MS"/>
                  <a:ea typeface="Calibri"/>
                  <a:cs typeface="Calibri"/>
                  <a:sym typeface="Trebuchet MS"/>
                </a:rPr>
                <a:t> </a:t>
              </a:r>
              <a:r>
                <a:rPr lang="en-US" sz="2062" dirty="0">
                  <a:solidFill>
                    <a:srgbClr val="FFFFFF"/>
                  </a:solidFill>
                  <a:latin typeface="Trebuchet MS"/>
                  <a:ea typeface="Calibri"/>
                  <a:cs typeface="Calibri"/>
                  <a:sym typeface="Trebuchet MS"/>
                </a:rPr>
                <a:t> Number of Columns</a:t>
              </a:r>
              <a:endParaRPr sz="2062" dirty="0">
                <a:latin typeface="Calibri"/>
                <a:ea typeface="Calibri"/>
                <a:cs typeface="Calibri"/>
                <a:sym typeface="Calibri"/>
              </a:endParaRPr>
            </a:p>
          </p:txBody>
        </p:sp>
      </p:grpSp>
    </p:spTree>
    <p:extLst>
      <p:ext uri="{BB962C8B-B14F-4D97-AF65-F5344CB8AC3E}">
        <p14:creationId xmlns:p14="http://schemas.microsoft.com/office/powerpoint/2010/main" val="28258331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fade">
                                      <p:cBhvr>
                                        <p:cTn id="7"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Shape 291"/>
        <p:cNvGrpSpPr/>
        <p:nvPr/>
      </p:nvGrpSpPr>
      <p:grpSpPr>
        <a:xfrm>
          <a:off x="0" y="0"/>
          <a:ext cx="0" cy="0"/>
          <a:chOff x="0" y="0"/>
          <a:chExt cx="0" cy="0"/>
        </a:xfrm>
      </p:grpSpPr>
      <p:sp>
        <p:nvSpPr>
          <p:cNvPr id="13" name="Google Shape;131;p17"/>
          <p:cNvSpPr/>
          <p:nvPr/>
        </p:nvSpPr>
        <p:spPr>
          <a:xfrm>
            <a:off x="1758718" y="2201670"/>
            <a:ext cx="8869680" cy="809030"/>
          </a:xfrm>
          <a:custGeom>
            <a:avLst/>
            <a:gdLst/>
            <a:ahLst/>
            <a:cxnLst/>
            <a:rect l="l" t="t" r="r" b="b"/>
            <a:pathLst>
              <a:path w="14544040" h="1333500" extrusionOk="0">
                <a:moveTo>
                  <a:pt x="0" y="0"/>
                </a:moveTo>
                <a:lnTo>
                  <a:pt x="14543737" y="0"/>
                </a:lnTo>
                <a:lnTo>
                  <a:pt x="14543737" y="1333348"/>
                </a:lnTo>
                <a:lnTo>
                  <a:pt x="0" y="1333348"/>
                </a:lnTo>
                <a:lnTo>
                  <a:pt x="0" y="0"/>
                </a:lnTo>
                <a:close/>
              </a:path>
            </a:pathLst>
          </a:custGeom>
          <a:solidFill>
            <a:srgbClr val="F0F2F4"/>
          </a:solidFill>
          <a:ln>
            <a:solidFill>
              <a:schemeClr val="tx1">
                <a:lumMod val="85000"/>
                <a:lumOff val="15000"/>
              </a:schemeClr>
            </a:solidFill>
          </a:ln>
        </p:spPr>
        <p:txBody>
          <a:bodyPr spcFirstLastPara="1" wrap="square" lIns="0" tIns="0" rIns="0" bIns="0" anchor="t" anchorCtr="0">
            <a:noAutofit/>
          </a:bodyPr>
          <a:lstStyle/>
          <a:p>
            <a:endParaRPr sz="964"/>
          </a:p>
        </p:txBody>
      </p:sp>
      <p:sp>
        <p:nvSpPr>
          <p:cNvPr id="14" name="Rectangle 13"/>
          <p:cNvSpPr/>
          <p:nvPr/>
        </p:nvSpPr>
        <p:spPr>
          <a:xfrm>
            <a:off x="1970276" y="2313797"/>
            <a:ext cx="4253087" cy="584775"/>
          </a:xfrm>
          <a:prstGeom prst="rect">
            <a:avLst/>
          </a:prstGeom>
        </p:spPr>
        <p:txBody>
          <a:bodyPr wrap="none">
            <a:spAutoFit/>
          </a:bodyPr>
          <a:lstStyle/>
          <a:p>
            <a:r>
              <a:rPr lang="en-US" sz="3200" dirty="0">
                <a:latin typeface="Consolas" panose="020B0609020204030204" pitchFamily="49" charset="0"/>
                <a:ea typeface="Courier New"/>
                <a:cs typeface="Consolas" panose="020B0609020204030204" pitchFamily="49" charset="0"/>
                <a:sym typeface="Courier New"/>
              </a:rPr>
              <a:t>arrange(</a:t>
            </a:r>
            <a:r>
              <a:rPr lang="en-US" sz="3200" dirty="0">
                <a:solidFill>
                  <a:srgbClr val="0365C0"/>
                </a:solidFill>
                <a:latin typeface="Consolas" panose="020B0609020204030204" pitchFamily="49" charset="0"/>
                <a:ea typeface="Courier New"/>
                <a:cs typeface="Consolas" panose="020B0609020204030204" pitchFamily="49" charset="0"/>
                <a:sym typeface="Courier New"/>
              </a:rPr>
              <a:t>data,</a:t>
            </a:r>
            <a:r>
              <a:rPr lang="en-US" sz="3200" dirty="0">
                <a:solidFill>
                  <a:srgbClr val="9BBB59"/>
                </a:solidFill>
                <a:latin typeface="Consolas" panose="020B0609020204030204" pitchFamily="49" charset="0"/>
                <a:ea typeface="Courier New"/>
                <a:cs typeface="Consolas" panose="020B0609020204030204" pitchFamily="49" charset="0"/>
                <a:sym typeface="Courier New"/>
              </a:rPr>
              <a:t>... </a:t>
            </a:r>
            <a:r>
              <a:rPr lang="en-US" sz="3200" dirty="0">
                <a:latin typeface="Consolas" panose="020B0609020204030204" pitchFamily="49" charset="0"/>
                <a:ea typeface="Courier New"/>
                <a:cs typeface="Consolas" panose="020B0609020204030204" pitchFamily="49" charset="0"/>
                <a:sym typeface="Courier New"/>
              </a:rPr>
              <a:t>)</a:t>
            </a:r>
            <a:endParaRPr lang="en-US" dirty="0"/>
          </a:p>
        </p:txBody>
      </p:sp>
      <p:sp>
        <p:nvSpPr>
          <p:cNvPr id="15" name="Google Shape;46;p7"/>
          <p:cNvSpPr>
            <a:spLocks noChangeAspect="1"/>
          </p:cNvSpPr>
          <p:nvPr/>
        </p:nvSpPr>
        <p:spPr>
          <a:xfrm>
            <a:off x="11152671" y="5805616"/>
            <a:ext cx="776274" cy="835671"/>
          </a:xfrm>
          <a:prstGeom prst="rect">
            <a:avLst/>
          </a:prstGeom>
          <a:blipFill rotWithShape="1">
            <a:blip r:embed="rId3">
              <a:alphaModFix/>
            </a:blip>
            <a:stretch>
              <a:fillRect/>
            </a:stretch>
          </a:blipFill>
          <a:ln>
            <a:noFill/>
          </a:ln>
        </p:spPr>
        <p:txBody>
          <a:bodyPr spcFirstLastPara="1" wrap="square" lIns="0" tIns="0" rIns="0" bIns="0" anchor="t" anchorCtr="0">
            <a:noAutofit/>
          </a:bodyPr>
          <a:lstStyle/>
          <a:p>
            <a:endParaRPr sz="964"/>
          </a:p>
        </p:txBody>
      </p:sp>
      <p:sp>
        <p:nvSpPr>
          <p:cNvPr id="16" name="Google Shape;172;p20"/>
          <p:cNvSpPr/>
          <p:nvPr/>
        </p:nvSpPr>
        <p:spPr>
          <a:xfrm>
            <a:off x="4867705" y="2926883"/>
            <a:ext cx="3840689" cy="2153752"/>
          </a:xfrm>
          <a:custGeom>
            <a:avLst/>
            <a:gdLst>
              <a:gd name="connsiteX0" fmla="*/ 6812950 w 7169286"/>
              <a:gd name="connsiteY0" fmla="*/ 1066067 h 3683789"/>
              <a:gd name="connsiteX1" fmla="*/ 356337 w 7169286"/>
              <a:gd name="connsiteY1" fmla="*/ 1066067 h 3683789"/>
              <a:gd name="connsiteX2" fmla="*/ 307986 w 7169286"/>
              <a:gd name="connsiteY2" fmla="*/ 1069320 h 3683789"/>
              <a:gd name="connsiteX3" fmla="*/ 261611 w 7169286"/>
              <a:gd name="connsiteY3" fmla="*/ 1078796 h 3683789"/>
              <a:gd name="connsiteX4" fmla="*/ 217637 w 7169286"/>
              <a:gd name="connsiteY4" fmla="*/ 1094070 h 3683789"/>
              <a:gd name="connsiteX5" fmla="*/ 176489 w 7169286"/>
              <a:gd name="connsiteY5" fmla="*/ 1114718 h 3683789"/>
              <a:gd name="connsiteX6" fmla="*/ 138592 w 7169286"/>
              <a:gd name="connsiteY6" fmla="*/ 1140316 h 3683789"/>
              <a:gd name="connsiteX7" fmla="*/ 104371 w 7169286"/>
              <a:gd name="connsiteY7" fmla="*/ 1170438 h 3683789"/>
              <a:gd name="connsiteX8" fmla="*/ 74249 w 7169286"/>
              <a:gd name="connsiteY8" fmla="*/ 1204659 h 3683789"/>
              <a:gd name="connsiteX9" fmla="*/ 48651 w 7169286"/>
              <a:gd name="connsiteY9" fmla="*/ 1242556 h 3683789"/>
              <a:gd name="connsiteX10" fmla="*/ 28003 w 7169286"/>
              <a:gd name="connsiteY10" fmla="*/ 1283704 h 3683789"/>
              <a:gd name="connsiteX11" fmla="*/ 12729 w 7169286"/>
              <a:gd name="connsiteY11" fmla="*/ 1327678 h 3683789"/>
              <a:gd name="connsiteX12" fmla="*/ 3253 w 7169286"/>
              <a:gd name="connsiteY12" fmla="*/ 1374053 h 3683789"/>
              <a:gd name="connsiteX13" fmla="*/ 0 w 7169286"/>
              <a:gd name="connsiteY13" fmla="*/ 1422404 h 3683789"/>
              <a:gd name="connsiteX14" fmla="*/ 0 w 7169286"/>
              <a:gd name="connsiteY14" fmla="*/ 3327451 h 3683789"/>
              <a:gd name="connsiteX15" fmla="*/ 3253 w 7169286"/>
              <a:gd name="connsiteY15" fmla="*/ 3375803 h 3683789"/>
              <a:gd name="connsiteX16" fmla="*/ 12729 w 7169286"/>
              <a:gd name="connsiteY16" fmla="*/ 3422178 h 3683789"/>
              <a:gd name="connsiteX17" fmla="*/ 28003 w 7169286"/>
              <a:gd name="connsiteY17" fmla="*/ 3466151 h 3683789"/>
              <a:gd name="connsiteX18" fmla="*/ 48651 w 7169286"/>
              <a:gd name="connsiteY18" fmla="*/ 3507299 h 3683789"/>
              <a:gd name="connsiteX19" fmla="*/ 74249 w 7169286"/>
              <a:gd name="connsiteY19" fmla="*/ 3545196 h 3683789"/>
              <a:gd name="connsiteX20" fmla="*/ 104371 w 7169286"/>
              <a:gd name="connsiteY20" fmla="*/ 3579417 h 3683789"/>
              <a:gd name="connsiteX21" fmla="*/ 138592 w 7169286"/>
              <a:gd name="connsiteY21" fmla="*/ 3609539 h 3683789"/>
              <a:gd name="connsiteX22" fmla="*/ 176489 w 7169286"/>
              <a:gd name="connsiteY22" fmla="*/ 3635136 h 3683789"/>
              <a:gd name="connsiteX23" fmla="*/ 217637 w 7169286"/>
              <a:gd name="connsiteY23" fmla="*/ 3655784 h 3683789"/>
              <a:gd name="connsiteX24" fmla="*/ 261611 w 7169286"/>
              <a:gd name="connsiteY24" fmla="*/ 3671059 h 3683789"/>
              <a:gd name="connsiteX25" fmla="*/ 307986 w 7169286"/>
              <a:gd name="connsiteY25" fmla="*/ 3680535 h 3683789"/>
              <a:gd name="connsiteX26" fmla="*/ 356337 w 7169286"/>
              <a:gd name="connsiteY26" fmla="*/ 3683788 h 3683789"/>
              <a:gd name="connsiteX27" fmla="*/ 6812950 w 7169286"/>
              <a:gd name="connsiteY27" fmla="*/ 3683788 h 3683789"/>
              <a:gd name="connsiteX28" fmla="*/ 6861301 w 7169286"/>
              <a:gd name="connsiteY28" fmla="*/ 3680535 h 3683789"/>
              <a:gd name="connsiteX29" fmla="*/ 6907675 w 7169286"/>
              <a:gd name="connsiteY29" fmla="*/ 3671059 h 3683789"/>
              <a:gd name="connsiteX30" fmla="*/ 6951648 w 7169286"/>
              <a:gd name="connsiteY30" fmla="*/ 3655784 h 3683789"/>
              <a:gd name="connsiteX31" fmla="*/ 6992795 w 7169286"/>
              <a:gd name="connsiteY31" fmla="*/ 3635136 h 3683789"/>
              <a:gd name="connsiteX32" fmla="*/ 7030692 w 7169286"/>
              <a:gd name="connsiteY32" fmla="*/ 3609539 h 3683789"/>
              <a:gd name="connsiteX33" fmla="*/ 7064914 w 7169286"/>
              <a:gd name="connsiteY33" fmla="*/ 3579417 h 3683789"/>
              <a:gd name="connsiteX34" fmla="*/ 7095036 w 7169286"/>
              <a:gd name="connsiteY34" fmla="*/ 3545196 h 3683789"/>
              <a:gd name="connsiteX35" fmla="*/ 7120633 w 7169286"/>
              <a:gd name="connsiteY35" fmla="*/ 3507299 h 3683789"/>
              <a:gd name="connsiteX36" fmla="*/ 7141281 w 7169286"/>
              <a:gd name="connsiteY36" fmla="*/ 3466151 h 3683789"/>
              <a:gd name="connsiteX37" fmla="*/ 7156556 w 7169286"/>
              <a:gd name="connsiteY37" fmla="*/ 3422178 h 3683789"/>
              <a:gd name="connsiteX38" fmla="*/ 7166032 w 7169286"/>
              <a:gd name="connsiteY38" fmla="*/ 3375803 h 3683789"/>
              <a:gd name="connsiteX39" fmla="*/ 7169285 w 7169286"/>
              <a:gd name="connsiteY39" fmla="*/ 3327451 h 3683789"/>
              <a:gd name="connsiteX40" fmla="*/ 7169285 w 7169286"/>
              <a:gd name="connsiteY40" fmla="*/ 1422404 h 3683789"/>
              <a:gd name="connsiteX41" fmla="*/ 7166032 w 7169286"/>
              <a:gd name="connsiteY41" fmla="*/ 1374053 h 3683789"/>
              <a:gd name="connsiteX42" fmla="*/ 7156556 w 7169286"/>
              <a:gd name="connsiteY42" fmla="*/ 1327678 h 3683789"/>
              <a:gd name="connsiteX43" fmla="*/ 7141281 w 7169286"/>
              <a:gd name="connsiteY43" fmla="*/ 1283704 h 3683789"/>
              <a:gd name="connsiteX44" fmla="*/ 7120633 w 7169286"/>
              <a:gd name="connsiteY44" fmla="*/ 1242556 h 3683789"/>
              <a:gd name="connsiteX45" fmla="*/ 7095036 w 7169286"/>
              <a:gd name="connsiteY45" fmla="*/ 1204659 h 3683789"/>
              <a:gd name="connsiteX46" fmla="*/ 7064914 w 7169286"/>
              <a:gd name="connsiteY46" fmla="*/ 1170438 h 3683789"/>
              <a:gd name="connsiteX47" fmla="*/ 7030692 w 7169286"/>
              <a:gd name="connsiteY47" fmla="*/ 1140316 h 3683789"/>
              <a:gd name="connsiteX48" fmla="*/ 6992795 w 7169286"/>
              <a:gd name="connsiteY48" fmla="*/ 1114718 h 3683789"/>
              <a:gd name="connsiteX49" fmla="*/ 6951648 w 7169286"/>
              <a:gd name="connsiteY49" fmla="*/ 1094070 h 3683789"/>
              <a:gd name="connsiteX50" fmla="*/ 6907675 w 7169286"/>
              <a:gd name="connsiteY50" fmla="*/ 1078796 h 3683789"/>
              <a:gd name="connsiteX51" fmla="*/ 6861301 w 7169286"/>
              <a:gd name="connsiteY51" fmla="*/ 1069320 h 3683789"/>
              <a:gd name="connsiteX52" fmla="*/ 6812950 w 7169286"/>
              <a:gd name="connsiteY52" fmla="*/ 1066067 h 3683789"/>
              <a:gd name="connsiteX0" fmla="*/ 708093 w 7169286"/>
              <a:gd name="connsiteY0" fmla="*/ 0 h 3683789"/>
              <a:gd name="connsiteX1" fmla="*/ 603384 w 7169286"/>
              <a:gd name="connsiteY1" fmla="*/ 1066067 h 3683789"/>
              <a:gd name="connsiteX2" fmla="*/ 2993816 w 7169286"/>
              <a:gd name="connsiteY2" fmla="*/ 1082813 h 3683789"/>
              <a:gd name="connsiteX3" fmla="*/ 708093 w 7169286"/>
              <a:gd name="connsiteY3" fmla="*/ 0 h 3683789"/>
              <a:gd name="connsiteX0" fmla="*/ 6812950 w 7169284"/>
              <a:gd name="connsiteY0" fmla="*/ 1066067 h 3683787"/>
              <a:gd name="connsiteX1" fmla="*/ 356337 w 7169284"/>
              <a:gd name="connsiteY1" fmla="*/ 1066067 h 3683787"/>
              <a:gd name="connsiteX2" fmla="*/ 307986 w 7169284"/>
              <a:gd name="connsiteY2" fmla="*/ 1069320 h 3683787"/>
              <a:gd name="connsiteX3" fmla="*/ 261611 w 7169284"/>
              <a:gd name="connsiteY3" fmla="*/ 1078796 h 3683787"/>
              <a:gd name="connsiteX4" fmla="*/ 217637 w 7169284"/>
              <a:gd name="connsiteY4" fmla="*/ 1094070 h 3683787"/>
              <a:gd name="connsiteX5" fmla="*/ 176489 w 7169284"/>
              <a:gd name="connsiteY5" fmla="*/ 1114718 h 3683787"/>
              <a:gd name="connsiteX6" fmla="*/ 138592 w 7169284"/>
              <a:gd name="connsiteY6" fmla="*/ 1140316 h 3683787"/>
              <a:gd name="connsiteX7" fmla="*/ 104371 w 7169284"/>
              <a:gd name="connsiteY7" fmla="*/ 1170438 h 3683787"/>
              <a:gd name="connsiteX8" fmla="*/ 74249 w 7169284"/>
              <a:gd name="connsiteY8" fmla="*/ 1204659 h 3683787"/>
              <a:gd name="connsiteX9" fmla="*/ 48651 w 7169284"/>
              <a:gd name="connsiteY9" fmla="*/ 1242556 h 3683787"/>
              <a:gd name="connsiteX10" fmla="*/ 28003 w 7169284"/>
              <a:gd name="connsiteY10" fmla="*/ 1283704 h 3683787"/>
              <a:gd name="connsiteX11" fmla="*/ 12729 w 7169284"/>
              <a:gd name="connsiteY11" fmla="*/ 1327678 h 3683787"/>
              <a:gd name="connsiteX12" fmla="*/ 3253 w 7169284"/>
              <a:gd name="connsiteY12" fmla="*/ 1374053 h 3683787"/>
              <a:gd name="connsiteX13" fmla="*/ 0 w 7169284"/>
              <a:gd name="connsiteY13" fmla="*/ 1422404 h 3683787"/>
              <a:gd name="connsiteX14" fmla="*/ 0 w 7169284"/>
              <a:gd name="connsiteY14" fmla="*/ 3327451 h 3683787"/>
              <a:gd name="connsiteX15" fmla="*/ 3253 w 7169284"/>
              <a:gd name="connsiteY15" fmla="*/ 3375803 h 3683787"/>
              <a:gd name="connsiteX16" fmla="*/ 12729 w 7169284"/>
              <a:gd name="connsiteY16" fmla="*/ 3422178 h 3683787"/>
              <a:gd name="connsiteX17" fmla="*/ 28003 w 7169284"/>
              <a:gd name="connsiteY17" fmla="*/ 3466151 h 3683787"/>
              <a:gd name="connsiteX18" fmla="*/ 48651 w 7169284"/>
              <a:gd name="connsiteY18" fmla="*/ 3507299 h 3683787"/>
              <a:gd name="connsiteX19" fmla="*/ 74249 w 7169284"/>
              <a:gd name="connsiteY19" fmla="*/ 3545196 h 3683787"/>
              <a:gd name="connsiteX20" fmla="*/ 104371 w 7169284"/>
              <a:gd name="connsiteY20" fmla="*/ 3579417 h 3683787"/>
              <a:gd name="connsiteX21" fmla="*/ 138592 w 7169284"/>
              <a:gd name="connsiteY21" fmla="*/ 3609539 h 3683787"/>
              <a:gd name="connsiteX22" fmla="*/ 176489 w 7169284"/>
              <a:gd name="connsiteY22" fmla="*/ 3635136 h 3683787"/>
              <a:gd name="connsiteX23" fmla="*/ 217637 w 7169284"/>
              <a:gd name="connsiteY23" fmla="*/ 3655784 h 3683787"/>
              <a:gd name="connsiteX24" fmla="*/ 261611 w 7169284"/>
              <a:gd name="connsiteY24" fmla="*/ 3671059 h 3683787"/>
              <a:gd name="connsiteX25" fmla="*/ 307986 w 7169284"/>
              <a:gd name="connsiteY25" fmla="*/ 3680535 h 3683787"/>
              <a:gd name="connsiteX26" fmla="*/ 356337 w 7169284"/>
              <a:gd name="connsiteY26" fmla="*/ 3683788 h 3683787"/>
              <a:gd name="connsiteX27" fmla="*/ 6812950 w 7169284"/>
              <a:gd name="connsiteY27" fmla="*/ 3683788 h 3683787"/>
              <a:gd name="connsiteX28" fmla="*/ 6861301 w 7169284"/>
              <a:gd name="connsiteY28" fmla="*/ 3680535 h 3683787"/>
              <a:gd name="connsiteX29" fmla="*/ 6907675 w 7169284"/>
              <a:gd name="connsiteY29" fmla="*/ 3671059 h 3683787"/>
              <a:gd name="connsiteX30" fmla="*/ 6951648 w 7169284"/>
              <a:gd name="connsiteY30" fmla="*/ 3655784 h 3683787"/>
              <a:gd name="connsiteX31" fmla="*/ 6992795 w 7169284"/>
              <a:gd name="connsiteY31" fmla="*/ 3635136 h 3683787"/>
              <a:gd name="connsiteX32" fmla="*/ 7030692 w 7169284"/>
              <a:gd name="connsiteY32" fmla="*/ 3609539 h 3683787"/>
              <a:gd name="connsiteX33" fmla="*/ 7064914 w 7169284"/>
              <a:gd name="connsiteY33" fmla="*/ 3579417 h 3683787"/>
              <a:gd name="connsiteX34" fmla="*/ 7095036 w 7169284"/>
              <a:gd name="connsiteY34" fmla="*/ 3545196 h 3683787"/>
              <a:gd name="connsiteX35" fmla="*/ 7120633 w 7169284"/>
              <a:gd name="connsiteY35" fmla="*/ 3507299 h 3683787"/>
              <a:gd name="connsiteX36" fmla="*/ 7141281 w 7169284"/>
              <a:gd name="connsiteY36" fmla="*/ 3466151 h 3683787"/>
              <a:gd name="connsiteX37" fmla="*/ 7156556 w 7169284"/>
              <a:gd name="connsiteY37" fmla="*/ 3422178 h 3683787"/>
              <a:gd name="connsiteX38" fmla="*/ 7166032 w 7169284"/>
              <a:gd name="connsiteY38" fmla="*/ 3375803 h 3683787"/>
              <a:gd name="connsiteX39" fmla="*/ 7169285 w 7169284"/>
              <a:gd name="connsiteY39" fmla="*/ 3327451 h 3683787"/>
              <a:gd name="connsiteX40" fmla="*/ 7169285 w 7169284"/>
              <a:gd name="connsiteY40" fmla="*/ 1422404 h 3683787"/>
              <a:gd name="connsiteX41" fmla="*/ 7166032 w 7169284"/>
              <a:gd name="connsiteY41" fmla="*/ 1374053 h 3683787"/>
              <a:gd name="connsiteX42" fmla="*/ 7156556 w 7169284"/>
              <a:gd name="connsiteY42" fmla="*/ 1327678 h 3683787"/>
              <a:gd name="connsiteX43" fmla="*/ 7141281 w 7169284"/>
              <a:gd name="connsiteY43" fmla="*/ 1283704 h 3683787"/>
              <a:gd name="connsiteX44" fmla="*/ 7120633 w 7169284"/>
              <a:gd name="connsiteY44" fmla="*/ 1242556 h 3683787"/>
              <a:gd name="connsiteX45" fmla="*/ 7095036 w 7169284"/>
              <a:gd name="connsiteY45" fmla="*/ 1204659 h 3683787"/>
              <a:gd name="connsiteX46" fmla="*/ 7064914 w 7169284"/>
              <a:gd name="connsiteY46" fmla="*/ 1170438 h 3683787"/>
              <a:gd name="connsiteX47" fmla="*/ 7030692 w 7169284"/>
              <a:gd name="connsiteY47" fmla="*/ 1140316 h 3683787"/>
              <a:gd name="connsiteX48" fmla="*/ 6992795 w 7169284"/>
              <a:gd name="connsiteY48" fmla="*/ 1114718 h 3683787"/>
              <a:gd name="connsiteX49" fmla="*/ 6951648 w 7169284"/>
              <a:gd name="connsiteY49" fmla="*/ 1094070 h 3683787"/>
              <a:gd name="connsiteX50" fmla="*/ 6907675 w 7169284"/>
              <a:gd name="connsiteY50" fmla="*/ 1078796 h 3683787"/>
              <a:gd name="connsiteX51" fmla="*/ 6861301 w 7169284"/>
              <a:gd name="connsiteY51" fmla="*/ 1069320 h 3683787"/>
              <a:gd name="connsiteX52" fmla="*/ 6812950 w 7169284"/>
              <a:gd name="connsiteY52" fmla="*/ 1066067 h 3683787"/>
              <a:gd name="connsiteX0" fmla="*/ 708093 w 7169284"/>
              <a:gd name="connsiteY0" fmla="*/ 0 h 3683787"/>
              <a:gd name="connsiteX1" fmla="*/ 603384 w 7169284"/>
              <a:gd name="connsiteY1" fmla="*/ 1066067 h 3683787"/>
              <a:gd name="connsiteX2" fmla="*/ 2993816 w 7169284"/>
              <a:gd name="connsiteY2" fmla="*/ 1082813 h 3683787"/>
              <a:gd name="connsiteX3" fmla="*/ 708093 w 7169284"/>
              <a:gd name="connsiteY3" fmla="*/ 0 h 3683787"/>
              <a:gd name="connsiteX0" fmla="*/ 6812950 w 7169286"/>
              <a:gd name="connsiteY0" fmla="*/ 1066067 h 3683789"/>
              <a:gd name="connsiteX1" fmla="*/ 356337 w 7169286"/>
              <a:gd name="connsiteY1" fmla="*/ 1066067 h 3683789"/>
              <a:gd name="connsiteX2" fmla="*/ 307986 w 7169286"/>
              <a:gd name="connsiteY2" fmla="*/ 1069320 h 3683789"/>
              <a:gd name="connsiteX3" fmla="*/ 261611 w 7169286"/>
              <a:gd name="connsiteY3" fmla="*/ 1078796 h 3683789"/>
              <a:gd name="connsiteX4" fmla="*/ 217637 w 7169286"/>
              <a:gd name="connsiteY4" fmla="*/ 1094070 h 3683789"/>
              <a:gd name="connsiteX5" fmla="*/ 176489 w 7169286"/>
              <a:gd name="connsiteY5" fmla="*/ 1114718 h 3683789"/>
              <a:gd name="connsiteX6" fmla="*/ 138592 w 7169286"/>
              <a:gd name="connsiteY6" fmla="*/ 1140316 h 3683789"/>
              <a:gd name="connsiteX7" fmla="*/ 104371 w 7169286"/>
              <a:gd name="connsiteY7" fmla="*/ 1170438 h 3683789"/>
              <a:gd name="connsiteX8" fmla="*/ 74249 w 7169286"/>
              <a:gd name="connsiteY8" fmla="*/ 1204659 h 3683789"/>
              <a:gd name="connsiteX9" fmla="*/ 48651 w 7169286"/>
              <a:gd name="connsiteY9" fmla="*/ 1242556 h 3683789"/>
              <a:gd name="connsiteX10" fmla="*/ 28003 w 7169286"/>
              <a:gd name="connsiteY10" fmla="*/ 1283704 h 3683789"/>
              <a:gd name="connsiteX11" fmla="*/ 12729 w 7169286"/>
              <a:gd name="connsiteY11" fmla="*/ 1327678 h 3683789"/>
              <a:gd name="connsiteX12" fmla="*/ 3253 w 7169286"/>
              <a:gd name="connsiteY12" fmla="*/ 1374053 h 3683789"/>
              <a:gd name="connsiteX13" fmla="*/ 0 w 7169286"/>
              <a:gd name="connsiteY13" fmla="*/ 1422404 h 3683789"/>
              <a:gd name="connsiteX14" fmla="*/ 0 w 7169286"/>
              <a:gd name="connsiteY14" fmla="*/ 3327451 h 3683789"/>
              <a:gd name="connsiteX15" fmla="*/ 3253 w 7169286"/>
              <a:gd name="connsiteY15" fmla="*/ 3375803 h 3683789"/>
              <a:gd name="connsiteX16" fmla="*/ 12729 w 7169286"/>
              <a:gd name="connsiteY16" fmla="*/ 3422178 h 3683789"/>
              <a:gd name="connsiteX17" fmla="*/ 28003 w 7169286"/>
              <a:gd name="connsiteY17" fmla="*/ 3466151 h 3683789"/>
              <a:gd name="connsiteX18" fmla="*/ 48651 w 7169286"/>
              <a:gd name="connsiteY18" fmla="*/ 3507299 h 3683789"/>
              <a:gd name="connsiteX19" fmla="*/ 74249 w 7169286"/>
              <a:gd name="connsiteY19" fmla="*/ 3545196 h 3683789"/>
              <a:gd name="connsiteX20" fmla="*/ 104371 w 7169286"/>
              <a:gd name="connsiteY20" fmla="*/ 3579417 h 3683789"/>
              <a:gd name="connsiteX21" fmla="*/ 138592 w 7169286"/>
              <a:gd name="connsiteY21" fmla="*/ 3609539 h 3683789"/>
              <a:gd name="connsiteX22" fmla="*/ 176489 w 7169286"/>
              <a:gd name="connsiteY22" fmla="*/ 3635136 h 3683789"/>
              <a:gd name="connsiteX23" fmla="*/ 217637 w 7169286"/>
              <a:gd name="connsiteY23" fmla="*/ 3655784 h 3683789"/>
              <a:gd name="connsiteX24" fmla="*/ 261611 w 7169286"/>
              <a:gd name="connsiteY24" fmla="*/ 3671059 h 3683789"/>
              <a:gd name="connsiteX25" fmla="*/ 307986 w 7169286"/>
              <a:gd name="connsiteY25" fmla="*/ 3680535 h 3683789"/>
              <a:gd name="connsiteX26" fmla="*/ 356337 w 7169286"/>
              <a:gd name="connsiteY26" fmla="*/ 3683788 h 3683789"/>
              <a:gd name="connsiteX27" fmla="*/ 6812950 w 7169286"/>
              <a:gd name="connsiteY27" fmla="*/ 3683788 h 3683789"/>
              <a:gd name="connsiteX28" fmla="*/ 6861301 w 7169286"/>
              <a:gd name="connsiteY28" fmla="*/ 3680535 h 3683789"/>
              <a:gd name="connsiteX29" fmla="*/ 6907675 w 7169286"/>
              <a:gd name="connsiteY29" fmla="*/ 3671059 h 3683789"/>
              <a:gd name="connsiteX30" fmla="*/ 6951648 w 7169286"/>
              <a:gd name="connsiteY30" fmla="*/ 3655784 h 3683789"/>
              <a:gd name="connsiteX31" fmla="*/ 6992795 w 7169286"/>
              <a:gd name="connsiteY31" fmla="*/ 3635136 h 3683789"/>
              <a:gd name="connsiteX32" fmla="*/ 7030692 w 7169286"/>
              <a:gd name="connsiteY32" fmla="*/ 3609539 h 3683789"/>
              <a:gd name="connsiteX33" fmla="*/ 7064914 w 7169286"/>
              <a:gd name="connsiteY33" fmla="*/ 3579417 h 3683789"/>
              <a:gd name="connsiteX34" fmla="*/ 7095036 w 7169286"/>
              <a:gd name="connsiteY34" fmla="*/ 3545196 h 3683789"/>
              <a:gd name="connsiteX35" fmla="*/ 7120633 w 7169286"/>
              <a:gd name="connsiteY35" fmla="*/ 3507299 h 3683789"/>
              <a:gd name="connsiteX36" fmla="*/ 7141281 w 7169286"/>
              <a:gd name="connsiteY36" fmla="*/ 3466151 h 3683789"/>
              <a:gd name="connsiteX37" fmla="*/ 7156556 w 7169286"/>
              <a:gd name="connsiteY37" fmla="*/ 3422178 h 3683789"/>
              <a:gd name="connsiteX38" fmla="*/ 7166032 w 7169286"/>
              <a:gd name="connsiteY38" fmla="*/ 3375803 h 3683789"/>
              <a:gd name="connsiteX39" fmla="*/ 7169285 w 7169286"/>
              <a:gd name="connsiteY39" fmla="*/ 3327451 h 3683789"/>
              <a:gd name="connsiteX40" fmla="*/ 7169285 w 7169286"/>
              <a:gd name="connsiteY40" fmla="*/ 1422404 h 3683789"/>
              <a:gd name="connsiteX41" fmla="*/ 7166032 w 7169286"/>
              <a:gd name="connsiteY41" fmla="*/ 1374053 h 3683789"/>
              <a:gd name="connsiteX42" fmla="*/ 7156556 w 7169286"/>
              <a:gd name="connsiteY42" fmla="*/ 1327678 h 3683789"/>
              <a:gd name="connsiteX43" fmla="*/ 7141281 w 7169286"/>
              <a:gd name="connsiteY43" fmla="*/ 1283704 h 3683789"/>
              <a:gd name="connsiteX44" fmla="*/ 7120633 w 7169286"/>
              <a:gd name="connsiteY44" fmla="*/ 1242556 h 3683789"/>
              <a:gd name="connsiteX45" fmla="*/ 7095036 w 7169286"/>
              <a:gd name="connsiteY45" fmla="*/ 1204659 h 3683789"/>
              <a:gd name="connsiteX46" fmla="*/ 7064914 w 7169286"/>
              <a:gd name="connsiteY46" fmla="*/ 1170438 h 3683789"/>
              <a:gd name="connsiteX47" fmla="*/ 7030692 w 7169286"/>
              <a:gd name="connsiteY47" fmla="*/ 1140316 h 3683789"/>
              <a:gd name="connsiteX48" fmla="*/ 6992795 w 7169286"/>
              <a:gd name="connsiteY48" fmla="*/ 1114718 h 3683789"/>
              <a:gd name="connsiteX49" fmla="*/ 6951648 w 7169286"/>
              <a:gd name="connsiteY49" fmla="*/ 1094070 h 3683789"/>
              <a:gd name="connsiteX50" fmla="*/ 6907675 w 7169286"/>
              <a:gd name="connsiteY50" fmla="*/ 1078796 h 3683789"/>
              <a:gd name="connsiteX51" fmla="*/ 6861301 w 7169286"/>
              <a:gd name="connsiteY51" fmla="*/ 1069320 h 3683789"/>
              <a:gd name="connsiteX52" fmla="*/ 6812950 w 7169286"/>
              <a:gd name="connsiteY52" fmla="*/ 1066067 h 3683789"/>
              <a:gd name="connsiteX0" fmla="*/ 708093 w 7169286"/>
              <a:gd name="connsiteY0" fmla="*/ 0 h 3683789"/>
              <a:gd name="connsiteX1" fmla="*/ 1836130 w 7169286"/>
              <a:gd name="connsiteY1" fmla="*/ 1066067 h 3683789"/>
              <a:gd name="connsiteX2" fmla="*/ 2993816 w 7169286"/>
              <a:gd name="connsiteY2" fmla="*/ 1082813 h 3683789"/>
              <a:gd name="connsiteX3" fmla="*/ 708093 w 7169286"/>
              <a:gd name="connsiteY3" fmla="*/ 0 h 3683789"/>
              <a:gd name="connsiteX0" fmla="*/ 6812950 w 7169284"/>
              <a:gd name="connsiteY0" fmla="*/ 1099560 h 3717280"/>
              <a:gd name="connsiteX1" fmla="*/ 356337 w 7169284"/>
              <a:gd name="connsiteY1" fmla="*/ 1099560 h 3717280"/>
              <a:gd name="connsiteX2" fmla="*/ 307986 w 7169284"/>
              <a:gd name="connsiteY2" fmla="*/ 1102813 h 3717280"/>
              <a:gd name="connsiteX3" fmla="*/ 261611 w 7169284"/>
              <a:gd name="connsiteY3" fmla="*/ 1112289 h 3717280"/>
              <a:gd name="connsiteX4" fmla="*/ 217637 w 7169284"/>
              <a:gd name="connsiteY4" fmla="*/ 1127563 h 3717280"/>
              <a:gd name="connsiteX5" fmla="*/ 176489 w 7169284"/>
              <a:gd name="connsiteY5" fmla="*/ 1148211 h 3717280"/>
              <a:gd name="connsiteX6" fmla="*/ 138592 w 7169284"/>
              <a:gd name="connsiteY6" fmla="*/ 1173809 h 3717280"/>
              <a:gd name="connsiteX7" fmla="*/ 104371 w 7169284"/>
              <a:gd name="connsiteY7" fmla="*/ 1203931 h 3717280"/>
              <a:gd name="connsiteX8" fmla="*/ 74249 w 7169284"/>
              <a:gd name="connsiteY8" fmla="*/ 1238152 h 3717280"/>
              <a:gd name="connsiteX9" fmla="*/ 48651 w 7169284"/>
              <a:gd name="connsiteY9" fmla="*/ 1276049 h 3717280"/>
              <a:gd name="connsiteX10" fmla="*/ 28003 w 7169284"/>
              <a:gd name="connsiteY10" fmla="*/ 1317197 h 3717280"/>
              <a:gd name="connsiteX11" fmla="*/ 12729 w 7169284"/>
              <a:gd name="connsiteY11" fmla="*/ 1361171 h 3717280"/>
              <a:gd name="connsiteX12" fmla="*/ 3253 w 7169284"/>
              <a:gd name="connsiteY12" fmla="*/ 1407546 h 3717280"/>
              <a:gd name="connsiteX13" fmla="*/ 0 w 7169284"/>
              <a:gd name="connsiteY13" fmla="*/ 1455897 h 3717280"/>
              <a:gd name="connsiteX14" fmla="*/ 0 w 7169284"/>
              <a:gd name="connsiteY14" fmla="*/ 3360944 h 3717280"/>
              <a:gd name="connsiteX15" fmla="*/ 3253 w 7169284"/>
              <a:gd name="connsiteY15" fmla="*/ 3409296 h 3717280"/>
              <a:gd name="connsiteX16" fmla="*/ 12729 w 7169284"/>
              <a:gd name="connsiteY16" fmla="*/ 3455671 h 3717280"/>
              <a:gd name="connsiteX17" fmla="*/ 28003 w 7169284"/>
              <a:gd name="connsiteY17" fmla="*/ 3499644 h 3717280"/>
              <a:gd name="connsiteX18" fmla="*/ 48651 w 7169284"/>
              <a:gd name="connsiteY18" fmla="*/ 3540792 h 3717280"/>
              <a:gd name="connsiteX19" fmla="*/ 74249 w 7169284"/>
              <a:gd name="connsiteY19" fmla="*/ 3578689 h 3717280"/>
              <a:gd name="connsiteX20" fmla="*/ 104371 w 7169284"/>
              <a:gd name="connsiteY20" fmla="*/ 3612910 h 3717280"/>
              <a:gd name="connsiteX21" fmla="*/ 138592 w 7169284"/>
              <a:gd name="connsiteY21" fmla="*/ 3643032 h 3717280"/>
              <a:gd name="connsiteX22" fmla="*/ 176489 w 7169284"/>
              <a:gd name="connsiteY22" fmla="*/ 3668629 h 3717280"/>
              <a:gd name="connsiteX23" fmla="*/ 217637 w 7169284"/>
              <a:gd name="connsiteY23" fmla="*/ 3689277 h 3717280"/>
              <a:gd name="connsiteX24" fmla="*/ 261611 w 7169284"/>
              <a:gd name="connsiteY24" fmla="*/ 3704552 h 3717280"/>
              <a:gd name="connsiteX25" fmla="*/ 307986 w 7169284"/>
              <a:gd name="connsiteY25" fmla="*/ 3714028 h 3717280"/>
              <a:gd name="connsiteX26" fmla="*/ 356337 w 7169284"/>
              <a:gd name="connsiteY26" fmla="*/ 3717281 h 3717280"/>
              <a:gd name="connsiteX27" fmla="*/ 6812950 w 7169284"/>
              <a:gd name="connsiteY27" fmla="*/ 3717281 h 3717280"/>
              <a:gd name="connsiteX28" fmla="*/ 6861301 w 7169284"/>
              <a:gd name="connsiteY28" fmla="*/ 3714028 h 3717280"/>
              <a:gd name="connsiteX29" fmla="*/ 6907675 w 7169284"/>
              <a:gd name="connsiteY29" fmla="*/ 3704552 h 3717280"/>
              <a:gd name="connsiteX30" fmla="*/ 6951648 w 7169284"/>
              <a:gd name="connsiteY30" fmla="*/ 3689277 h 3717280"/>
              <a:gd name="connsiteX31" fmla="*/ 6992795 w 7169284"/>
              <a:gd name="connsiteY31" fmla="*/ 3668629 h 3717280"/>
              <a:gd name="connsiteX32" fmla="*/ 7030692 w 7169284"/>
              <a:gd name="connsiteY32" fmla="*/ 3643032 h 3717280"/>
              <a:gd name="connsiteX33" fmla="*/ 7064914 w 7169284"/>
              <a:gd name="connsiteY33" fmla="*/ 3612910 h 3717280"/>
              <a:gd name="connsiteX34" fmla="*/ 7095036 w 7169284"/>
              <a:gd name="connsiteY34" fmla="*/ 3578689 h 3717280"/>
              <a:gd name="connsiteX35" fmla="*/ 7120633 w 7169284"/>
              <a:gd name="connsiteY35" fmla="*/ 3540792 h 3717280"/>
              <a:gd name="connsiteX36" fmla="*/ 7141281 w 7169284"/>
              <a:gd name="connsiteY36" fmla="*/ 3499644 h 3717280"/>
              <a:gd name="connsiteX37" fmla="*/ 7156556 w 7169284"/>
              <a:gd name="connsiteY37" fmla="*/ 3455671 h 3717280"/>
              <a:gd name="connsiteX38" fmla="*/ 7166032 w 7169284"/>
              <a:gd name="connsiteY38" fmla="*/ 3409296 h 3717280"/>
              <a:gd name="connsiteX39" fmla="*/ 7169285 w 7169284"/>
              <a:gd name="connsiteY39" fmla="*/ 3360944 h 3717280"/>
              <a:gd name="connsiteX40" fmla="*/ 7169285 w 7169284"/>
              <a:gd name="connsiteY40" fmla="*/ 1455897 h 3717280"/>
              <a:gd name="connsiteX41" fmla="*/ 7166032 w 7169284"/>
              <a:gd name="connsiteY41" fmla="*/ 1407546 h 3717280"/>
              <a:gd name="connsiteX42" fmla="*/ 7156556 w 7169284"/>
              <a:gd name="connsiteY42" fmla="*/ 1361171 h 3717280"/>
              <a:gd name="connsiteX43" fmla="*/ 7141281 w 7169284"/>
              <a:gd name="connsiteY43" fmla="*/ 1317197 h 3717280"/>
              <a:gd name="connsiteX44" fmla="*/ 7120633 w 7169284"/>
              <a:gd name="connsiteY44" fmla="*/ 1276049 h 3717280"/>
              <a:gd name="connsiteX45" fmla="*/ 7095036 w 7169284"/>
              <a:gd name="connsiteY45" fmla="*/ 1238152 h 3717280"/>
              <a:gd name="connsiteX46" fmla="*/ 7064914 w 7169284"/>
              <a:gd name="connsiteY46" fmla="*/ 1203931 h 3717280"/>
              <a:gd name="connsiteX47" fmla="*/ 7030692 w 7169284"/>
              <a:gd name="connsiteY47" fmla="*/ 1173809 h 3717280"/>
              <a:gd name="connsiteX48" fmla="*/ 6992795 w 7169284"/>
              <a:gd name="connsiteY48" fmla="*/ 1148211 h 3717280"/>
              <a:gd name="connsiteX49" fmla="*/ 6951648 w 7169284"/>
              <a:gd name="connsiteY49" fmla="*/ 1127563 h 3717280"/>
              <a:gd name="connsiteX50" fmla="*/ 6907675 w 7169284"/>
              <a:gd name="connsiteY50" fmla="*/ 1112289 h 3717280"/>
              <a:gd name="connsiteX51" fmla="*/ 6861301 w 7169284"/>
              <a:gd name="connsiteY51" fmla="*/ 1102813 h 3717280"/>
              <a:gd name="connsiteX52" fmla="*/ 6812950 w 7169284"/>
              <a:gd name="connsiteY52" fmla="*/ 1099560 h 3717280"/>
              <a:gd name="connsiteX0" fmla="*/ 2377043 w 7169284"/>
              <a:gd name="connsiteY0" fmla="*/ 0 h 3717280"/>
              <a:gd name="connsiteX1" fmla="*/ 1836130 w 7169284"/>
              <a:gd name="connsiteY1" fmla="*/ 1099560 h 3717280"/>
              <a:gd name="connsiteX2" fmla="*/ 2993816 w 7169284"/>
              <a:gd name="connsiteY2" fmla="*/ 1116306 h 3717280"/>
              <a:gd name="connsiteX3" fmla="*/ 2377043 w 7169284"/>
              <a:gd name="connsiteY3" fmla="*/ 0 h 3717280"/>
              <a:gd name="connsiteX0" fmla="*/ 6812950 w 7169286"/>
              <a:gd name="connsiteY0" fmla="*/ 1099560 h 3717282"/>
              <a:gd name="connsiteX1" fmla="*/ 356337 w 7169286"/>
              <a:gd name="connsiteY1" fmla="*/ 1099560 h 3717282"/>
              <a:gd name="connsiteX2" fmla="*/ 307986 w 7169286"/>
              <a:gd name="connsiteY2" fmla="*/ 1102813 h 3717282"/>
              <a:gd name="connsiteX3" fmla="*/ 261611 w 7169286"/>
              <a:gd name="connsiteY3" fmla="*/ 1112289 h 3717282"/>
              <a:gd name="connsiteX4" fmla="*/ 217637 w 7169286"/>
              <a:gd name="connsiteY4" fmla="*/ 1127563 h 3717282"/>
              <a:gd name="connsiteX5" fmla="*/ 176489 w 7169286"/>
              <a:gd name="connsiteY5" fmla="*/ 1148211 h 3717282"/>
              <a:gd name="connsiteX6" fmla="*/ 138592 w 7169286"/>
              <a:gd name="connsiteY6" fmla="*/ 1173809 h 3717282"/>
              <a:gd name="connsiteX7" fmla="*/ 104371 w 7169286"/>
              <a:gd name="connsiteY7" fmla="*/ 1203931 h 3717282"/>
              <a:gd name="connsiteX8" fmla="*/ 74249 w 7169286"/>
              <a:gd name="connsiteY8" fmla="*/ 1238152 h 3717282"/>
              <a:gd name="connsiteX9" fmla="*/ 48651 w 7169286"/>
              <a:gd name="connsiteY9" fmla="*/ 1276049 h 3717282"/>
              <a:gd name="connsiteX10" fmla="*/ 28003 w 7169286"/>
              <a:gd name="connsiteY10" fmla="*/ 1317197 h 3717282"/>
              <a:gd name="connsiteX11" fmla="*/ 12729 w 7169286"/>
              <a:gd name="connsiteY11" fmla="*/ 1361171 h 3717282"/>
              <a:gd name="connsiteX12" fmla="*/ 3253 w 7169286"/>
              <a:gd name="connsiteY12" fmla="*/ 1407546 h 3717282"/>
              <a:gd name="connsiteX13" fmla="*/ 0 w 7169286"/>
              <a:gd name="connsiteY13" fmla="*/ 1455897 h 3717282"/>
              <a:gd name="connsiteX14" fmla="*/ 0 w 7169286"/>
              <a:gd name="connsiteY14" fmla="*/ 3360944 h 3717282"/>
              <a:gd name="connsiteX15" fmla="*/ 3253 w 7169286"/>
              <a:gd name="connsiteY15" fmla="*/ 3409296 h 3717282"/>
              <a:gd name="connsiteX16" fmla="*/ 12729 w 7169286"/>
              <a:gd name="connsiteY16" fmla="*/ 3455671 h 3717282"/>
              <a:gd name="connsiteX17" fmla="*/ 28003 w 7169286"/>
              <a:gd name="connsiteY17" fmla="*/ 3499644 h 3717282"/>
              <a:gd name="connsiteX18" fmla="*/ 48651 w 7169286"/>
              <a:gd name="connsiteY18" fmla="*/ 3540792 h 3717282"/>
              <a:gd name="connsiteX19" fmla="*/ 74249 w 7169286"/>
              <a:gd name="connsiteY19" fmla="*/ 3578689 h 3717282"/>
              <a:gd name="connsiteX20" fmla="*/ 104371 w 7169286"/>
              <a:gd name="connsiteY20" fmla="*/ 3612910 h 3717282"/>
              <a:gd name="connsiteX21" fmla="*/ 138592 w 7169286"/>
              <a:gd name="connsiteY21" fmla="*/ 3643032 h 3717282"/>
              <a:gd name="connsiteX22" fmla="*/ 176489 w 7169286"/>
              <a:gd name="connsiteY22" fmla="*/ 3668629 h 3717282"/>
              <a:gd name="connsiteX23" fmla="*/ 217637 w 7169286"/>
              <a:gd name="connsiteY23" fmla="*/ 3689277 h 3717282"/>
              <a:gd name="connsiteX24" fmla="*/ 261611 w 7169286"/>
              <a:gd name="connsiteY24" fmla="*/ 3704552 h 3717282"/>
              <a:gd name="connsiteX25" fmla="*/ 307986 w 7169286"/>
              <a:gd name="connsiteY25" fmla="*/ 3714028 h 3717282"/>
              <a:gd name="connsiteX26" fmla="*/ 356337 w 7169286"/>
              <a:gd name="connsiteY26" fmla="*/ 3717281 h 3717282"/>
              <a:gd name="connsiteX27" fmla="*/ 6812950 w 7169286"/>
              <a:gd name="connsiteY27" fmla="*/ 3717281 h 3717282"/>
              <a:gd name="connsiteX28" fmla="*/ 6861301 w 7169286"/>
              <a:gd name="connsiteY28" fmla="*/ 3714028 h 3717282"/>
              <a:gd name="connsiteX29" fmla="*/ 6907675 w 7169286"/>
              <a:gd name="connsiteY29" fmla="*/ 3704552 h 3717282"/>
              <a:gd name="connsiteX30" fmla="*/ 6951648 w 7169286"/>
              <a:gd name="connsiteY30" fmla="*/ 3689277 h 3717282"/>
              <a:gd name="connsiteX31" fmla="*/ 6992795 w 7169286"/>
              <a:gd name="connsiteY31" fmla="*/ 3668629 h 3717282"/>
              <a:gd name="connsiteX32" fmla="*/ 7030692 w 7169286"/>
              <a:gd name="connsiteY32" fmla="*/ 3643032 h 3717282"/>
              <a:gd name="connsiteX33" fmla="*/ 7064914 w 7169286"/>
              <a:gd name="connsiteY33" fmla="*/ 3612910 h 3717282"/>
              <a:gd name="connsiteX34" fmla="*/ 7095036 w 7169286"/>
              <a:gd name="connsiteY34" fmla="*/ 3578689 h 3717282"/>
              <a:gd name="connsiteX35" fmla="*/ 7120633 w 7169286"/>
              <a:gd name="connsiteY35" fmla="*/ 3540792 h 3717282"/>
              <a:gd name="connsiteX36" fmla="*/ 7141281 w 7169286"/>
              <a:gd name="connsiteY36" fmla="*/ 3499644 h 3717282"/>
              <a:gd name="connsiteX37" fmla="*/ 7156556 w 7169286"/>
              <a:gd name="connsiteY37" fmla="*/ 3455671 h 3717282"/>
              <a:gd name="connsiteX38" fmla="*/ 7166032 w 7169286"/>
              <a:gd name="connsiteY38" fmla="*/ 3409296 h 3717282"/>
              <a:gd name="connsiteX39" fmla="*/ 7169285 w 7169286"/>
              <a:gd name="connsiteY39" fmla="*/ 3360944 h 3717282"/>
              <a:gd name="connsiteX40" fmla="*/ 7169285 w 7169286"/>
              <a:gd name="connsiteY40" fmla="*/ 1455897 h 3717282"/>
              <a:gd name="connsiteX41" fmla="*/ 7166032 w 7169286"/>
              <a:gd name="connsiteY41" fmla="*/ 1407546 h 3717282"/>
              <a:gd name="connsiteX42" fmla="*/ 7156556 w 7169286"/>
              <a:gd name="connsiteY42" fmla="*/ 1361171 h 3717282"/>
              <a:gd name="connsiteX43" fmla="*/ 7141281 w 7169286"/>
              <a:gd name="connsiteY43" fmla="*/ 1317197 h 3717282"/>
              <a:gd name="connsiteX44" fmla="*/ 7120633 w 7169286"/>
              <a:gd name="connsiteY44" fmla="*/ 1276049 h 3717282"/>
              <a:gd name="connsiteX45" fmla="*/ 7095036 w 7169286"/>
              <a:gd name="connsiteY45" fmla="*/ 1238152 h 3717282"/>
              <a:gd name="connsiteX46" fmla="*/ 7064914 w 7169286"/>
              <a:gd name="connsiteY46" fmla="*/ 1203931 h 3717282"/>
              <a:gd name="connsiteX47" fmla="*/ 7030692 w 7169286"/>
              <a:gd name="connsiteY47" fmla="*/ 1173809 h 3717282"/>
              <a:gd name="connsiteX48" fmla="*/ 6992795 w 7169286"/>
              <a:gd name="connsiteY48" fmla="*/ 1148211 h 3717282"/>
              <a:gd name="connsiteX49" fmla="*/ 6951648 w 7169286"/>
              <a:gd name="connsiteY49" fmla="*/ 1127563 h 3717282"/>
              <a:gd name="connsiteX50" fmla="*/ 6907675 w 7169286"/>
              <a:gd name="connsiteY50" fmla="*/ 1112289 h 3717282"/>
              <a:gd name="connsiteX51" fmla="*/ 6861301 w 7169286"/>
              <a:gd name="connsiteY51" fmla="*/ 1102813 h 3717282"/>
              <a:gd name="connsiteX52" fmla="*/ 6812950 w 7169286"/>
              <a:gd name="connsiteY52" fmla="*/ 1099560 h 3717282"/>
              <a:gd name="connsiteX0" fmla="*/ 2377043 w 7169286"/>
              <a:gd name="connsiteY0" fmla="*/ 0 h 3717282"/>
              <a:gd name="connsiteX1" fmla="*/ 2348194 w 7169286"/>
              <a:gd name="connsiteY1" fmla="*/ 1116306 h 3717282"/>
              <a:gd name="connsiteX2" fmla="*/ 2993816 w 7169286"/>
              <a:gd name="connsiteY2" fmla="*/ 1116306 h 3717282"/>
              <a:gd name="connsiteX3" fmla="*/ 2377043 w 7169286"/>
              <a:gd name="connsiteY3" fmla="*/ 0 h 3717282"/>
              <a:gd name="connsiteX0" fmla="*/ 6812950 w 7169284"/>
              <a:gd name="connsiteY0" fmla="*/ 1082814 h 3700534"/>
              <a:gd name="connsiteX1" fmla="*/ 356337 w 7169284"/>
              <a:gd name="connsiteY1" fmla="*/ 1082814 h 3700534"/>
              <a:gd name="connsiteX2" fmla="*/ 307986 w 7169284"/>
              <a:gd name="connsiteY2" fmla="*/ 1086067 h 3700534"/>
              <a:gd name="connsiteX3" fmla="*/ 261611 w 7169284"/>
              <a:gd name="connsiteY3" fmla="*/ 1095543 h 3700534"/>
              <a:gd name="connsiteX4" fmla="*/ 217637 w 7169284"/>
              <a:gd name="connsiteY4" fmla="*/ 1110817 h 3700534"/>
              <a:gd name="connsiteX5" fmla="*/ 176489 w 7169284"/>
              <a:gd name="connsiteY5" fmla="*/ 1131465 h 3700534"/>
              <a:gd name="connsiteX6" fmla="*/ 138592 w 7169284"/>
              <a:gd name="connsiteY6" fmla="*/ 1157063 h 3700534"/>
              <a:gd name="connsiteX7" fmla="*/ 104371 w 7169284"/>
              <a:gd name="connsiteY7" fmla="*/ 1187185 h 3700534"/>
              <a:gd name="connsiteX8" fmla="*/ 74249 w 7169284"/>
              <a:gd name="connsiteY8" fmla="*/ 1221406 h 3700534"/>
              <a:gd name="connsiteX9" fmla="*/ 48651 w 7169284"/>
              <a:gd name="connsiteY9" fmla="*/ 1259303 h 3700534"/>
              <a:gd name="connsiteX10" fmla="*/ 28003 w 7169284"/>
              <a:gd name="connsiteY10" fmla="*/ 1300451 h 3700534"/>
              <a:gd name="connsiteX11" fmla="*/ 12729 w 7169284"/>
              <a:gd name="connsiteY11" fmla="*/ 1344425 h 3700534"/>
              <a:gd name="connsiteX12" fmla="*/ 3253 w 7169284"/>
              <a:gd name="connsiteY12" fmla="*/ 1390800 h 3700534"/>
              <a:gd name="connsiteX13" fmla="*/ 0 w 7169284"/>
              <a:gd name="connsiteY13" fmla="*/ 1439151 h 3700534"/>
              <a:gd name="connsiteX14" fmla="*/ 0 w 7169284"/>
              <a:gd name="connsiteY14" fmla="*/ 3344198 h 3700534"/>
              <a:gd name="connsiteX15" fmla="*/ 3253 w 7169284"/>
              <a:gd name="connsiteY15" fmla="*/ 3392550 h 3700534"/>
              <a:gd name="connsiteX16" fmla="*/ 12729 w 7169284"/>
              <a:gd name="connsiteY16" fmla="*/ 3438925 h 3700534"/>
              <a:gd name="connsiteX17" fmla="*/ 28003 w 7169284"/>
              <a:gd name="connsiteY17" fmla="*/ 3482898 h 3700534"/>
              <a:gd name="connsiteX18" fmla="*/ 48651 w 7169284"/>
              <a:gd name="connsiteY18" fmla="*/ 3524046 h 3700534"/>
              <a:gd name="connsiteX19" fmla="*/ 74249 w 7169284"/>
              <a:gd name="connsiteY19" fmla="*/ 3561943 h 3700534"/>
              <a:gd name="connsiteX20" fmla="*/ 104371 w 7169284"/>
              <a:gd name="connsiteY20" fmla="*/ 3596164 h 3700534"/>
              <a:gd name="connsiteX21" fmla="*/ 138592 w 7169284"/>
              <a:gd name="connsiteY21" fmla="*/ 3626286 h 3700534"/>
              <a:gd name="connsiteX22" fmla="*/ 176489 w 7169284"/>
              <a:gd name="connsiteY22" fmla="*/ 3651883 h 3700534"/>
              <a:gd name="connsiteX23" fmla="*/ 217637 w 7169284"/>
              <a:gd name="connsiteY23" fmla="*/ 3672531 h 3700534"/>
              <a:gd name="connsiteX24" fmla="*/ 261611 w 7169284"/>
              <a:gd name="connsiteY24" fmla="*/ 3687806 h 3700534"/>
              <a:gd name="connsiteX25" fmla="*/ 307986 w 7169284"/>
              <a:gd name="connsiteY25" fmla="*/ 3697282 h 3700534"/>
              <a:gd name="connsiteX26" fmla="*/ 356337 w 7169284"/>
              <a:gd name="connsiteY26" fmla="*/ 3700535 h 3700534"/>
              <a:gd name="connsiteX27" fmla="*/ 6812950 w 7169284"/>
              <a:gd name="connsiteY27" fmla="*/ 3700535 h 3700534"/>
              <a:gd name="connsiteX28" fmla="*/ 6861301 w 7169284"/>
              <a:gd name="connsiteY28" fmla="*/ 3697282 h 3700534"/>
              <a:gd name="connsiteX29" fmla="*/ 6907675 w 7169284"/>
              <a:gd name="connsiteY29" fmla="*/ 3687806 h 3700534"/>
              <a:gd name="connsiteX30" fmla="*/ 6951648 w 7169284"/>
              <a:gd name="connsiteY30" fmla="*/ 3672531 h 3700534"/>
              <a:gd name="connsiteX31" fmla="*/ 6992795 w 7169284"/>
              <a:gd name="connsiteY31" fmla="*/ 3651883 h 3700534"/>
              <a:gd name="connsiteX32" fmla="*/ 7030692 w 7169284"/>
              <a:gd name="connsiteY32" fmla="*/ 3626286 h 3700534"/>
              <a:gd name="connsiteX33" fmla="*/ 7064914 w 7169284"/>
              <a:gd name="connsiteY33" fmla="*/ 3596164 h 3700534"/>
              <a:gd name="connsiteX34" fmla="*/ 7095036 w 7169284"/>
              <a:gd name="connsiteY34" fmla="*/ 3561943 h 3700534"/>
              <a:gd name="connsiteX35" fmla="*/ 7120633 w 7169284"/>
              <a:gd name="connsiteY35" fmla="*/ 3524046 h 3700534"/>
              <a:gd name="connsiteX36" fmla="*/ 7141281 w 7169284"/>
              <a:gd name="connsiteY36" fmla="*/ 3482898 h 3700534"/>
              <a:gd name="connsiteX37" fmla="*/ 7156556 w 7169284"/>
              <a:gd name="connsiteY37" fmla="*/ 3438925 h 3700534"/>
              <a:gd name="connsiteX38" fmla="*/ 7166032 w 7169284"/>
              <a:gd name="connsiteY38" fmla="*/ 3392550 h 3700534"/>
              <a:gd name="connsiteX39" fmla="*/ 7169285 w 7169284"/>
              <a:gd name="connsiteY39" fmla="*/ 3344198 h 3700534"/>
              <a:gd name="connsiteX40" fmla="*/ 7169285 w 7169284"/>
              <a:gd name="connsiteY40" fmla="*/ 1439151 h 3700534"/>
              <a:gd name="connsiteX41" fmla="*/ 7166032 w 7169284"/>
              <a:gd name="connsiteY41" fmla="*/ 1390800 h 3700534"/>
              <a:gd name="connsiteX42" fmla="*/ 7156556 w 7169284"/>
              <a:gd name="connsiteY42" fmla="*/ 1344425 h 3700534"/>
              <a:gd name="connsiteX43" fmla="*/ 7141281 w 7169284"/>
              <a:gd name="connsiteY43" fmla="*/ 1300451 h 3700534"/>
              <a:gd name="connsiteX44" fmla="*/ 7120633 w 7169284"/>
              <a:gd name="connsiteY44" fmla="*/ 1259303 h 3700534"/>
              <a:gd name="connsiteX45" fmla="*/ 7095036 w 7169284"/>
              <a:gd name="connsiteY45" fmla="*/ 1221406 h 3700534"/>
              <a:gd name="connsiteX46" fmla="*/ 7064914 w 7169284"/>
              <a:gd name="connsiteY46" fmla="*/ 1187185 h 3700534"/>
              <a:gd name="connsiteX47" fmla="*/ 7030692 w 7169284"/>
              <a:gd name="connsiteY47" fmla="*/ 1157063 h 3700534"/>
              <a:gd name="connsiteX48" fmla="*/ 6992795 w 7169284"/>
              <a:gd name="connsiteY48" fmla="*/ 1131465 h 3700534"/>
              <a:gd name="connsiteX49" fmla="*/ 6951648 w 7169284"/>
              <a:gd name="connsiteY49" fmla="*/ 1110817 h 3700534"/>
              <a:gd name="connsiteX50" fmla="*/ 6907675 w 7169284"/>
              <a:gd name="connsiteY50" fmla="*/ 1095543 h 3700534"/>
              <a:gd name="connsiteX51" fmla="*/ 6861301 w 7169284"/>
              <a:gd name="connsiteY51" fmla="*/ 1086067 h 3700534"/>
              <a:gd name="connsiteX52" fmla="*/ 6812950 w 7169284"/>
              <a:gd name="connsiteY52" fmla="*/ 1082814 h 3700534"/>
              <a:gd name="connsiteX0" fmla="*/ 2092563 w 7169284"/>
              <a:gd name="connsiteY0" fmla="*/ 0 h 3700534"/>
              <a:gd name="connsiteX1" fmla="*/ 2348194 w 7169284"/>
              <a:gd name="connsiteY1" fmla="*/ 1099560 h 3700534"/>
              <a:gd name="connsiteX2" fmla="*/ 2993816 w 7169284"/>
              <a:gd name="connsiteY2" fmla="*/ 1099560 h 3700534"/>
              <a:gd name="connsiteX3" fmla="*/ 2092563 w 7169284"/>
              <a:gd name="connsiteY3" fmla="*/ 0 h 3700534"/>
              <a:gd name="connsiteX0" fmla="*/ 6812950 w 7169286"/>
              <a:gd name="connsiteY0" fmla="*/ 1220972 h 3838694"/>
              <a:gd name="connsiteX1" fmla="*/ 356337 w 7169286"/>
              <a:gd name="connsiteY1" fmla="*/ 1220972 h 3838694"/>
              <a:gd name="connsiteX2" fmla="*/ 307986 w 7169286"/>
              <a:gd name="connsiteY2" fmla="*/ 1224225 h 3838694"/>
              <a:gd name="connsiteX3" fmla="*/ 261611 w 7169286"/>
              <a:gd name="connsiteY3" fmla="*/ 1233701 h 3838694"/>
              <a:gd name="connsiteX4" fmla="*/ 217637 w 7169286"/>
              <a:gd name="connsiteY4" fmla="*/ 1248975 h 3838694"/>
              <a:gd name="connsiteX5" fmla="*/ 176489 w 7169286"/>
              <a:gd name="connsiteY5" fmla="*/ 1269623 h 3838694"/>
              <a:gd name="connsiteX6" fmla="*/ 138592 w 7169286"/>
              <a:gd name="connsiteY6" fmla="*/ 1295221 h 3838694"/>
              <a:gd name="connsiteX7" fmla="*/ 104371 w 7169286"/>
              <a:gd name="connsiteY7" fmla="*/ 1325343 h 3838694"/>
              <a:gd name="connsiteX8" fmla="*/ 74249 w 7169286"/>
              <a:gd name="connsiteY8" fmla="*/ 1359564 h 3838694"/>
              <a:gd name="connsiteX9" fmla="*/ 48651 w 7169286"/>
              <a:gd name="connsiteY9" fmla="*/ 1397461 h 3838694"/>
              <a:gd name="connsiteX10" fmla="*/ 28003 w 7169286"/>
              <a:gd name="connsiteY10" fmla="*/ 1438609 h 3838694"/>
              <a:gd name="connsiteX11" fmla="*/ 12729 w 7169286"/>
              <a:gd name="connsiteY11" fmla="*/ 1482583 h 3838694"/>
              <a:gd name="connsiteX12" fmla="*/ 3253 w 7169286"/>
              <a:gd name="connsiteY12" fmla="*/ 1528958 h 3838694"/>
              <a:gd name="connsiteX13" fmla="*/ 0 w 7169286"/>
              <a:gd name="connsiteY13" fmla="*/ 1577309 h 3838694"/>
              <a:gd name="connsiteX14" fmla="*/ 0 w 7169286"/>
              <a:gd name="connsiteY14" fmla="*/ 3482356 h 3838694"/>
              <a:gd name="connsiteX15" fmla="*/ 3253 w 7169286"/>
              <a:gd name="connsiteY15" fmla="*/ 3530708 h 3838694"/>
              <a:gd name="connsiteX16" fmla="*/ 12729 w 7169286"/>
              <a:gd name="connsiteY16" fmla="*/ 3577083 h 3838694"/>
              <a:gd name="connsiteX17" fmla="*/ 28003 w 7169286"/>
              <a:gd name="connsiteY17" fmla="*/ 3621056 h 3838694"/>
              <a:gd name="connsiteX18" fmla="*/ 48651 w 7169286"/>
              <a:gd name="connsiteY18" fmla="*/ 3662204 h 3838694"/>
              <a:gd name="connsiteX19" fmla="*/ 74249 w 7169286"/>
              <a:gd name="connsiteY19" fmla="*/ 3700101 h 3838694"/>
              <a:gd name="connsiteX20" fmla="*/ 104371 w 7169286"/>
              <a:gd name="connsiteY20" fmla="*/ 3734322 h 3838694"/>
              <a:gd name="connsiteX21" fmla="*/ 138592 w 7169286"/>
              <a:gd name="connsiteY21" fmla="*/ 3764444 h 3838694"/>
              <a:gd name="connsiteX22" fmla="*/ 176489 w 7169286"/>
              <a:gd name="connsiteY22" fmla="*/ 3790041 h 3838694"/>
              <a:gd name="connsiteX23" fmla="*/ 217637 w 7169286"/>
              <a:gd name="connsiteY23" fmla="*/ 3810689 h 3838694"/>
              <a:gd name="connsiteX24" fmla="*/ 261611 w 7169286"/>
              <a:gd name="connsiteY24" fmla="*/ 3825964 h 3838694"/>
              <a:gd name="connsiteX25" fmla="*/ 307986 w 7169286"/>
              <a:gd name="connsiteY25" fmla="*/ 3835440 h 3838694"/>
              <a:gd name="connsiteX26" fmla="*/ 356337 w 7169286"/>
              <a:gd name="connsiteY26" fmla="*/ 3838693 h 3838694"/>
              <a:gd name="connsiteX27" fmla="*/ 6812950 w 7169286"/>
              <a:gd name="connsiteY27" fmla="*/ 3838693 h 3838694"/>
              <a:gd name="connsiteX28" fmla="*/ 6861301 w 7169286"/>
              <a:gd name="connsiteY28" fmla="*/ 3835440 h 3838694"/>
              <a:gd name="connsiteX29" fmla="*/ 6907675 w 7169286"/>
              <a:gd name="connsiteY29" fmla="*/ 3825964 h 3838694"/>
              <a:gd name="connsiteX30" fmla="*/ 6951648 w 7169286"/>
              <a:gd name="connsiteY30" fmla="*/ 3810689 h 3838694"/>
              <a:gd name="connsiteX31" fmla="*/ 6992795 w 7169286"/>
              <a:gd name="connsiteY31" fmla="*/ 3790041 h 3838694"/>
              <a:gd name="connsiteX32" fmla="*/ 7030692 w 7169286"/>
              <a:gd name="connsiteY32" fmla="*/ 3764444 h 3838694"/>
              <a:gd name="connsiteX33" fmla="*/ 7064914 w 7169286"/>
              <a:gd name="connsiteY33" fmla="*/ 3734322 h 3838694"/>
              <a:gd name="connsiteX34" fmla="*/ 7095036 w 7169286"/>
              <a:gd name="connsiteY34" fmla="*/ 3700101 h 3838694"/>
              <a:gd name="connsiteX35" fmla="*/ 7120633 w 7169286"/>
              <a:gd name="connsiteY35" fmla="*/ 3662204 h 3838694"/>
              <a:gd name="connsiteX36" fmla="*/ 7141281 w 7169286"/>
              <a:gd name="connsiteY36" fmla="*/ 3621056 h 3838694"/>
              <a:gd name="connsiteX37" fmla="*/ 7156556 w 7169286"/>
              <a:gd name="connsiteY37" fmla="*/ 3577083 h 3838694"/>
              <a:gd name="connsiteX38" fmla="*/ 7166032 w 7169286"/>
              <a:gd name="connsiteY38" fmla="*/ 3530708 h 3838694"/>
              <a:gd name="connsiteX39" fmla="*/ 7169285 w 7169286"/>
              <a:gd name="connsiteY39" fmla="*/ 3482356 h 3838694"/>
              <a:gd name="connsiteX40" fmla="*/ 7169285 w 7169286"/>
              <a:gd name="connsiteY40" fmla="*/ 1577309 h 3838694"/>
              <a:gd name="connsiteX41" fmla="*/ 7166032 w 7169286"/>
              <a:gd name="connsiteY41" fmla="*/ 1528958 h 3838694"/>
              <a:gd name="connsiteX42" fmla="*/ 7156556 w 7169286"/>
              <a:gd name="connsiteY42" fmla="*/ 1482583 h 3838694"/>
              <a:gd name="connsiteX43" fmla="*/ 7141281 w 7169286"/>
              <a:gd name="connsiteY43" fmla="*/ 1438609 h 3838694"/>
              <a:gd name="connsiteX44" fmla="*/ 7120633 w 7169286"/>
              <a:gd name="connsiteY44" fmla="*/ 1397461 h 3838694"/>
              <a:gd name="connsiteX45" fmla="*/ 7095036 w 7169286"/>
              <a:gd name="connsiteY45" fmla="*/ 1359564 h 3838694"/>
              <a:gd name="connsiteX46" fmla="*/ 7064914 w 7169286"/>
              <a:gd name="connsiteY46" fmla="*/ 1325343 h 3838694"/>
              <a:gd name="connsiteX47" fmla="*/ 7030692 w 7169286"/>
              <a:gd name="connsiteY47" fmla="*/ 1295221 h 3838694"/>
              <a:gd name="connsiteX48" fmla="*/ 6992795 w 7169286"/>
              <a:gd name="connsiteY48" fmla="*/ 1269623 h 3838694"/>
              <a:gd name="connsiteX49" fmla="*/ 6951648 w 7169286"/>
              <a:gd name="connsiteY49" fmla="*/ 1248975 h 3838694"/>
              <a:gd name="connsiteX50" fmla="*/ 6907675 w 7169286"/>
              <a:gd name="connsiteY50" fmla="*/ 1233701 h 3838694"/>
              <a:gd name="connsiteX51" fmla="*/ 6861301 w 7169286"/>
              <a:gd name="connsiteY51" fmla="*/ 1224225 h 3838694"/>
              <a:gd name="connsiteX52" fmla="*/ 6812950 w 7169286"/>
              <a:gd name="connsiteY52" fmla="*/ 1220972 h 3838694"/>
              <a:gd name="connsiteX0" fmla="*/ 997315 w 7169286"/>
              <a:gd name="connsiteY0" fmla="*/ 0 h 3838694"/>
              <a:gd name="connsiteX1" fmla="*/ 2348194 w 7169286"/>
              <a:gd name="connsiteY1" fmla="*/ 1237718 h 3838694"/>
              <a:gd name="connsiteX2" fmla="*/ 2993816 w 7169286"/>
              <a:gd name="connsiteY2" fmla="*/ 1237718 h 3838694"/>
              <a:gd name="connsiteX3" fmla="*/ 997315 w 7169286"/>
              <a:gd name="connsiteY3" fmla="*/ 0 h 3838694"/>
            </a:gdLst>
            <a:ahLst/>
            <a:cxnLst>
              <a:cxn ang="0">
                <a:pos x="connsiteX0" y="connsiteY0"/>
              </a:cxn>
              <a:cxn ang="0">
                <a:pos x="connsiteX1" y="connsiteY1"/>
              </a:cxn>
              <a:cxn ang="0">
                <a:pos x="connsiteX2" y="connsiteY2"/>
              </a:cxn>
              <a:cxn ang="0">
                <a:pos x="connsiteX3" y="connsiteY3"/>
              </a:cxn>
            </a:cxnLst>
            <a:rect l="l" t="t" r="r" b="b"/>
            <a:pathLst>
              <a:path w="7169286" h="3838694" extrusionOk="0">
                <a:moveTo>
                  <a:pt x="6812950" y="1220972"/>
                </a:moveTo>
                <a:lnTo>
                  <a:pt x="356337" y="1220972"/>
                </a:lnTo>
                <a:lnTo>
                  <a:pt x="307986" y="1224225"/>
                </a:lnTo>
                <a:lnTo>
                  <a:pt x="261611" y="1233701"/>
                </a:lnTo>
                <a:lnTo>
                  <a:pt x="217637" y="1248975"/>
                </a:lnTo>
                <a:lnTo>
                  <a:pt x="176489" y="1269623"/>
                </a:lnTo>
                <a:lnTo>
                  <a:pt x="138592" y="1295221"/>
                </a:lnTo>
                <a:lnTo>
                  <a:pt x="104371" y="1325343"/>
                </a:lnTo>
                <a:lnTo>
                  <a:pt x="74249" y="1359564"/>
                </a:lnTo>
                <a:lnTo>
                  <a:pt x="48651" y="1397461"/>
                </a:lnTo>
                <a:lnTo>
                  <a:pt x="28003" y="1438609"/>
                </a:lnTo>
                <a:lnTo>
                  <a:pt x="12729" y="1482583"/>
                </a:lnTo>
                <a:lnTo>
                  <a:pt x="3253" y="1528958"/>
                </a:lnTo>
                <a:lnTo>
                  <a:pt x="0" y="1577309"/>
                </a:lnTo>
                <a:lnTo>
                  <a:pt x="0" y="3482356"/>
                </a:lnTo>
                <a:lnTo>
                  <a:pt x="3253" y="3530708"/>
                </a:lnTo>
                <a:lnTo>
                  <a:pt x="12729" y="3577083"/>
                </a:lnTo>
                <a:lnTo>
                  <a:pt x="28003" y="3621056"/>
                </a:lnTo>
                <a:lnTo>
                  <a:pt x="48651" y="3662204"/>
                </a:lnTo>
                <a:lnTo>
                  <a:pt x="74249" y="3700101"/>
                </a:lnTo>
                <a:lnTo>
                  <a:pt x="104371" y="3734322"/>
                </a:lnTo>
                <a:lnTo>
                  <a:pt x="138592" y="3764444"/>
                </a:lnTo>
                <a:lnTo>
                  <a:pt x="176489" y="3790041"/>
                </a:lnTo>
                <a:lnTo>
                  <a:pt x="217637" y="3810689"/>
                </a:lnTo>
                <a:lnTo>
                  <a:pt x="261611" y="3825964"/>
                </a:lnTo>
                <a:lnTo>
                  <a:pt x="307986" y="3835440"/>
                </a:lnTo>
                <a:lnTo>
                  <a:pt x="356337" y="3838693"/>
                </a:lnTo>
                <a:lnTo>
                  <a:pt x="6812950" y="3838693"/>
                </a:lnTo>
                <a:lnTo>
                  <a:pt x="6861301" y="3835440"/>
                </a:lnTo>
                <a:lnTo>
                  <a:pt x="6907675" y="3825964"/>
                </a:lnTo>
                <a:lnTo>
                  <a:pt x="6951648" y="3810689"/>
                </a:lnTo>
                <a:lnTo>
                  <a:pt x="6992795" y="3790041"/>
                </a:lnTo>
                <a:lnTo>
                  <a:pt x="7030692" y="3764444"/>
                </a:lnTo>
                <a:lnTo>
                  <a:pt x="7064914" y="3734322"/>
                </a:lnTo>
                <a:lnTo>
                  <a:pt x="7095036" y="3700101"/>
                </a:lnTo>
                <a:lnTo>
                  <a:pt x="7120633" y="3662204"/>
                </a:lnTo>
                <a:lnTo>
                  <a:pt x="7141281" y="3621056"/>
                </a:lnTo>
                <a:lnTo>
                  <a:pt x="7156556" y="3577083"/>
                </a:lnTo>
                <a:lnTo>
                  <a:pt x="7166032" y="3530708"/>
                </a:lnTo>
                <a:lnTo>
                  <a:pt x="7169285" y="3482356"/>
                </a:lnTo>
                <a:lnTo>
                  <a:pt x="7169285" y="1577309"/>
                </a:lnTo>
                <a:lnTo>
                  <a:pt x="7166032" y="1528958"/>
                </a:lnTo>
                <a:lnTo>
                  <a:pt x="7156556" y="1482583"/>
                </a:lnTo>
                <a:lnTo>
                  <a:pt x="7141281" y="1438609"/>
                </a:lnTo>
                <a:lnTo>
                  <a:pt x="7120633" y="1397461"/>
                </a:lnTo>
                <a:lnTo>
                  <a:pt x="7095036" y="1359564"/>
                </a:lnTo>
                <a:lnTo>
                  <a:pt x="7064914" y="1325343"/>
                </a:lnTo>
                <a:lnTo>
                  <a:pt x="7030692" y="1295221"/>
                </a:lnTo>
                <a:lnTo>
                  <a:pt x="6992795" y="1269623"/>
                </a:lnTo>
                <a:lnTo>
                  <a:pt x="6951648" y="1248975"/>
                </a:lnTo>
                <a:lnTo>
                  <a:pt x="6907675" y="1233701"/>
                </a:lnTo>
                <a:lnTo>
                  <a:pt x="6861301" y="1224225"/>
                </a:lnTo>
                <a:lnTo>
                  <a:pt x="6812950" y="1220972"/>
                </a:lnTo>
                <a:close/>
              </a:path>
              <a:path w="7169286" h="3838694" extrusionOk="0">
                <a:moveTo>
                  <a:pt x="997315" y="0"/>
                </a:moveTo>
                <a:lnTo>
                  <a:pt x="2348194" y="1237718"/>
                </a:lnTo>
                <a:lnTo>
                  <a:pt x="2993816" y="1237718"/>
                </a:lnTo>
                <a:lnTo>
                  <a:pt x="997315" y="0"/>
                </a:lnTo>
                <a:close/>
              </a:path>
            </a:pathLst>
          </a:custGeom>
          <a:solidFill>
            <a:srgbClr val="A0C283"/>
          </a:solidFill>
          <a:ln>
            <a:noFill/>
          </a:ln>
        </p:spPr>
        <p:txBody>
          <a:bodyPr spcFirstLastPara="1" wrap="square" lIns="0" tIns="0" rIns="0" bIns="0" anchor="t" anchorCtr="0">
            <a:noAutofit/>
          </a:bodyPr>
          <a:lstStyle/>
          <a:p>
            <a:endParaRPr sz="964"/>
          </a:p>
        </p:txBody>
      </p:sp>
      <p:sp>
        <p:nvSpPr>
          <p:cNvPr id="17" name="Google Shape;173;p20"/>
          <p:cNvSpPr txBox="1"/>
          <p:nvPr/>
        </p:nvSpPr>
        <p:spPr>
          <a:xfrm>
            <a:off x="4947920" y="3844021"/>
            <a:ext cx="3760474" cy="1146391"/>
          </a:xfrm>
          <a:prstGeom prst="rect">
            <a:avLst/>
          </a:prstGeom>
          <a:noFill/>
          <a:ln>
            <a:noFill/>
          </a:ln>
        </p:spPr>
        <p:txBody>
          <a:bodyPr spcFirstLastPara="1" wrap="square" lIns="0" tIns="8504" rIns="0" bIns="0" anchor="t" anchorCtr="0">
            <a:noAutofit/>
          </a:bodyPr>
          <a:lstStyle/>
          <a:p>
            <a:pPr algn="ctr">
              <a:lnSpc>
                <a:spcPct val="116753"/>
              </a:lnSpc>
            </a:pPr>
            <a:r>
              <a:rPr lang="en-US" sz="2800" b="1" dirty="0">
                <a:solidFill>
                  <a:srgbClr val="FFFFFF"/>
                </a:solidFill>
                <a:latin typeface="Trebuchet MS"/>
                <a:ea typeface="Trebuchet MS"/>
                <a:cs typeface="Trebuchet MS"/>
                <a:sym typeface="Trebuchet MS"/>
              </a:rPr>
              <a:t>name(s) of columns to arrange by</a:t>
            </a:r>
            <a:endParaRPr sz="2800" dirty="0">
              <a:latin typeface="Trebuchet MS"/>
              <a:ea typeface="Trebuchet MS"/>
              <a:cs typeface="Trebuchet MS"/>
              <a:sym typeface="Trebuchet MS"/>
            </a:endParaRPr>
          </a:p>
        </p:txBody>
      </p:sp>
      <p:sp>
        <p:nvSpPr>
          <p:cNvPr id="18" name="Google Shape;137;p17"/>
          <p:cNvSpPr/>
          <p:nvPr/>
        </p:nvSpPr>
        <p:spPr>
          <a:xfrm>
            <a:off x="2250091" y="2926883"/>
            <a:ext cx="2342916" cy="2153752"/>
          </a:xfrm>
          <a:custGeom>
            <a:avLst/>
            <a:gdLst>
              <a:gd name="connsiteX0" fmla="*/ 0 w 2183801"/>
              <a:gd name="connsiteY0" fmla="*/ 263730 h 1582350"/>
              <a:gd name="connsiteX1" fmla="*/ 263730 w 2183801"/>
              <a:gd name="connsiteY1" fmla="*/ 0 h 1582350"/>
              <a:gd name="connsiteX2" fmla="*/ 363967 w 2183801"/>
              <a:gd name="connsiteY2" fmla="*/ 0 h 1582350"/>
              <a:gd name="connsiteX3" fmla="*/ 27341 w 2183801"/>
              <a:gd name="connsiteY3" fmla="*/ -668416 h 1582350"/>
              <a:gd name="connsiteX4" fmla="*/ 909917 w 2183801"/>
              <a:gd name="connsiteY4" fmla="*/ 0 h 1582350"/>
              <a:gd name="connsiteX5" fmla="*/ 1920071 w 2183801"/>
              <a:gd name="connsiteY5" fmla="*/ 0 h 1582350"/>
              <a:gd name="connsiteX6" fmla="*/ 2183801 w 2183801"/>
              <a:gd name="connsiteY6" fmla="*/ 263730 h 1582350"/>
              <a:gd name="connsiteX7" fmla="*/ 2183801 w 2183801"/>
              <a:gd name="connsiteY7" fmla="*/ 263725 h 1582350"/>
              <a:gd name="connsiteX8" fmla="*/ 2183801 w 2183801"/>
              <a:gd name="connsiteY8" fmla="*/ 263725 h 1582350"/>
              <a:gd name="connsiteX9" fmla="*/ 2183801 w 2183801"/>
              <a:gd name="connsiteY9" fmla="*/ 659313 h 1582350"/>
              <a:gd name="connsiteX10" fmla="*/ 2183801 w 2183801"/>
              <a:gd name="connsiteY10" fmla="*/ 1318620 h 1582350"/>
              <a:gd name="connsiteX11" fmla="*/ 1920071 w 2183801"/>
              <a:gd name="connsiteY11" fmla="*/ 1582350 h 1582350"/>
              <a:gd name="connsiteX12" fmla="*/ 909917 w 2183801"/>
              <a:gd name="connsiteY12" fmla="*/ 1582350 h 1582350"/>
              <a:gd name="connsiteX13" fmla="*/ 363967 w 2183801"/>
              <a:gd name="connsiteY13" fmla="*/ 1582350 h 1582350"/>
              <a:gd name="connsiteX14" fmla="*/ 363967 w 2183801"/>
              <a:gd name="connsiteY14" fmla="*/ 1582350 h 1582350"/>
              <a:gd name="connsiteX15" fmla="*/ 263730 w 2183801"/>
              <a:gd name="connsiteY15" fmla="*/ 1582350 h 1582350"/>
              <a:gd name="connsiteX16" fmla="*/ 0 w 2183801"/>
              <a:gd name="connsiteY16" fmla="*/ 1318620 h 1582350"/>
              <a:gd name="connsiteX17" fmla="*/ 0 w 2183801"/>
              <a:gd name="connsiteY17" fmla="*/ 659313 h 1582350"/>
              <a:gd name="connsiteX18" fmla="*/ 0 w 2183801"/>
              <a:gd name="connsiteY18" fmla="*/ 263725 h 1582350"/>
              <a:gd name="connsiteX19" fmla="*/ 0 w 2183801"/>
              <a:gd name="connsiteY19" fmla="*/ 263725 h 1582350"/>
              <a:gd name="connsiteX20" fmla="*/ 0 w 2183801"/>
              <a:gd name="connsiteY20" fmla="*/ 263730 h 1582350"/>
              <a:gd name="connsiteX0" fmla="*/ 0 w 2183801"/>
              <a:gd name="connsiteY0" fmla="*/ 932146 h 2250766"/>
              <a:gd name="connsiteX1" fmla="*/ 263730 w 2183801"/>
              <a:gd name="connsiteY1" fmla="*/ 668416 h 2250766"/>
              <a:gd name="connsiteX2" fmla="*/ 536687 w 2183801"/>
              <a:gd name="connsiteY2" fmla="*/ 668416 h 2250766"/>
              <a:gd name="connsiteX3" fmla="*/ 27341 w 2183801"/>
              <a:gd name="connsiteY3" fmla="*/ 0 h 2250766"/>
              <a:gd name="connsiteX4" fmla="*/ 909917 w 2183801"/>
              <a:gd name="connsiteY4" fmla="*/ 668416 h 2250766"/>
              <a:gd name="connsiteX5" fmla="*/ 1920071 w 2183801"/>
              <a:gd name="connsiteY5" fmla="*/ 668416 h 2250766"/>
              <a:gd name="connsiteX6" fmla="*/ 2183801 w 2183801"/>
              <a:gd name="connsiteY6" fmla="*/ 932146 h 2250766"/>
              <a:gd name="connsiteX7" fmla="*/ 2183801 w 2183801"/>
              <a:gd name="connsiteY7" fmla="*/ 932141 h 2250766"/>
              <a:gd name="connsiteX8" fmla="*/ 2183801 w 2183801"/>
              <a:gd name="connsiteY8" fmla="*/ 932141 h 2250766"/>
              <a:gd name="connsiteX9" fmla="*/ 2183801 w 2183801"/>
              <a:gd name="connsiteY9" fmla="*/ 1327729 h 2250766"/>
              <a:gd name="connsiteX10" fmla="*/ 2183801 w 2183801"/>
              <a:gd name="connsiteY10" fmla="*/ 1987036 h 2250766"/>
              <a:gd name="connsiteX11" fmla="*/ 1920071 w 2183801"/>
              <a:gd name="connsiteY11" fmla="*/ 2250766 h 2250766"/>
              <a:gd name="connsiteX12" fmla="*/ 909917 w 2183801"/>
              <a:gd name="connsiteY12" fmla="*/ 2250766 h 2250766"/>
              <a:gd name="connsiteX13" fmla="*/ 363967 w 2183801"/>
              <a:gd name="connsiteY13" fmla="*/ 2250766 h 2250766"/>
              <a:gd name="connsiteX14" fmla="*/ 363967 w 2183801"/>
              <a:gd name="connsiteY14" fmla="*/ 2250766 h 2250766"/>
              <a:gd name="connsiteX15" fmla="*/ 263730 w 2183801"/>
              <a:gd name="connsiteY15" fmla="*/ 2250766 h 2250766"/>
              <a:gd name="connsiteX16" fmla="*/ 0 w 2183801"/>
              <a:gd name="connsiteY16" fmla="*/ 1987036 h 2250766"/>
              <a:gd name="connsiteX17" fmla="*/ 0 w 2183801"/>
              <a:gd name="connsiteY17" fmla="*/ 1327729 h 2250766"/>
              <a:gd name="connsiteX18" fmla="*/ 0 w 2183801"/>
              <a:gd name="connsiteY18" fmla="*/ 932141 h 2250766"/>
              <a:gd name="connsiteX19" fmla="*/ 0 w 2183801"/>
              <a:gd name="connsiteY19" fmla="*/ 932141 h 2250766"/>
              <a:gd name="connsiteX20" fmla="*/ 0 w 2183801"/>
              <a:gd name="connsiteY20" fmla="*/ 932146 h 2250766"/>
              <a:gd name="connsiteX0" fmla="*/ 0 w 2423251"/>
              <a:gd name="connsiteY0" fmla="*/ 954460 h 2273080"/>
              <a:gd name="connsiteX1" fmla="*/ 263730 w 2423251"/>
              <a:gd name="connsiteY1" fmla="*/ 690730 h 2273080"/>
              <a:gd name="connsiteX2" fmla="*/ 536687 w 2423251"/>
              <a:gd name="connsiteY2" fmla="*/ 690730 h 2273080"/>
              <a:gd name="connsiteX3" fmla="*/ 2423251 w 2423251"/>
              <a:gd name="connsiteY3" fmla="*/ 0 h 2273080"/>
              <a:gd name="connsiteX4" fmla="*/ 909917 w 2423251"/>
              <a:gd name="connsiteY4" fmla="*/ 690730 h 2273080"/>
              <a:gd name="connsiteX5" fmla="*/ 1920071 w 2423251"/>
              <a:gd name="connsiteY5" fmla="*/ 690730 h 2273080"/>
              <a:gd name="connsiteX6" fmla="*/ 2183801 w 2423251"/>
              <a:gd name="connsiteY6" fmla="*/ 954460 h 2273080"/>
              <a:gd name="connsiteX7" fmla="*/ 2183801 w 2423251"/>
              <a:gd name="connsiteY7" fmla="*/ 954455 h 2273080"/>
              <a:gd name="connsiteX8" fmla="*/ 2183801 w 2423251"/>
              <a:gd name="connsiteY8" fmla="*/ 954455 h 2273080"/>
              <a:gd name="connsiteX9" fmla="*/ 2183801 w 2423251"/>
              <a:gd name="connsiteY9" fmla="*/ 1350043 h 2273080"/>
              <a:gd name="connsiteX10" fmla="*/ 2183801 w 2423251"/>
              <a:gd name="connsiteY10" fmla="*/ 2009350 h 2273080"/>
              <a:gd name="connsiteX11" fmla="*/ 1920071 w 2423251"/>
              <a:gd name="connsiteY11" fmla="*/ 2273080 h 2273080"/>
              <a:gd name="connsiteX12" fmla="*/ 909917 w 2423251"/>
              <a:gd name="connsiteY12" fmla="*/ 2273080 h 2273080"/>
              <a:gd name="connsiteX13" fmla="*/ 363967 w 2423251"/>
              <a:gd name="connsiteY13" fmla="*/ 2273080 h 2273080"/>
              <a:gd name="connsiteX14" fmla="*/ 363967 w 2423251"/>
              <a:gd name="connsiteY14" fmla="*/ 2273080 h 2273080"/>
              <a:gd name="connsiteX15" fmla="*/ 263730 w 2423251"/>
              <a:gd name="connsiteY15" fmla="*/ 2273080 h 2273080"/>
              <a:gd name="connsiteX16" fmla="*/ 0 w 2423251"/>
              <a:gd name="connsiteY16" fmla="*/ 2009350 h 2273080"/>
              <a:gd name="connsiteX17" fmla="*/ 0 w 2423251"/>
              <a:gd name="connsiteY17" fmla="*/ 1350043 h 2273080"/>
              <a:gd name="connsiteX18" fmla="*/ 0 w 2423251"/>
              <a:gd name="connsiteY18" fmla="*/ 954455 h 2273080"/>
              <a:gd name="connsiteX19" fmla="*/ 0 w 2423251"/>
              <a:gd name="connsiteY19" fmla="*/ 954455 h 2273080"/>
              <a:gd name="connsiteX20" fmla="*/ 0 w 2423251"/>
              <a:gd name="connsiteY20" fmla="*/ 954460 h 2273080"/>
              <a:gd name="connsiteX0" fmla="*/ 0 w 2423251"/>
              <a:gd name="connsiteY0" fmla="*/ 954460 h 2273080"/>
              <a:gd name="connsiteX1" fmla="*/ 263730 w 2423251"/>
              <a:gd name="connsiteY1" fmla="*/ 690730 h 2273080"/>
              <a:gd name="connsiteX2" fmla="*/ 536687 w 2423251"/>
              <a:gd name="connsiteY2" fmla="*/ 690730 h 2273080"/>
              <a:gd name="connsiteX3" fmla="*/ 2423251 w 2423251"/>
              <a:gd name="connsiteY3" fmla="*/ 0 h 2273080"/>
              <a:gd name="connsiteX4" fmla="*/ 1478117 w 2423251"/>
              <a:gd name="connsiteY4" fmla="*/ 701888 h 2273080"/>
              <a:gd name="connsiteX5" fmla="*/ 1920071 w 2423251"/>
              <a:gd name="connsiteY5" fmla="*/ 690730 h 2273080"/>
              <a:gd name="connsiteX6" fmla="*/ 2183801 w 2423251"/>
              <a:gd name="connsiteY6" fmla="*/ 954460 h 2273080"/>
              <a:gd name="connsiteX7" fmla="*/ 2183801 w 2423251"/>
              <a:gd name="connsiteY7" fmla="*/ 954455 h 2273080"/>
              <a:gd name="connsiteX8" fmla="*/ 2183801 w 2423251"/>
              <a:gd name="connsiteY8" fmla="*/ 954455 h 2273080"/>
              <a:gd name="connsiteX9" fmla="*/ 2183801 w 2423251"/>
              <a:gd name="connsiteY9" fmla="*/ 1350043 h 2273080"/>
              <a:gd name="connsiteX10" fmla="*/ 2183801 w 2423251"/>
              <a:gd name="connsiteY10" fmla="*/ 2009350 h 2273080"/>
              <a:gd name="connsiteX11" fmla="*/ 1920071 w 2423251"/>
              <a:gd name="connsiteY11" fmla="*/ 2273080 h 2273080"/>
              <a:gd name="connsiteX12" fmla="*/ 909917 w 2423251"/>
              <a:gd name="connsiteY12" fmla="*/ 2273080 h 2273080"/>
              <a:gd name="connsiteX13" fmla="*/ 363967 w 2423251"/>
              <a:gd name="connsiteY13" fmla="*/ 2273080 h 2273080"/>
              <a:gd name="connsiteX14" fmla="*/ 363967 w 2423251"/>
              <a:gd name="connsiteY14" fmla="*/ 2273080 h 2273080"/>
              <a:gd name="connsiteX15" fmla="*/ 263730 w 2423251"/>
              <a:gd name="connsiteY15" fmla="*/ 2273080 h 2273080"/>
              <a:gd name="connsiteX16" fmla="*/ 0 w 2423251"/>
              <a:gd name="connsiteY16" fmla="*/ 2009350 h 2273080"/>
              <a:gd name="connsiteX17" fmla="*/ 0 w 2423251"/>
              <a:gd name="connsiteY17" fmla="*/ 1350043 h 2273080"/>
              <a:gd name="connsiteX18" fmla="*/ 0 w 2423251"/>
              <a:gd name="connsiteY18" fmla="*/ 954455 h 2273080"/>
              <a:gd name="connsiteX19" fmla="*/ 0 w 2423251"/>
              <a:gd name="connsiteY19" fmla="*/ 954455 h 2273080"/>
              <a:gd name="connsiteX20" fmla="*/ 0 w 2423251"/>
              <a:gd name="connsiteY20" fmla="*/ 954460 h 2273080"/>
              <a:gd name="connsiteX0" fmla="*/ 0 w 2423251"/>
              <a:gd name="connsiteY0" fmla="*/ 954460 h 2273080"/>
              <a:gd name="connsiteX1" fmla="*/ 263730 w 2423251"/>
              <a:gd name="connsiteY1" fmla="*/ 690730 h 2273080"/>
              <a:gd name="connsiteX2" fmla="*/ 1209057 w 2423251"/>
              <a:gd name="connsiteY2" fmla="*/ 668416 h 2273080"/>
              <a:gd name="connsiteX3" fmla="*/ 2423251 w 2423251"/>
              <a:gd name="connsiteY3" fmla="*/ 0 h 2273080"/>
              <a:gd name="connsiteX4" fmla="*/ 1478117 w 2423251"/>
              <a:gd name="connsiteY4" fmla="*/ 701888 h 2273080"/>
              <a:gd name="connsiteX5" fmla="*/ 1920071 w 2423251"/>
              <a:gd name="connsiteY5" fmla="*/ 690730 h 2273080"/>
              <a:gd name="connsiteX6" fmla="*/ 2183801 w 2423251"/>
              <a:gd name="connsiteY6" fmla="*/ 954460 h 2273080"/>
              <a:gd name="connsiteX7" fmla="*/ 2183801 w 2423251"/>
              <a:gd name="connsiteY7" fmla="*/ 954455 h 2273080"/>
              <a:gd name="connsiteX8" fmla="*/ 2183801 w 2423251"/>
              <a:gd name="connsiteY8" fmla="*/ 954455 h 2273080"/>
              <a:gd name="connsiteX9" fmla="*/ 2183801 w 2423251"/>
              <a:gd name="connsiteY9" fmla="*/ 1350043 h 2273080"/>
              <a:gd name="connsiteX10" fmla="*/ 2183801 w 2423251"/>
              <a:gd name="connsiteY10" fmla="*/ 2009350 h 2273080"/>
              <a:gd name="connsiteX11" fmla="*/ 1920071 w 2423251"/>
              <a:gd name="connsiteY11" fmla="*/ 2273080 h 2273080"/>
              <a:gd name="connsiteX12" fmla="*/ 909917 w 2423251"/>
              <a:gd name="connsiteY12" fmla="*/ 2273080 h 2273080"/>
              <a:gd name="connsiteX13" fmla="*/ 363967 w 2423251"/>
              <a:gd name="connsiteY13" fmla="*/ 2273080 h 2273080"/>
              <a:gd name="connsiteX14" fmla="*/ 363967 w 2423251"/>
              <a:gd name="connsiteY14" fmla="*/ 2273080 h 2273080"/>
              <a:gd name="connsiteX15" fmla="*/ 263730 w 2423251"/>
              <a:gd name="connsiteY15" fmla="*/ 2273080 h 2273080"/>
              <a:gd name="connsiteX16" fmla="*/ 0 w 2423251"/>
              <a:gd name="connsiteY16" fmla="*/ 2009350 h 2273080"/>
              <a:gd name="connsiteX17" fmla="*/ 0 w 2423251"/>
              <a:gd name="connsiteY17" fmla="*/ 1350043 h 2273080"/>
              <a:gd name="connsiteX18" fmla="*/ 0 w 2423251"/>
              <a:gd name="connsiteY18" fmla="*/ 954455 h 2273080"/>
              <a:gd name="connsiteX19" fmla="*/ 0 w 2423251"/>
              <a:gd name="connsiteY19" fmla="*/ 954455 h 2273080"/>
              <a:gd name="connsiteX20" fmla="*/ 0 w 2423251"/>
              <a:gd name="connsiteY20" fmla="*/ 954460 h 2273080"/>
              <a:gd name="connsiteX0" fmla="*/ 0 w 2183801"/>
              <a:gd name="connsiteY0" fmla="*/ 1046506 h 2365126"/>
              <a:gd name="connsiteX1" fmla="*/ 263730 w 2183801"/>
              <a:gd name="connsiteY1" fmla="*/ 782776 h 2365126"/>
              <a:gd name="connsiteX2" fmla="*/ 1209057 w 2183801"/>
              <a:gd name="connsiteY2" fmla="*/ 760462 h 2365126"/>
              <a:gd name="connsiteX3" fmla="*/ 1961588 w 2183801"/>
              <a:gd name="connsiteY3" fmla="*/ 0 h 2365126"/>
              <a:gd name="connsiteX4" fmla="*/ 1478117 w 2183801"/>
              <a:gd name="connsiteY4" fmla="*/ 793934 h 2365126"/>
              <a:gd name="connsiteX5" fmla="*/ 1920071 w 2183801"/>
              <a:gd name="connsiteY5" fmla="*/ 782776 h 2365126"/>
              <a:gd name="connsiteX6" fmla="*/ 2183801 w 2183801"/>
              <a:gd name="connsiteY6" fmla="*/ 1046506 h 2365126"/>
              <a:gd name="connsiteX7" fmla="*/ 2183801 w 2183801"/>
              <a:gd name="connsiteY7" fmla="*/ 1046501 h 2365126"/>
              <a:gd name="connsiteX8" fmla="*/ 2183801 w 2183801"/>
              <a:gd name="connsiteY8" fmla="*/ 1046501 h 2365126"/>
              <a:gd name="connsiteX9" fmla="*/ 2183801 w 2183801"/>
              <a:gd name="connsiteY9" fmla="*/ 1442089 h 2365126"/>
              <a:gd name="connsiteX10" fmla="*/ 2183801 w 2183801"/>
              <a:gd name="connsiteY10" fmla="*/ 2101396 h 2365126"/>
              <a:gd name="connsiteX11" fmla="*/ 1920071 w 2183801"/>
              <a:gd name="connsiteY11" fmla="*/ 2365126 h 2365126"/>
              <a:gd name="connsiteX12" fmla="*/ 909917 w 2183801"/>
              <a:gd name="connsiteY12" fmla="*/ 2365126 h 2365126"/>
              <a:gd name="connsiteX13" fmla="*/ 363967 w 2183801"/>
              <a:gd name="connsiteY13" fmla="*/ 2365126 h 2365126"/>
              <a:gd name="connsiteX14" fmla="*/ 363967 w 2183801"/>
              <a:gd name="connsiteY14" fmla="*/ 2365126 h 2365126"/>
              <a:gd name="connsiteX15" fmla="*/ 263730 w 2183801"/>
              <a:gd name="connsiteY15" fmla="*/ 2365126 h 2365126"/>
              <a:gd name="connsiteX16" fmla="*/ 0 w 2183801"/>
              <a:gd name="connsiteY16" fmla="*/ 2101396 h 2365126"/>
              <a:gd name="connsiteX17" fmla="*/ 0 w 2183801"/>
              <a:gd name="connsiteY17" fmla="*/ 1442089 h 2365126"/>
              <a:gd name="connsiteX18" fmla="*/ 0 w 2183801"/>
              <a:gd name="connsiteY18" fmla="*/ 1046501 h 2365126"/>
              <a:gd name="connsiteX19" fmla="*/ 0 w 2183801"/>
              <a:gd name="connsiteY19" fmla="*/ 1046501 h 2365126"/>
              <a:gd name="connsiteX20" fmla="*/ 0 w 2183801"/>
              <a:gd name="connsiteY20" fmla="*/ 1046506 h 23651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183801" h="2365126">
                <a:moveTo>
                  <a:pt x="0" y="1046506"/>
                </a:moveTo>
                <a:cubicBezTo>
                  <a:pt x="0" y="900852"/>
                  <a:pt x="118076" y="782776"/>
                  <a:pt x="263730" y="782776"/>
                </a:cubicBezTo>
                <a:lnTo>
                  <a:pt x="1209057" y="760462"/>
                </a:lnTo>
                <a:lnTo>
                  <a:pt x="1961588" y="0"/>
                </a:lnTo>
                <a:lnTo>
                  <a:pt x="1478117" y="793934"/>
                </a:lnTo>
                <a:lnTo>
                  <a:pt x="1920071" y="782776"/>
                </a:lnTo>
                <a:cubicBezTo>
                  <a:pt x="2065725" y="782776"/>
                  <a:pt x="2183801" y="900852"/>
                  <a:pt x="2183801" y="1046506"/>
                </a:cubicBezTo>
                <a:lnTo>
                  <a:pt x="2183801" y="1046501"/>
                </a:lnTo>
                <a:lnTo>
                  <a:pt x="2183801" y="1046501"/>
                </a:lnTo>
                <a:lnTo>
                  <a:pt x="2183801" y="1442089"/>
                </a:lnTo>
                <a:lnTo>
                  <a:pt x="2183801" y="2101396"/>
                </a:lnTo>
                <a:cubicBezTo>
                  <a:pt x="2183801" y="2247050"/>
                  <a:pt x="2065725" y="2365126"/>
                  <a:pt x="1920071" y="2365126"/>
                </a:cubicBezTo>
                <a:lnTo>
                  <a:pt x="909917" y="2365126"/>
                </a:lnTo>
                <a:lnTo>
                  <a:pt x="363967" y="2365126"/>
                </a:lnTo>
                <a:lnTo>
                  <a:pt x="363967" y="2365126"/>
                </a:lnTo>
                <a:lnTo>
                  <a:pt x="263730" y="2365126"/>
                </a:lnTo>
                <a:cubicBezTo>
                  <a:pt x="118076" y="2365126"/>
                  <a:pt x="0" y="2247050"/>
                  <a:pt x="0" y="2101396"/>
                </a:cubicBezTo>
                <a:lnTo>
                  <a:pt x="0" y="1442089"/>
                </a:lnTo>
                <a:lnTo>
                  <a:pt x="0" y="1046501"/>
                </a:lnTo>
                <a:lnTo>
                  <a:pt x="0" y="1046501"/>
                </a:lnTo>
                <a:lnTo>
                  <a:pt x="0" y="1046506"/>
                </a:lnTo>
                <a:close/>
              </a:path>
            </a:pathLst>
          </a:custGeom>
          <a:solidFill>
            <a:srgbClr val="78AAD6"/>
          </a:solidFill>
          <a:ln>
            <a:noFill/>
          </a:ln>
        </p:spPr>
        <p:txBody>
          <a:bodyPr spcFirstLastPara="1" wrap="square" lIns="0" tIns="0" rIns="0" bIns="0" anchor="t" anchorCtr="0">
            <a:noAutofit/>
          </a:bodyPr>
          <a:lstStyle/>
          <a:p>
            <a:endParaRPr sz="964"/>
          </a:p>
        </p:txBody>
      </p:sp>
      <p:sp>
        <p:nvSpPr>
          <p:cNvPr id="19" name="Google Shape;138;p17"/>
          <p:cNvSpPr txBox="1"/>
          <p:nvPr/>
        </p:nvSpPr>
        <p:spPr>
          <a:xfrm>
            <a:off x="2260251" y="3846602"/>
            <a:ext cx="2327721" cy="1143810"/>
          </a:xfrm>
          <a:prstGeom prst="rect">
            <a:avLst/>
          </a:prstGeom>
          <a:noFill/>
          <a:ln>
            <a:noFill/>
          </a:ln>
        </p:spPr>
        <p:txBody>
          <a:bodyPr spcFirstLastPara="1" wrap="square" lIns="0" tIns="32652" rIns="0" bIns="0" anchor="t" anchorCtr="0">
            <a:noAutofit/>
          </a:bodyPr>
          <a:lstStyle/>
          <a:p>
            <a:pPr marL="208524" marR="2721" indent="-202061">
              <a:lnSpc>
                <a:spcPct val="113506"/>
              </a:lnSpc>
            </a:pPr>
            <a:r>
              <a:rPr lang="en-US" sz="2800" b="1" dirty="0">
                <a:solidFill>
                  <a:srgbClr val="FFFFFF"/>
                </a:solidFill>
                <a:latin typeface="Trebuchet MS"/>
                <a:ea typeface="Trebuchet MS"/>
                <a:cs typeface="Trebuchet MS"/>
                <a:sym typeface="Trebuchet MS"/>
              </a:rPr>
              <a:t>data frame to transform</a:t>
            </a:r>
            <a:endParaRPr sz="2800" dirty="0">
              <a:latin typeface="Trebuchet MS"/>
              <a:ea typeface="Trebuchet MS"/>
              <a:cs typeface="Trebuchet MS"/>
              <a:sym typeface="Trebuchet MS"/>
            </a:endParaRPr>
          </a:p>
        </p:txBody>
      </p:sp>
      <p:sp>
        <p:nvSpPr>
          <p:cNvPr id="20" name="Google Shape;293;p32"/>
          <p:cNvSpPr txBox="1">
            <a:spLocks noGrp="1"/>
          </p:cNvSpPr>
          <p:nvPr>
            <p:ph type="title"/>
          </p:nvPr>
        </p:nvSpPr>
        <p:spPr>
          <a:xfrm>
            <a:off x="4619758" y="684400"/>
            <a:ext cx="2952485" cy="777536"/>
          </a:xfrm>
          <a:prstGeom prst="rect">
            <a:avLst/>
          </a:prstGeom>
          <a:noFill/>
          <a:ln>
            <a:noFill/>
          </a:ln>
        </p:spPr>
        <p:txBody>
          <a:bodyPr spcFirstLastPara="1" wrap="square" lIns="0" tIns="6455" rIns="0" bIns="0" anchor="t" anchorCtr="0">
            <a:noAutofit/>
          </a:bodyPr>
          <a:lstStyle/>
          <a:p>
            <a:pPr marL="6803" algn="ctr"/>
            <a:r>
              <a:rPr lang="en-US" dirty="0">
                <a:solidFill>
                  <a:srgbClr val="000000"/>
                </a:solidFill>
              </a:rPr>
              <a:t>arrange()</a:t>
            </a:r>
            <a:endParaRPr dirty="0"/>
          </a:p>
        </p:txBody>
      </p:sp>
      <p:sp>
        <p:nvSpPr>
          <p:cNvPr id="21" name="Google Shape;296;p32"/>
          <p:cNvSpPr txBox="1"/>
          <p:nvPr/>
        </p:nvSpPr>
        <p:spPr>
          <a:xfrm>
            <a:off x="2979673" y="1789715"/>
            <a:ext cx="6232654" cy="575928"/>
          </a:xfrm>
          <a:prstGeom prst="rect">
            <a:avLst/>
          </a:prstGeom>
          <a:noFill/>
          <a:ln>
            <a:noFill/>
          </a:ln>
        </p:spPr>
        <p:txBody>
          <a:bodyPr spcFirstLastPara="1" wrap="square" lIns="0" tIns="6455" rIns="0" bIns="0" anchor="t" anchorCtr="0">
            <a:noAutofit/>
          </a:bodyPr>
          <a:lstStyle/>
          <a:p>
            <a:pPr marL="6803" algn="ctr"/>
            <a:r>
              <a:rPr lang="en-US" sz="2800" dirty="0">
                <a:latin typeface="+mj-lt"/>
                <a:ea typeface="Calibri"/>
                <a:cs typeface="Calibri"/>
                <a:sym typeface="Calibri"/>
              </a:rPr>
              <a:t>Order rows by values in a column</a:t>
            </a:r>
            <a:endParaRPr sz="2800" dirty="0">
              <a:latin typeface="+mj-lt"/>
              <a:ea typeface="Calibri"/>
              <a:cs typeface="Calibri"/>
              <a:sym typeface="Calibri"/>
            </a:endParaRPr>
          </a:p>
        </p:txBody>
      </p:sp>
    </p:spTree>
    <p:extLst>
      <p:ext uri="{BB962C8B-B14F-4D97-AF65-F5344CB8AC3E}">
        <p14:creationId xmlns:p14="http://schemas.microsoft.com/office/powerpoint/2010/main" val="621470966"/>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Shape 291"/>
        <p:cNvGrpSpPr/>
        <p:nvPr/>
      </p:nvGrpSpPr>
      <p:grpSpPr>
        <a:xfrm>
          <a:off x="0" y="0"/>
          <a:ext cx="0" cy="0"/>
          <a:chOff x="0" y="0"/>
          <a:chExt cx="0" cy="0"/>
        </a:xfrm>
      </p:grpSpPr>
      <p:sp>
        <p:nvSpPr>
          <p:cNvPr id="13" name="Google Shape;131;p17"/>
          <p:cNvSpPr/>
          <p:nvPr/>
        </p:nvSpPr>
        <p:spPr>
          <a:xfrm>
            <a:off x="2642839" y="2201670"/>
            <a:ext cx="6043962" cy="809030"/>
          </a:xfrm>
          <a:custGeom>
            <a:avLst/>
            <a:gdLst/>
            <a:ahLst/>
            <a:cxnLst/>
            <a:rect l="l" t="t" r="r" b="b"/>
            <a:pathLst>
              <a:path w="14544040" h="1333500" extrusionOk="0">
                <a:moveTo>
                  <a:pt x="0" y="0"/>
                </a:moveTo>
                <a:lnTo>
                  <a:pt x="14543737" y="0"/>
                </a:lnTo>
                <a:lnTo>
                  <a:pt x="14543737" y="1333348"/>
                </a:lnTo>
                <a:lnTo>
                  <a:pt x="0" y="1333348"/>
                </a:lnTo>
                <a:lnTo>
                  <a:pt x="0" y="0"/>
                </a:lnTo>
                <a:close/>
              </a:path>
            </a:pathLst>
          </a:custGeom>
          <a:solidFill>
            <a:srgbClr val="F0F2F4"/>
          </a:solidFill>
          <a:ln>
            <a:solidFill>
              <a:schemeClr val="tx1">
                <a:lumMod val="85000"/>
                <a:lumOff val="15000"/>
              </a:schemeClr>
            </a:solidFill>
          </a:ln>
        </p:spPr>
        <p:txBody>
          <a:bodyPr spcFirstLastPara="1" wrap="square" lIns="0" tIns="0" rIns="0" bIns="0" anchor="t" anchorCtr="0">
            <a:noAutofit/>
          </a:bodyPr>
          <a:lstStyle/>
          <a:p>
            <a:endParaRPr sz="964"/>
          </a:p>
        </p:txBody>
      </p:sp>
      <p:sp>
        <p:nvSpPr>
          <p:cNvPr id="14" name="Rectangle 13"/>
          <p:cNvSpPr/>
          <p:nvPr/>
        </p:nvSpPr>
        <p:spPr>
          <a:xfrm>
            <a:off x="2913762" y="2313797"/>
            <a:ext cx="5609228" cy="584775"/>
          </a:xfrm>
          <a:prstGeom prst="rect">
            <a:avLst/>
          </a:prstGeom>
        </p:spPr>
        <p:txBody>
          <a:bodyPr wrap="none">
            <a:spAutoFit/>
          </a:bodyPr>
          <a:lstStyle/>
          <a:p>
            <a:r>
              <a:rPr lang="en-US" sz="3200" dirty="0">
                <a:latin typeface="Consolas" panose="020B0609020204030204" pitchFamily="49" charset="0"/>
                <a:ea typeface="Courier New"/>
                <a:cs typeface="Consolas" panose="020B0609020204030204" pitchFamily="49" charset="0"/>
                <a:sym typeface="Courier New"/>
              </a:rPr>
              <a:t>arrange(</a:t>
            </a:r>
            <a:r>
              <a:rPr lang="en-US" sz="3200" dirty="0">
                <a:solidFill>
                  <a:srgbClr val="0365C0"/>
                </a:solidFill>
                <a:latin typeface="Consolas" panose="020B0609020204030204" pitchFamily="49" charset="0"/>
                <a:ea typeface="Courier New"/>
                <a:cs typeface="Consolas" panose="020B0609020204030204" pitchFamily="49" charset="0"/>
                <a:sym typeface="Courier New"/>
              </a:rPr>
              <a:t>chem, </a:t>
            </a:r>
            <a:r>
              <a:rPr lang="en-US" sz="3200" dirty="0" err="1">
                <a:solidFill>
                  <a:srgbClr val="9BBB59"/>
                </a:solidFill>
                <a:latin typeface="Consolas" panose="020B0609020204030204" pitchFamily="49" charset="0"/>
                <a:ea typeface="Courier New"/>
                <a:cs typeface="Consolas" panose="020B0609020204030204" pitchFamily="49" charset="0"/>
                <a:sym typeface="Courier New"/>
              </a:rPr>
              <a:t>last_name</a:t>
            </a:r>
            <a:r>
              <a:rPr lang="en-US" sz="3200" dirty="0">
                <a:latin typeface="Consolas" panose="020B0609020204030204" pitchFamily="49" charset="0"/>
                <a:ea typeface="Courier New"/>
                <a:cs typeface="Consolas" panose="020B0609020204030204" pitchFamily="49" charset="0"/>
                <a:sym typeface="Courier New"/>
              </a:rPr>
              <a:t>)</a:t>
            </a:r>
            <a:endParaRPr lang="en-US" dirty="0"/>
          </a:p>
        </p:txBody>
      </p:sp>
      <p:sp>
        <p:nvSpPr>
          <p:cNvPr id="15" name="Google Shape;46;p7"/>
          <p:cNvSpPr>
            <a:spLocks noChangeAspect="1"/>
          </p:cNvSpPr>
          <p:nvPr/>
        </p:nvSpPr>
        <p:spPr>
          <a:xfrm>
            <a:off x="11152671" y="5805616"/>
            <a:ext cx="776274" cy="835671"/>
          </a:xfrm>
          <a:prstGeom prst="rect">
            <a:avLst/>
          </a:prstGeom>
          <a:blipFill rotWithShape="1">
            <a:blip r:embed="rId3">
              <a:alphaModFix/>
            </a:blip>
            <a:stretch>
              <a:fillRect/>
            </a:stretch>
          </a:blipFill>
          <a:ln>
            <a:noFill/>
          </a:ln>
        </p:spPr>
        <p:txBody>
          <a:bodyPr spcFirstLastPara="1" wrap="square" lIns="0" tIns="0" rIns="0" bIns="0" anchor="t" anchorCtr="0">
            <a:noAutofit/>
          </a:bodyPr>
          <a:lstStyle/>
          <a:p>
            <a:endParaRPr sz="964"/>
          </a:p>
        </p:txBody>
      </p:sp>
      <p:cxnSp>
        <p:nvCxnSpPr>
          <p:cNvPr id="12" name="Straight Arrow Connector 11"/>
          <p:cNvCxnSpPr/>
          <p:nvPr/>
        </p:nvCxnSpPr>
        <p:spPr>
          <a:xfrm>
            <a:off x="5232135" y="4728067"/>
            <a:ext cx="486241" cy="14570"/>
          </a:xfrm>
          <a:prstGeom prst="straightConnector1">
            <a:avLst/>
          </a:prstGeom>
          <a:ln w="76200">
            <a:solidFill>
              <a:schemeClr val="tx1">
                <a:lumMod val="75000"/>
                <a:lumOff val="2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16" name="Google Shape;293;p32"/>
          <p:cNvSpPr txBox="1">
            <a:spLocks/>
          </p:cNvSpPr>
          <p:nvPr/>
        </p:nvSpPr>
        <p:spPr>
          <a:xfrm>
            <a:off x="4619758" y="684400"/>
            <a:ext cx="2952485" cy="777536"/>
          </a:xfrm>
          <a:prstGeom prst="rect">
            <a:avLst/>
          </a:prstGeom>
          <a:noFill/>
          <a:ln>
            <a:noFill/>
          </a:ln>
        </p:spPr>
        <p:txBody>
          <a:bodyPr spcFirstLastPara="1" wrap="square" lIns="0" tIns="6455" rIns="0" bIns="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SzPts val="1400"/>
              <a:buFont typeface="Arial"/>
              <a:buNone/>
              <a:defRPr sz="5000" b="0" i="0" u="none" strike="noStrike" cap="none">
                <a:solidFill>
                  <a:srgbClr val="005493"/>
                </a:solidFill>
                <a:latin typeface="+mj-lt"/>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pPr marL="6803" algn="ctr"/>
            <a:r>
              <a:rPr lang="en-US">
                <a:solidFill>
                  <a:srgbClr val="000000"/>
                </a:solidFill>
              </a:rPr>
              <a:t>arrange()</a:t>
            </a:r>
            <a:endParaRPr lang="en-US" dirty="0"/>
          </a:p>
        </p:txBody>
      </p:sp>
      <p:sp>
        <p:nvSpPr>
          <p:cNvPr id="17" name="Google Shape;296;p32"/>
          <p:cNvSpPr txBox="1"/>
          <p:nvPr/>
        </p:nvSpPr>
        <p:spPr>
          <a:xfrm>
            <a:off x="2979673" y="1789715"/>
            <a:ext cx="6232654" cy="575928"/>
          </a:xfrm>
          <a:prstGeom prst="rect">
            <a:avLst/>
          </a:prstGeom>
          <a:noFill/>
          <a:ln>
            <a:noFill/>
          </a:ln>
        </p:spPr>
        <p:txBody>
          <a:bodyPr spcFirstLastPara="1" wrap="square" lIns="0" tIns="6455" rIns="0" bIns="0" anchor="t" anchorCtr="0">
            <a:noAutofit/>
          </a:bodyPr>
          <a:lstStyle/>
          <a:p>
            <a:pPr marL="6803" algn="ctr"/>
            <a:r>
              <a:rPr lang="en-US" sz="2800" dirty="0">
                <a:latin typeface="+mj-lt"/>
                <a:ea typeface="Calibri"/>
                <a:cs typeface="Calibri"/>
                <a:sym typeface="Calibri"/>
              </a:rPr>
              <a:t>Order rows by values in a column</a:t>
            </a:r>
            <a:endParaRPr sz="2800" dirty="0">
              <a:latin typeface="+mj-lt"/>
              <a:ea typeface="Calibri"/>
              <a:cs typeface="Calibri"/>
              <a:sym typeface="Calibri"/>
            </a:endParaRPr>
          </a:p>
        </p:txBody>
      </p:sp>
      <p:graphicFrame>
        <p:nvGraphicFramePr>
          <p:cNvPr id="18" name="Table 17"/>
          <p:cNvGraphicFramePr>
            <a:graphicFrameLocks noGrp="1"/>
          </p:cNvGraphicFramePr>
          <p:nvPr>
            <p:extLst>
              <p:ext uri="{D42A27DB-BD31-4B8C-83A1-F6EECF244321}">
                <p14:modId xmlns:p14="http://schemas.microsoft.com/office/powerpoint/2010/main" val="2599335022"/>
              </p:ext>
            </p:extLst>
          </p:nvPr>
        </p:nvGraphicFramePr>
        <p:xfrm>
          <a:off x="1627457" y="3289104"/>
          <a:ext cx="3237174" cy="2877925"/>
        </p:xfrm>
        <a:graphic>
          <a:graphicData uri="http://schemas.openxmlformats.org/drawingml/2006/table">
            <a:tbl>
              <a:tblPr firstRow="1" bandRow="1"/>
              <a:tblGrid>
                <a:gridCol w="1482098">
                  <a:extLst>
                    <a:ext uri="{9D8B030D-6E8A-4147-A177-3AD203B41FA5}">
                      <a16:colId xmlns:a16="http://schemas.microsoft.com/office/drawing/2014/main" val="20000"/>
                    </a:ext>
                  </a:extLst>
                </a:gridCol>
                <a:gridCol w="1755076">
                  <a:extLst>
                    <a:ext uri="{9D8B030D-6E8A-4147-A177-3AD203B41FA5}">
                      <a16:colId xmlns:a16="http://schemas.microsoft.com/office/drawing/2014/main" val="20002"/>
                    </a:ext>
                  </a:extLst>
                </a:gridCol>
              </a:tblGrid>
              <a:tr h="575585">
                <a:tc>
                  <a:txBody>
                    <a:bodyPr/>
                    <a:lstStyle/>
                    <a:p>
                      <a:pPr algn="ctr" fontAlgn="b"/>
                      <a:r>
                        <a:rPr lang="en-US" sz="2400" b="0" i="0" u="none" strike="noStrike" dirty="0" err="1">
                          <a:solidFill>
                            <a:srgbClr val="000000"/>
                          </a:solidFill>
                          <a:effectLst/>
                          <a:latin typeface="+mj-lt"/>
                        </a:rPr>
                        <a:t>mrn</a:t>
                      </a:r>
                      <a:endParaRPr lang="en-US" sz="2400" b="0" i="0" u="none" strike="noStrike" dirty="0">
                        <a:solidFill>
                          <a:srgbClr val="000000"/>
                        </a:solidFill>
                        <a:effectLst/>
                        <a:latin typeface="+mj-lt"/>
                      </a:endParaRPr>
                    </a:p>
                  </a:txBody>
                  <a:tcPr marL="3175" marR="3175" marT="3175" marB="0"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A6A6A6"/>
                    </a:solidFill>
                  </a:tcPr>
                </a:tc>
                <a:tc>
                  <a:txBody>
                    <a:bodyPr/>
                    <a:lstStyle/>
                    <a:p>
                      <a:pPr algn="ctr" fontAlgn="b"/>
                      <a:r>
                        <a:rPr lang="en-US" sz="2400" b="0" i="0" u="none" strike="noStrike" dirty="0" err="1">
                          <a:solidFill>
                            <a:srgbClr val="000000"/>
                          </a:solidFill>
                          <a:effectLst/>
                          <a:latin typeface="+mj-lt"/>
                        </a:rPr>
                        <a:t>last_name</a:t>
                      </a:r>
                      <a:endParaRPr lang="en-US" sz="2400" b="0" i="0" u="none" strike="noStrike" dirty="0">
                        <a:solidFill>
                          <a:srgbClr val="000000"/>
                        </a:solidFill>
                        <a:effectLst/>
                        <a:latin typeface="+mj-lt"/>
                      </a:endParaRPr>
                    </a:p>
                  </a:txBody>
                  <a:tcPr marL="3175" marR="3175" marT="3175" marB="0"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A6A6A6"/>
                    </a:solidFill>
                  </a:tcPr>
                </a:tc>
                <a:extLst>
                  <a:ext uri="{0D108BD9-81ED-4DB2-BD59-A6C34878D82A}">
                    <a16:rowId xmlns:a16="http://schemas.microsoft.com/office/drawing/2014/main" val="10000"/>
                  </a:ext>
                </a:extLst>
              </a:tr>
              <a:tr h="575585">
                <a:tc>
                  <a:txBody>
                    <a:bodyPr/>
                    <a:lstStyle/>
                    <a:p>
                      <a:pPr algn="ctr" fontAlgn="b"/>
                      <a:r>
                        <a:rPr lang="en-US" sz="2400" b="0" i="0" u="none" strike="noStrike" dirty="0">
                          <a:solidFill>
                            <a:srgbClr val="000000"/>
                          </a:solidFill>
                          <a:effectLst/>
                          <a:latin typeface="+mj-lt"/>
                        </a:rPr>
                        <a:t>5000876</a:t>
                      </a:r>
                    </a:p>
                  </a:txBody>
                  <a:tcPr marL="3175" marR="3175" marT="3175" marB="0"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376092"/>
                    </a:solidFill>
                  </a:tcPr>
                </a:tc>
                <a:tc>
                  <a:txBody>
                    <a:bodyPr/>
                    <a:lstStyle/>
                    <a:p>
                      <a:pPr algn="ctr" rtl="0" fontAlgn="ctr"/>
                      <a:r>
                        <a:rPr lang="en-US" sz="1800" b="0" i="0" u="none" strike="noStrike" dirty="0" err="1">
                          <a:solidFill>
                            <a:srgbClr val="000000"/>
                          </a:solidFill>
                          <a:effectLst/>
                          <a:latin typeface="Arial" panose="020B0604020202020204" pitchFamily="34" charset="0"/>
                        </a:rPr>
                        <a:t>harrell</a:t>
                      </a:r>
                      <a:endParaRPr lang="en-US" sz="1800" b="0" i="0" u="none" strike="noStrike" dirty="0">
                        <a:solidFill>
                          <a:srgbClr val="000000"/>
                        </a:solidFill>
                        <a:effectLst/>
                        <a:latin typeface="Arial" panose="020B0604020202020204" pitchFamily="34" charset="0"/>
                      </a:endParaRPr>
                    </a:p>
                  </a:txBody>
                  <a:tcPr marL="3175" marR="3175" marT="3175" marB="0"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376092"/>
                    </a:solidFill>
                  </a:tcPr>
                </a:tc>
                <a:extLst>
                  <a:ext uri="{0D108BD9-81ED-4DB2-BD59-A6C34878D82A}">
                    <a16:rowId xmlns:a16="http://schemas.microsoft.com/office/drawing/2014/main" val="10001"/>
                  </a:ext>
                </a:extLst>
              </a:tr>
              <a:tr h="575585">
                <a:tc>
                  <a:txBody>
                    <a:bodyPr/>
                    <a:lstStyle/>
                    <a:p>
                      <a:pPr algn="ctr" fontAlgn="b"/>
                      <a:r>
                        <a:rPr lang="en-US" sz="2400" b="0" i="0" u="none" strike="noStrike" dirty="0">
                          <a:solidFill>
                            <a:srgbClr val="000000"/>
                          </a:solidFill>
                          <a:effectLst/>
                          <a:latin typeface="+mj-lt"/>
                        </a:rPr>
                        <a:t>5006017</a:t>
                      </a:r>
                    </a:p>
                  </a:txBody>
                  <a:tcPr marL="3175" marR="3175" marT="3175" marB="0"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chemeClr val="accent1">
                        <a:lumMod val="20000"/>
                        <a:lumOff val="80000"/>
                      </a:schemeClr>
                    </a:solidFill>
                  </a:tcPr>
                </a:tc>
                <a:tc>
                  <a:txBody>
                    <a:bodyPr/>
                    <a:lstStyle/>
                    <a:p>
                      <a:pPr algn="ctr" rtl="0" fontAlgn="ctr"/>
                      <a:r>
                        <a:rPr lang="en-US" sz="1800" b="0" i="0" u="none" strike="noStrike" dirty="0" err="1">
                          <a:solidFill>
                            <a:srgbClr val="000000"/>
                          </a:solidFill>
                          <a:effectLst/>
                          <a:latin typeface="Arial" panose="020B0604020202020204" pitchFamily="34" charset="0"/>
                        </a:rPr>
                        <a:t>huffman</a:t>
                      </a:r>
                      <a:endParaRPr lang="en-US" sz="1800" b="0" i="0" u="none" strike="noStrike" dirty="0">
                        <a:solidFill>
                          <a:srgbClr val="000000"/>
                        </a:solidFill>
                        <a:effectLst/>
                        <a:latin typeface="Arial" panose="020B0604020202020204" pitchFamily="34" charset="0"/>
                      </a:endParaRPr>
                    </a:p>
                  </a:txBody>
                  <a:tcPr marL="3175" marR="3175" marT="3175" marB="0"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chemeClr val="accent1">
                        <a:lumMod val="20000"/>
                        <a:lumOff val="80000"/>
                      </a:schemeClr>
                    </a:solidFill>
                  </a:tcPr>
                </a:tc>
                <a:extLst>
                  <a:ext uri="{0D108BD9-81ED-4DB2-BD59-A6C34878D82A}">
                    <a16:rowId xmlns:a16="http://schemas.microsoft.com/office/drawing/2014/main" val="10002"/>
                  </a:ext>
                </a:extLst>
              </a:tr>
              <a:tr h="575585">
                <a:tc>
                  <a:txBody>
                    <a:bodyPr/>
                    <a:lstStyle/>
                    <a:p>
                      <a:pPr algn="ctr" fontAlgn="b"/>
                      <a:r>
                        <a:rPr lang="en-US" sz="2400" b="0" i="0" u="none" strike="noStrike" dirty="0">
                          <a:solidFill>
                            <a:srgbClr val="000000"/>
                          </a:solidFill>
                          <a:effectLst/>
                          <a:latin typeface="+mj-lt"/>
                        </a:rPr>
                        <a:t>5001412</a:t>
                      </a:r>
                    </a:p>
                  </a:txBody>
                  <a:tcPr marL="3175" marR="3175" marT="3175" marB="0"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B9CDE5"/>
                    </a:solidFill>
                  </a:tcPr>
                </a:tc>
                <a:tc>
                  <a:txBody>
                    <a:bodyPr/>
                    <a:lstStyle/>
                    <a:p>
                      <a:pPr algn="ctr" rtl="0" fontAlgn="ctr"/>
                      <a:r>
                        <a:rPr lang="en-US" sz="1800" b="0" i="0" u="none" strike="noStrike" dirty="0">
                          <a:solidFill>
                            <a:srgbClr val="000000"/>
                          </a:solidFill>
                          <a:effectLst/>
                          <a:latin typeface="Arial" panose="020B0604020202020204" pitchFamily="34" charset="0"/>
                        </a:rPr>
                        <a:t>coffee</a:t>
                      </a:r>
                    </a:p>
                  </a:txBody>
                  <a:tcPr marL="3175" marR="3175" marT="3175" marB="0"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B9CDE5"/>
                    </a:solidFill>
                  </a:tcPr>
                </a:tc>
                <a:extLst>
                  <a:ext uri="{0D108BD9-81ED-4DB2-BD59-A6C34878D82A}">
                    <a16:rowId xmlns:a16="http://schemas.microsoft.com/office/drawing/2014/main" val="10003"/>
                  </a:ext>
                </a:extLst>
              </a:tr>
              <a:tr h="575585">
                <a:tc>
                  <a:txBody>
                    <a:bodyPr/>
                    <a:lstStyle/>
                    <a:p>
                      <a:pPr algn="ctr" fontAlgn="b"/>
                      <a:r>
                        <a:rPr lang="en-US" sz="2400" b="0" i="0" u="none" strike="noStrike" dirty="0">
                          <a:solidFill>
                            <a:srgbClr val="000000"/>
                          </a:solidFill>
                          <a:effectLst/>
                          <a:latin typeface="+mj-lt"/>
                        </a:rPr>
                        <a:t>5000533</a:t>
                      </a:r>
                    </a:p>
                  </a:txBody>
                  <a:tcPr marL="3175" marR="3175" marT="3175" marB="0"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95B3D7"/>
                    </a:solidFill>
                  </a:tcPr>
                </a:tc>
                <a:tc>
                  <a:txBody>
                    <a:bodyPr/>
                    <a:lstStyle/>
                    <a:p>
                      <a:pPr algn="ctr" rtl="0" fontAlgn="ctr"/>
                      <a:r>
                        <a:rPr lang="en-US" sz="1800" b="0" i="0" u="none" strike="noStrike" dirty="0" err="1">
                          <a:solidFill>
                            <a:srgbClr val="000000"/>
                          </a:solidFill>
                          <a:effectLst/>
                          <a:latin typeface="Arial" panose="020B0604020202020204" pitchFamily="34" charset="0"/>
                        </a:rPr>
                        <a:t>baldwin</a:t>
                      </a:r>
                      <a:endParaRPr lang="en-US" sz="1800" b="0" i="0" u="none" strike="noStrike" dirty="0">
                        <a:solidFill>
                          <a:srgbClr val="000000"/>
                        </a:solidFill>
                        <a:effectLst/>
                        <a:latin typeface="Arial" panose="020B0604020202020204" pitchFamily="34" charset="0"/>
                      </a:endParaRPr>
                    </a:p>
                  </a:txBody>
                  <a:tcPr marL="3175" marR="3175" marT="3175" marB="0"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95B3D7"/>
                    </a:solidFill>
                  </a:tcPr>
                </a:tc>
                <a:extLst>
                  <a:ext uri="{0D108BD9-81ED-4DB2-BD59-A6C34878D82A}">
                    <a16:rowId xmlns:a16="http://schemas.microsoft.com/office/drawing/2014/main" val="10004"/>
                  </a:ext>
                </a:extLst>
              </a:tr>
            </a:tbl>
          </a:graphicData>
        </a:graphic>
      </p:graphicFrame>
      <p:graphicFrame>
        <p:nvGraphicFramePr>
          <p:cNvPr id="19" name="Table 18"/>
          <p:cNvGraphicFramePr>
            <a:graphicFrameLocks noGrp="1"/>
          </p:cNvGraphicFramePr>
          <p:nvPr>
            <p:extLst>
              <p:ext uri="{D42A27DB-BD31-4B8C-83A1-F6EECF244321}">
                <p14:modId xmlns:p14="http://schemas.microsoft.com/office/powerpoint/2010/main" val="1303527867"/>
              </p:ext>
            </p:extLst>
          </p:nvPr>
        </p:nvGraphicFramePr>
        <p:xfrm>
          <a:off x="6473626" y="3289104"/>
          <a:ext cx="3292237" cy="2876895"/>
        </p:xfrm>
        <a:graphic>
          <a:graphicData uri="http://schemas.openxmlformats.org/drawingml/2006/table">
            <a:tbl>
              <a:tblPr firstRow="1" bandRow="1"/>
              <a:tblGrid>
                <a:gridCol w="1335167">
                  <a:extLst>
                    <a:ext uri="{9D8B030D-6E8A-4147-A177-3AD203B41FA5}">
                      <a16:colId xmlns:a16="http://schemas.microsoft.com/office/drawing/2014/main" val="20000"/>
                    </a:ext>
                  </a:extLst>
                </a:gridCol>
                <a:gridCol w="1957070">
                  <a:extLst>
                    <a:ext uri="{9D8B030D-6E8A-4147-A177-3AD203B41FA5}">
                      <a16:colId xmlns:a16="http://schemas.microsoft.com/office/drawing/2014/main" val="20002"/>
                    </a:ext>
                  </a:extLst>
                </a:gridCol>
              </a:tblGrid>
              <a:tr h="575379">
                <a:tc>
                  <a:txBody>
                    <a:bodyPr/>
                    <a:lstStyle/>
                    <a:p>
                      <a:pPr algn="ctr" fontAlgn="b"/>
                      <a:r>
                        <a:rPr lang="en-US" sz="2400" b="0" i="0" u="none" strike="noStrike" dirty="0" err="1">
                          <a:solidFill>
                            <a:srgbClr val="000000"/>
                          </a:solidFill>
                          <a:effectLst/>
                          <a:latin typeface="+mj-lt"/>
                        </a:rPr>
                        <a:t>mrn</a:t>
                      </a:r>
                      <a:endParaRPr lang="en-US" sz="2400" b="0" i="0" u="none" strike="noStrike" dirty="0">
                        <a:solidFill>
                          <a:srgbClr val="000000"/>
                        </a:solidFill>
                        <a:effectLst/>
                        <a:latin typeface="+mj-lt"/>
                      </a:endParaRPr>
                    </a:p>
                  </a:txBody>
                  <a:tcPr marL="3175" marR="3175" marT="3175" marB="0"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A6A6A6"/>
                    </a:solidFill>
                  </a:tcPr>
                </a:tc>
                <a:tc>
                  <a:txBody>
                    <a:bodyPr/>
                    <a:lstStyle/>
                    <a:p>
                      <a:pPr algn="ctr" fontAlgn="b"/>
                      <a:r>
                        <a:rPr lang="en-US" sz="2400" b="0" i="0" u="none" strike="noStrike" dirty="0" err="1">
                          <a:solidFill>
                            <a:srgbClr val="000000"/>
                          </a:solidFill>
                          <a:effectLst/>
                          <a:latin typeface="+mj-lt"/>
                        </a:rPr>
                        <a:t>last_name</a:t>
                      </a:r>
                      <a:endParaRPr lang="en-US" sz="2400" b="0" i="0" u="none" strike="noStrike" dirty="0">
                        <a:solidFill>
                          <a:srgbClr val="000000"/>
                        </a:solidFill>
                        <a:effectLst/>
                        <a:latin typeface="+mj-lt"/>
                      </a:endParaRPr>
                    </a:p>
                  </a:txBody>
                  <a:tcPr marL="3175" marR="3175" marT="3175" marB="0"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A6A6A6"/>
                    </a:solidFill>
                  </a:tcPr>
                </a:tc>
                <a:extLst>
                  <a:ext uri="{0D108BD9-81ED-4DB2-BD59-A6C34878D82A}">
                    <a16:rowId xmlns:a16="http://schemas.microsoft.com/office/drawing/2014/main" val="10000"/>
                  </a:ext>
                </a:extLst>
              </a:tr>
              <a:tr h="575379">
                <a:tc>
                  <a:txBody>
                    <a:bodyPr/>
                    <a:lstStyle/>
                    <a:p>
                      <a:pPr algn="ctr" fontAlgn="b"/>
                      <a:r>
                        <a:rPr lang="en-US" sz="2400" b="0" i="0" u="none" strike="noStrike" dirty="0">
                          <a:solidFill>
                            <a:srgbClr val="000000"/>
                          </a:solidFill>
                          <a:effectLst/>
                          <a:latin typeface="+mj-lt"/>
                        </a:rPr>
                        <a:t>5000533</a:t>
                      </a:r>
                    </a:p>
                  </a:txBody>
                  <a:tcPr marL="3175" marR="3175" marT="3175" marB="0"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DCE6F2"/>
                    </a:solidFill>
                  </a:tcPr>
                </a:tc>
                <a:tc>
                  <a:txBody>
                    <a:bodyPr/>
                    <a:lstStyle/>
                    <a:p>
                      <a:pPr algn="ctr" rtl="0" fontAlgn="ctr"/>
                      <a:r>
                        <a:rPr lang="en-US" sz="1800" b="0" i="0" u="none" strike="noStrike" dirty="0" err="1">
                          <a:solidFill>
                            <a:srgbClr val="000000"/>
                          </a:solidFill>
                          <a:effectLst/>
                          <a:latin typeface="Arial" panose="020B0604020202020204" pitchFamily="34" charset="0"/>
                        </a:rPr>
                        <a:t>baldwin</a:t>
                      </a:r>
                      <a:endParaRPr lang="en-US" sz="1800" b="0" i="0" u="none" strike="noStrike" dirty="0">
                        <a:solidFill>
                          <a:srgbClr val="000000"/>
                        </a:solidFill>
                        <a:effectLst/>
                        <a:latin typeface="Arial" panose="020B0604020202020204" pitchFamily="34" charset="0"/>
                      </a:endParaRPr>
                    </a:p>
                  </a:txBody>
                  <a:tcPr marL="3175" marR="3175" marT="3175" marB="0"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DCE6F2"/>
                    </a:solidFill>
                  </a:tcPr>
                </a:tc>
                <a:extLst>
                  <a:ext uri="{0D108BD9-81ED-4DB2-BD59-A6C34878D82A}">
                    <a16:rowId xmlns:a16="http://schemas.microsoft.com/office/drawing/2014/main" val="10001"/>
                  </a:ext>
                </a:extLst>
              </a:tr>
              <a:tr h="575379">
                <a:tc>
                  <a:txBody>
                    <a:bodyPr/>
                    <a:lstStyle/>
                    <a:p>
                      <a:pPr algn="ctr" fontAlgn="b"/>
                      <a:r>
                        <a:rPr lang="en-US" sz="2400" b="0" i="0" u="none" strike="noStrike" dirty="0">
                          <a:solidFill>
                            <a:srgbClr val="000000"/>
                          </a:solidFill>
                          <a:effectLst/>
                          <a:latin typeface="+mj-lt"/>
                        </a:rPr>
                        <a:t>5001412</a:t>
                      </a:r>
                    </a:p>
                  </a:txBody>
                  <a:tcPr marL="3175" marR="3175" marT="3175" marB="0"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B9CDE5"/>
                    </a:solidFill>
                  </a:tcPr>
                </a:tc>
                <a:tc>
                  <a:txBody>
                    <a:bodyPr/>
                    <a:lstStyle/>
                    <a:p>
                      <a:pPr algn="ctr" rtl="0" fontAlgn="ctr"/>
                      <a:r>
                        <a:rPr lang="en-US" sz="1800" b="0" i="0" u="none" strike="noStrike" dirty="0">
                          <a:solidFill>
                            <a:srgbClr val="000000"/>
                          </a:solidFill>
                          <a:effectLst/>
                          <a:latin typeface="Arial" panose="020B0604020202020204" pitchFamily="34" charset="0"/>
                        </a:rPr>
                        <a:t>coffee</a:t>
                      </a:r>
                    </a:p>
                  </a:txBody>
                  <a:tcPr marL="3175" marR="3175" marT="3175" marB="0"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B9CDE5"/>
                    </a:solidFill>
                  </a:tcPr>
                </a:tc>
                <a:extLst>
                  <a:ext uri="{0D108BD9-81ED-4DB2-BD59-A6C34878D82A}">
                    <a16:rowId xmlns:a16="http://schemas.microsoft.com/office/drawing/2014/main" val="10002"/>
                  </a:ext>
                </a:extLst>
              </a:tr>
              <a:tr h="575379">
                <a:tc>
                  <a:txBody>
                    <a:bodyPr/>
                    <a:lstStyle/>
                    <a:p>
                      <a:pPr algn="ctr" fontAlgn="b"/>
                      <a:r>
                        <a:rPr lang="en-US" sz="2400" b="0" i="0" u="none" strike="noStrike" dirty="0">
                          <a:solidFill>
                            <a:srgbClr val="000000"/>
                          </a:solidFill>
                          <a:effectLst/>
                          <a:latin typeface="+mj-lt"/>
                        </a:rPr>
                        <a:t>5000876</a:t>
                      </a:r>
                    </a:p>
                  </a:txBody>
                  <a:tcPr marL="3175" marR="3175" marT="3175" marB="0"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95B3D7"/>
                    </a:solidFill>
                  </a:tcPr>
                </a:tc>
                <a:tc>
                  <a:txBody>
                    <a:bodyPr/>
                    <a:lstStyle/>
                    <a:p>
                      <a:pPr algn="ctr" rtl="0" fontAlgn="ctr"/>
                      <a:r>
                        <a:rPr lang="en-US" sz="1800" b="0" i="0" u="none" strike="noStrike" dirty="0" err="1">
                          <a:solidFill>
                            <a:srgbClr val="000000"/>
                          </a:solidFill>
                          <a:effectLst/>
                          <a:latin typeface="Arial" panose="020B0604020202020204" pitchFamily="34" charset="0"/>
                        </a:rPr>
                        <a:t>harrell</a:t>
                      </a:r>
                      <a:endParaRPr lang="en-US" sz="1800" b="0" i="0" u="none" strike="noStrike" dirty="0">
                        <a:solidFill>
                          <a:srgbClr val="000000"/>
                        </a:solidFill>
                        <a:effectLst/>
                        <a:latin typeface="Arial" panose="020B0604020202020204" pitchFamily="34" charset="0"/>
                      </a:endParaRPr>
                    </a:p>
                  </a:txBody>
                  <a:tcPr marL="3175" marR="3175" marT="3175" marB="0"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95B3D7"/>
                    </a:solidFill>
                  </a:tcPr>
                </a:tc>
                <a:extLst>
                  <a:ext uri="{0D108BD9-81ED-4DB2-BD59-A6C34878D82A}">
                    <a16:rowId xmlns:a16="http://schemas.microsoft.com/office/drawing/2014/main" val="10003"/>
                  </a:ext>
                </a:extLst>
              </a:tr>
              <a:tr h="575379">
                <a:tc>
                  <a:txBody>
                    <a:bodyPr/>
                    <a:lstStyle/>
                    <a:p>
                      <a:pPr algn="ctr" fontAlgn="b"/>
                      <a:r>
                        <a:rPr lang="en-US" sz="2400" b="0" i="0" u="none" strike="noStrike" dirty="0">
                          <a:solidFill>
                            <a:srgbClr val="000000"/>
                          </a:solidFill>
                          <a:effectLst/>
                          <a:latin typeface="+mj-lt"/>
                        </a:rPr>
                        <a:t>5006017</a:t>
                      </a:r>
                    </a:p>
                  </a:txBody>
                  <a:tcPr marL="3175" marR="3175" marT="3175" marB="0"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376092"/>
                    </a:solidFill>
                  </a:tcPr>
                </a:tc>
                <a:tc>
                  <a:txBody>
                    <a:bodyPr/>
                    <a:lstStyle/>
                    <a:p>
                      <a:pPr algn="ctr" rtl="0" fontAlgn="ctr"/>
                      <a:r>
                        <a:rPr lang="en-US" sz="1800" b="0" i="0" u="none" strike="noStrike" dirty="0" err="1">
                          <a:solidFill>
                            <a:srgbClr val="000000"/>
                          </a:solidFill>
                          <a:effectLst/>
                          <a:latin typeface="Arial" panose="020B0604020202020204" pitchFamily="34" charset="0"/>
                        </a:rPr>
                        <a:t>huffman</a:t>
                      </a:r>
                      <a:endParaRPr lang="en-US" sz="1800" b="0" i="0" u="none" strike="noStrike" dirty="0">
                        <a:solidFill>
                          <a:srgbClr val="000000"/>
                        </a:solidFill>
                        <a:effectLst/>
                        <a:latin typeface="Arial" panose="020B0604020202020204" pitchFamily="34" charset="0"/>
                      </a:endParaRPr>
                    </a:p>
                  </a:txBody>
                  <a:tcPr marL="3175" marR="3175" marT="3175" marB="0"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376092"/>
                    </a:solidFill>
                  </a:tcPr>
                </a:tc>
                <a:extLst>
                  <a:ext uri="{0D108BD9-81ED-4DB2-BD59-A6C34878D82A}">
                    <a16:rowId xmlns:a16="http://schemas.microsoft.com/office/drawing/2014/main" val="10004"/>
                  </a:ext>
                </a:extLst>
              </a:tr>
            </a:tbl>
          </a:graphicData>
        </a:graphic>
      </p:graphicFrame>
    </p:spTree>
    <p:extLst>
      <p:ext uri="{BB962C8B-B14F-4D97-AF65-F5344CB8AC3E}">
        <p14:creationId xmlns:p14="http://schemas.microsoft.com/office/powerpoint/2010/main" val="2254248078"/>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Shape 291"/>
        <p:cNvGrpSpPr/>
        <p:nvPr/>
      </p:nvGrpSpPr>
      <p:grpSpPr>
        <a:xfrm>
          <a:off x="0" y="0"/>
          <a:ext cx="0" cy="0"/>
          <a:chOff x="0" y="0"/>
          <a:chExt cx="0" cy="0"/>
        </a:xfrm>
      </p:grpSpPr>
      <p:sp>
        <p:nvSpPr>
          <p:cNvPr id="13" name="Google Shape;131;p17"/>
          <p:cNvSpPr/>
          <p:nvPr/>
        </p:nvSpPr>
        <p:spPr>
          <a:xfrm>
            <a:off x="2765502" y="2201670"/>
            <a:ext cx="6446825" cy="809030"/>
          </a:xfrm>
          <a:custGeom>
            <a:avLst/>
            <a:gdLst/>
            <a:ahLst/>
            <a:cxnLst/>
            <a:rect l="l" t="t" r="r" b="b"/>
            <a:pathLst>
              <a:path w="14544040" h="1333500" extrusionOk="0">
                <a:moveTo>
                  <a:pt x="0" y="0"/>
                </a:moveTo>
                <a:lnTo>
                  <a:pt x="14543737" y="0"/>
                </a:lnTo>
                <a:lnTo>
                  <a:pt x="14543737" y="1333348"/>
                </a:lnTo>
                <a:lnTo>
                  <a:pt x="0" y="1333348"/>
                </a:lnTo>
                <a:lnTo>
                  <a:pt x="0" y="0"/>
                </a:lnTo>
                <a:close/>
              </a:path>
            </a:pathLst>
          </a:custGeom>
          <a:solidFill>
            <a:srgbClr val="F0F2F4"/>
          </a:solidFill>
          <a:ln>
            <a:solidFill>
              <a:schemeClr val="tx1">
                <a:lumMod val="85000"/>
                <a:lumOff val="15000"/>
              </a:schemeClr>
            </a:solidFill>
          </a:ln>
        </p:spPr>
        <p:txBody>
          <a:bodyPr spcFirstLastPara="1" wrap="square" lIns="0" tIns="0" rIns="0" bIns="0" anchor="t" anchorCtr="0">
            <a:noAutofit/>
          </a:bodyPr>
          <a:lstStyle/>
          <a:p>
            <a:endParaRPr sz="964"/>
          </a:p>
        </p:txBody>
      </p:sp>
      <p:sp>
        <p:nvSpPr>
          <p:cNvPr id="14" name="Rectangle 13"/>
          <p:cNvSpPr/>
          <p:nvPr/>
        </p:nvSpPr>
        <p:spPr>
          <a:xfrm>
            <a:off x="3148055" y="2313797"/>
            <a:ext cx="5609228" cy="584775"/>
          </a:xfrm>
          <a:prstGeom prst="rect">
            <a:avLst/>
          </a:prstGeom>
        </p:spPr>
        <p:txBody>
          <a:bodyPr wrap="none">
            <a:spAutoFit/>
          </a:bodyPr>
          <a:lstStyle/>
          <a:p>
            <a:r>
              <a:rPr lang="en-US" sz="3200" dirty="0">
                <a:latin typeface="Consolas" panose="020B0609020204030204" pitchFamily="49" charset="0"/>
                <a:ea typeface="Courier New"/>
                <a:cs typeface="Consolas" panose="020B0609020204030204" pitchFamily="49" charset="0"/>
                <a:sym typeface="Courier New"/>
              </a:rPr>
              <a:t>arrange(</a:t>
            </a:r>
            <a:r>
              <a:rPr lang="en-US" sz="3200" dirty="0">
                <a:solidFill>
                  <a:srgbClr val="0365C0"/>
                </a:solidFill>
                <a:latin typeface="Consolas" panose="020B0609020204030204" pitchFamily="49" charset="0"/>
                <a:ea typeface="Courier New"/>
                <a:cs typeface="Consolas" panose="020B0609020204030204" pitchFamily="49" charset="0"/>
                <a:sym typeface="Courier New"/>
              </a:rPr>
              <a:t>chem, </a:t>
            </a:r>
            <a:r>
              <a:rPr lang="en-US" sz="3200" dirty="0">
                <a:solidFill>
                  <a:schemeClr val="accent2"/>
                </a:solidFill>
                <a:latin typeface="Consolas" panose="020B0609020204030204" pitchFamily="49" charset="0"/>
                <a:ea typeface="Courier New"/>
                <a:cs typeface="Consolas" panose="020B0609020204030204" pitchFamily="49" charset="0"/>
                <a:sym typeface="Courier New"/>
              </a:rPr>
              <a:t>desc</a:t>
            </a:r>
            <a:r>
              <a:rPr lang="en-US" sz="3200" dirty="0">
                <a:solidFill>
                  <a:srgbClr val="C0504D"/>
                </a:solidFill>
                <a:latin typeface="Consolas" panose="020B0609020204030204" pitchFamily="49" charset="0"/>
                <a:ea typeface="Courier New"/>
                <a:cs typeface="Consolas" panose="020B0609020204030204" pitchFamily="49" charset="0"/>
                <a:sym typeface="Courier New"/>
              </a:rPr>
              <a:t>(</a:t>
            </a:r>
            <a:r>
              <a:rPr lang="en-US" sz="3200" dirty="0" err="1">
                <a:solidFill>
                  <a:srgbClr val="9BBB59"/>
                </a:solidFill>
                <a:latin typeface="Consolas" panose="020B0609020204030204" pitchFamily="49" charset="0"/>
                <a:ea typeface="Courier New"/>
                <a:cs typeface="Consolas" panose="020B0609020204030204" pitchFamily="49" charset="0"/>
                <a:sym typeface="Courier New"/>
              </a:rPr>
              <a:t>mrn</a:t>
            </a:r>
            <a:r>
              <a:rPr lang="en-US" sz="3200" dirty="0">
                <a:solidFill>
                  <a:srgbClr val="C0504D"/>
                </a:solidFill>
                <a:latin typeface="Consolas" panose="020B0609020204030204" pitchFamily="49" charset="0"/>
                <a:ea typeface="Courier New"/>
                <a:cs typeface="Consolas" panose="020B0609020204030204" pitchFamily="49" charset="0"/>
                <a:sym typeface="Courier New"/>
              </a:rPr>
              <a:t>)</a:t>
            </a:r>
            <a:r>
              <a:rPr lang="en-US" sz="3200" dirty="0">
                <a:latin typeface="Consolas" panose="020B0609020204030204" pitchFamily="49" charset="0"/>
                <a:ea typeface="Courier New"/>
                <a:cs typeface="Consolas" panose="020B0609020204030204" pitchFamily="49" charset="0"/>
                <a:sym typeface="Courier New"/>
              </a:rPr>
              <a:t>)</a:t>
            </a:r>
            <a:endParaRPr lang="en-US" dirty="0"/>
          </a:p>
        </p:txBody>
      </p:sp>
      <p:sp>
        <p:nvSpPr>
          <p:cNvPr id="15" name="Google Shape;46;p7"/>
          <p:cNvSpPr>
            <a:spLocks noChangeAspect="1"/>
          </p:cNvSpPr>
          <p:nvPr/>
        </p:nvSpPr>
        <p:spPr>
          <a:xfrm>
            <a:off x="11152671" y="5805616"/>
            <a:ext cx="776274" cy="835671"/>
          </a:xfrm>
          <a:prstGeom prst="rect">
            <a:avLst/>
          </a:prstGeom>
          <a:blipFill rotWithShape="1">
            <a:blip r:embed="rId3">
              <a:alphaModFix/>
            </a:blip>
            <a:stretch>
              <a:fillRect/>
            </a:stretch>
          </a:blipFill>
          <a:ln>
            <a:noFill/>
          </a:ln>
        </p:spPr>
        <p:txBody>
          <a:bodyPr spcFirstLastPara="1" wrap="square" lIns="0" tIns="0" rIns="0" bIns="0" anchor="t" anchorCtr="0">
            <a:noAutofit/>
          </a:bodyPr>
          <a:lstStyle/>
          <a:p>
            <a:endParaRPr sz="964"/>
          </a:p>
        </p:txBody>
      </p:sp>
      <p:cxnSp>
        <p:nvCxnSpPr>
          <p:cNvPr id="12" name="Straight Arrow Connector 11"/>
          <p:cNvCxnSpPr/>
          <p:nvPr/>
        </p:nvCxnSpPr>
        <p:spPr>
          <a:xfrm>
            <a:off x="5466428" y="4728066"/>
            <a:ext cx="486241" cy="14570"/>
          </a:xfrm>
          <a:prstGeom prst="straightConnector1">
            <a:avLst/>
          </a:prstGeom>
          <a:ln w="76200">
            <a:solidFill>
              <a:schemeClr val="tx1">
                <a:lumMod val="75000"/>
                <a:lumOff val="2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16" name="Google Shape;293;p32"/>
          <p:cNvSpPr txBox="1">
            <a:spLocks/>
          </p:cNvSpPr>
          <p:nvPr/>
        </p:nvSpPr>
        <p:spPr>
          <a:xfrm>
            <a:off x="4619758" y="684400"/>
            <a:ext cx="2952485" cy="777536"/>
          </a:xfrm>
          <a:prstGeom prst="rect">
            <a:avLst/>
          </a:prstGeom>
          <a:noFill/>
          <a:ln>
            <a:noFill/>
          </a:ln>
        </p:spPr>
        <p:txBody>
          <a:bodyPr spcFirstLastPara="1" wrap="square" lIns="0" tIns="6455" rIns="0" bIns="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SzPts val="1400"/>
              <a:buFont typeface="Arial"/>
              <a:buNone/>
              <a:defRPr sz="5000" b="0" i="0" u="none" strike="noStrike" cap="none">
                <a:solidFill>
                  <a:srgbClr val="005493"/>
                </a:solidFill>
                <a:latin typeface="+mj-lt"/>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pPr marL="6803" algn="ctr"/>
            <a:r>
              <a:rPr lang="en-US">
                <a:solidFill>
                  <a:srgbClr val="000000"/>
                </a:solidFill>
              </a:rPr>
              <a:t>arrange()</a:t>
            </a:r>
            <a:endParaRPr lang="en-US" dirty="0"/>
          </a:p>
        </p:txBody>
      </p:sp>
      <p:sp>
        <p:nvSpPr>
          <p:cNvPr id="17" name="Google Shape;296;p32"/>
          <p:cNvSpPr txBox="1"/>
          <p:nvPr/>
        </p:nvSpPr>
        <p:spPr>
          <a:xfrm>
            <a:off x="2979673" y="1789715"/>
            <a:ext cx="6232654" cy="575928"/>
          </a:xfrm>
          <a:prstGeom prst="rect">
            <a:avLst/>
          </a:prstGeom>
          <a:noFill/>
          <a:ln>
            <a:noFill/>
          </a:ln>
        </p:spPr>
        <p:txBody>
          <a:bodyPr spcFirstLastPara="1" wrap="square" lIns="0" tIns="6455" rIns="0" bIns="0" anchor="t" anchorCtr="0">
            <a:noAutofit/>
          </a:bodyPr>
          <a:lstStyle/>
          <a:p>
            <a:pPr marL="6803" algn="ctr"/>
            <a:r>
              <a:rPr lang="en-US" sz="2800" dirty="0">
                <a:latin typeface="+mj-lt"/>
                <a:ea typeface="Calibri"/>
                <a:cs typeface="Calibri"/>
                <a:sym typeface="Calibri"/>
              </a:rPr>
              <a:t>Order rows by values in a column</a:t>
            </a:r>
            <a:endParaRPr sz="2800" dirty="0">
              <a:latin typeface="+mj-lt"/>
              <a:ea typeface="Calibri"/>
              <a:cs typeface="Calibri"/>
              <a:sym typeface="Calibri"/>
            </a:endParaRPr>
          </a:p>
        </p:txBody>
      </p:sp>
      <p:graphicFrame>
        <p:nvGraphicFramePr>
          <p:cNvPr id="18" name="Table 17"/>
          <p:cNvGraphicFramePr>
            <a:graphicFrameLocks noGrp="1"/>
          </p:cNvGraphicFramePr>
          <p:nvPr>
            <p:extLst>
              <p:ext uri="{D42A27DB-BD31-4B8C-83A1-F6EECF244321}">
                <p14:modId xmlns:p14="http://schemas.microsoft.com/office/powerpoint/2010/main" val="2042350070"/>
              </p:ext>
            </p:extLst>
          </p:nvPr>
        </p:nvGraphicFramePr>
        <p:xfrm>
          <a:off x="1561348" y="3289104"/>
          <a:ext cx="3237174" cy="2877925"/>
        </p:xfrm>
        <a:graphic>
          <a:graphicData uri="http://schemas.openxmlformats.org/drawingml/2006/table">
            <a:tbl>
              <a:tblPr firstRow="1" bandRow="1"/>
              <a:tblGrid>
                <a:gridCol w="1482098">
                  <a:extLst>
                    <a:ext uri="{9D8B030D-6E8A-4147-A177-3AD203B41FA5}">
                      <a16:colId xmlns:a16="http://schemas.microsoft.com/office/drawing/2014/main" val="20000"/>
                    </a:ext>
                  </a:extLst>
                </a:gridCol>
                <a:gridCol w="1755076">
                  <a:extLst>
                    <a:ext uri="{9D8B030D-6E8A-4147-A177-3AD203B41FA5}">
                      <a16:colId xmlns:a16="http://schemas.microsoft.com/office/drawing/2014/main" val="20002"/>
                    </a:ext>
                  </a:extLst>
                </a:gridCol>
              </a:tblGrid>
              <a:tr h="575585">
                <a:tc>
                  <a:txBody>
                    <a:bodyPr/>
                    <a:lstStyle/>
                    <a:p>
                      <a:pPr algn="ctr" fontAlgn="b"/>
                      <a:r>
                        <a:rPr lang="en-US" sz="2400" b="0" i="0" u="none" strike="noStrike" dirty="0" err="1">
                          <a:solidFill>
                            <a:srgbClr val="000000"/>
                          </a:solidFill>
                          <a:effectLst/>
                          <a:latin typeface="+mj-lt"/>
                        </a:rPr>
                        <a:t>mrn</a:t>
                      </a:r>
                      <a:endParaRPr lang="en-US" sz="2400" b="0" i="0" u="none" strike="noStrike" dirty="0">
                        <a:solidFill>
                          <a:srgbClr val="000000"/>
                        </a:solidFill>
                        <a:effectLst/>
                        <a:latin typeface="+mj-lt"/>
                      </a:endParaRPr>
                    </a:p>
                  </a:txBody>
                  <a:tcPr marL="3175" marR="3175" marT="3175" marB="0"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A6A6A6"/>
                    </a:solidFill>
                  </a:tcPr>
                </a:tc>
                <a:tc>
                  <a:txBody>
                    <a:bodyPr/>
                    <a:lstStyle/>
                    <a:p>
                      <a:pPr algn="ctr" fontAlgn="b"/>
                      <a:r>
                        <a:rPr lang="en-US" sz="2400" b="0" i="0" u="none" strike="noStrike" dirty="0" err="1">
                          <a:solidFill>
                            <a:srgbClr val="000000"/>
                          </a:solidFill>
                          <a:effectLst/>
                          <a:latin typeface="+mj-lt"/>
                        </a:rPr>
                        <a:t>last_name</a:t>
                      </a:r>
                      <a:endParaRPr lang="en-US" sz="2400" b="0" i="0" u="none" strike="noStrike" dirty="0">
                        <a:solidFill>
                          <a:srgbClr val="000000"/>
                        </a:solidFill>
                        <a:effectLst/>
                        <a:latin typeface="+mj-lt"/>
                      </a:endParaRPr>
                    </a:p>
                  </a:txBody>
                  <a:tcPr marL="3175" marR="3175" marT="3175" marB="0"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A6A6A6"/>
                    </a:solidFill>
                  </a:tcPr>
                </a:tc>
                <a:extLst>
                  <a:ext uri="{0D108BD9-81ED-4DB2-BD59-A6C34878D82A}">
                    <a16:rowId xmlns:a16="http://schemas.microsoft.com/office/drawing/2014/main" val="10000"/>
                  </a:ext>
                </a:extLst>
              </a:tr>
              <a:tr h="575585">
                <a:tc>
                  <a:txBody>
                    <a:bodyPr/>
                    <a:lstStyle/>
                    <a:p>
                      <a:pPr algn="ctr" fontAlgn="b"/>
                      <a:r>
                        <a:rPr lang="en-US" sz="2400" b="0" i="0" u="none" strike="noStrike" dirty="0">
                          <a:solidFill>
                            <a:srgbClr val="000000"/>
                          </a:solidFill>
                          <a:effectLst/>
                          <a:latin typeface="+mj-lt"/>
                        </a:rPr>
                        <a:t>5000876</a:t>
                      </a:r>
                    </a:p>
                  </a:txBody>
                  <a:tcPr marL="3175" marR="3175" marT="3175" marB="0"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B9CDE5"/>
                    </a:solidFill>
                  </a:tcPr>
                </a:tc>
                <a:tc>
                  <a:txBody>
                    <a:bodyPr/>
                    <a:lstStyle/>
                    <a:p>
                      <a:pPr algn="ctr" rtl="0" fontAlgn="ctr"/>
                      <a:r>
                        <a:rPr lang="en-US" sz="1800" b="0" i="0" u="none" strike="noStrike" dirty="0" err="1">
                          <a:solidFill>
                            <a:srgbClr val="000000"/>
                          </a:solidFill>
                          <a:effectLst/>
                          <a:latin typeface="Arial" panose="020B0604020202020204" pitchFamily="34" charset="0"/>
                        </a:rPr>
                        <a:t>harrell</a:t>
                      </a:r>
                      <a:endParaRPr lang="en-US" sz="1800" b="0" i="0" u="none" strike="noStrike" dirty="0">
                        <a:solidFill>
                          <a:srgbClr val="000000"/>
                        </a:solidFill>
                        <a:effectLst/>
                        <a:latin typeface="Arial" panose="020B0604020202020204" pitchFamily="34" charset="0"/>
                      </a:endParaRPr>
                    </a:p>
                  </a:txBody>
                  <a:tcPr marL="3175" marR="3175" marT="3175" marB="0"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B9CDE5"/>
                    </a:solidFill>
                  </a:tcPr>
                </a:tc>
                <a:extLst>
                  <a:ext uri="{0D108BD9-81ED-4DB2-BD59-A6C34878D82A}">
                    <a16:rowId xmlns:a16="http://schemas.microsoft.com/office/drawing/2014/main" val="10001"/>
                  </a:ext>
                </a:extLst>
              </a:tr>
              <a:tr h="575585">
                <a:tc>
                  <a:txBody>
                    <a:bodyPr/>
                    <a:lstStyle/>
                    <a:p>
                      <a:pPr algn="ctr" fontAlgn="b"/>
                      <a:r>
                        <a:rPr lang="en-US" sz="2400" b="0" i="0" u="none" strike="noStrike" dirty="0">
                          <a:solidFill>
                            <a:srgbClr val="000000"/>
                          </a:solidFill>
                          <a:effectLst/>
                          <a:latin typeface="+mj-lt"/>
                        </a:rPr>
                        <a:t>5006017</a:t>
                      </a:r>
                    </a:p>
                  </a:txBody>
                  <a:tcPr marL="3175" marR="3175" marT="3175" marB="0"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376092"/>
                    </a:solidFill>
                  </a:tcPr>
                </a:tc>
                <a:tc>
                  <a:txBody>
                    <a:bodyPr/>
                    <a:lstStyle/>
                    <a:p>
                      <a:pPr algn="ctr" rtl="0" fontAlgn="ctr"/>
                      <a:r>
                        <a:rPr lang="en-US" sz="1800" b="0" i="0" u="none" strike="noStrike" dirty="0" err="1">
                          <a:solidFill>
                            <a:srgbClr val="000000"/>
                          </a:solidFill>
                          <a:effectLst/>
                          <a:latin typeface="Arial" panose="020B0604020202020204" pitchFamily="34" charset="0"/>
                        </a:rPr>
                        <a:t>huffman</a:t>
                      </a:r>
                      <a:endParaRPr lang="en-US" sz="1800" b="0" i="0" u="none" strike="noStrike" dirty="0">
                        <a:solidFill>
                          <a:srgbClr val="000000"/>
                        </a:solidFill>
                        <a:effectLst/>
                        <a:latin typeface="Arial" panose="020B0604020202020204" pitchFamily="34" charset="0"/>
                      </a:endParaRPr>
                    </a:p>
                  </a:txBody>
                  <a:tcPr marL="3175" marR="3175" marT="3175" marB="0"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376092"/>
                    </a:solidFill>
                  </a:tcPr>
                </a:tc>
                <a:extLst>
                  <a:ext uri="{0D108BD9-81ED-4DB2-BD59-A6C34878D82A}">
                    <a16:rowId xmlns:a16="http://schemas.microsoft.com/office/drawing/2014/main" val="10002"/>
                  </a:ext>
                </a:extLst>
              </a:tr>
              <a:tr h="575585">
                <a:tc>
                  <a:txBody>
                    <a:bodyPr/>
                    <a:lstStyle/>
                    <a:p>
                      <a:pPr algn="ctr" fontAlgn="b"/>
                      <a:r>
                        <a:rPr lang="en-US" sz="2400" b="0" i="0" u="none" strike="noStrike" dirty="0">
                          <a:solidFill>
                            <a:srgbClr val="000000"/>
                          </a:solidFill>
                          <a:effectLst/>
                          <a:latin typeface="+mj-lt"/>
                        </a:rPr>
                        <a:t>5001412</a:t>
                      </a:r>
                    </a:p>
                  </a:txBody>
                  <a:tcPr marL="3175" marR="3175" marT="3175" marB="0"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82A5D0"/>
                    </a:solidFill>
                  </a:tcPr>
                </a:tc>
                <a:tc>
                  <a:txBody>
                    <a:bodyPr/>
                    <a:lstStyle/>
                    <a:p>
                      <a:pPr algn="ctr" rtl="0" fontAlgn="ctr"/>
                      <a:r>
                        <a:rPr lang="en-US" sz="1800" b="0" i="0" u="none" strike="noStrike" dirty="0">
                          <a:solidFill>
                            <a:srgbClr val="000000"/>
                          </a:solidFill>
                          <a:effectLst/>
                          <a:latin typeface="Arial" panose="020B0604020202020204" pitchFamily="34" charset="0"/>
                        </a:rPr>
                        <a:t>coffee</a:t>
                      </a:r>
                    </a:p>
                  </a:txBody>
                  <a:tcPr marL="3175" marR="3175" marT="3175" marB="0"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82A5D0"/>
                    </a:solidFill>
                  </a:tcPr>
                </a:tc>
                <a:extLst>
                  <a:ext uri="{0D108BD9-81ED-4DB2-BD59-A6C34878D82A}">
                    <a16:rowId xmlns:a16="http://schemas.microsoft.com/office/drawing/2014/main" val="10003"/>
                  </a:ext>
                </a:extLst>
              </a:tr>
              <a:tr h="575585">
                <a:tc>
                  <a:txBody>
                    <a:bodyPr/>
                    <a:lstStyle/>
                    <a:p>
                      <a:pPr algn="ctr" fontAlgn="b"/>
                      <a:r>
                        <a:rPr lang="en-US" sz="2400" b="0" i="0" u="none" strike="noStrike" dirty="0">
                          <a:solidFill>
                            <a:srgbClr val="000000"/>
                          </a:solidFill>
                          <a:effectLst/>
                          <a:latin typeface="+mj-lt"/>
                        </a:rPr>
                        <a:t>5000533</a:t>
                      </a:r>
                    </a:p>
                  </a:txBody>
                  <a:tcPr marL="3175" marR="3175" marT="3175" marB="0"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DCE6F2"/>
                    </a:solidFill>
                  </a:tcPr>
                </a:tc>
                <a:tc>
                  <a:txBody>
                    <a:bodyPr/>
                    <a:lstStyle/>
                    <a:p>
                      <a:pPr algn="ctr" rtl="0" fontAlgn="ctr"/>
                      <a:r>
                        <a:rPr lang="en-US" sz="1800" b="0" i="0" u="none" strike="noStrike" dirty="0" err="1">
                          <a:solidFill>
                            <a:srgbClr val="000000"/>
                          </a:solidFill>
                          <a:effectLst/>
                          <a:latin typeface="Arial" panose="020B0604020202020204" pitchFamily="34" charset="0"/>
                        </a:rPr>
                        <a:t>baldwin</a:t>
                      </a:r>
                      <a:endParaRPr lang="en-US" sz="1800" b="0" i="0" u="none" strike="noStrike" dirty="0">
                        <a:solidFill>
                          <a:srgbClr val="000000"/>
                        </a:solidFill>
                        <a:effectLst/>
                        <a:latin typeface="Arial" panose="020B0604020202020204" pitchFamily="34" charset="0"/>
                      </a:endParaRPr>
                    </a:p>
                  </a:txBody>
                  <a:tcPr marL="3175" marR="3175" marT="3175" marB="0"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DCE6F2"/>
                    </a:solidFill>
                  </a:tcPr>
                </a:tc>
                <a:extLst>
                  <a:ext uri="{0D108BD9-81ED-4DB2-BD59-A6C34878D82A}">
                    <a16:rowId xmlns:a16="http://schemas.microsoft.com/office/drawing/2014/main" val="10004"/>
                  </a:ext>
                </a:extLst>
              </a:tr>
            </a:tbl>
          </a:graphicData>
        </a:graphic>
      </p:graphicFrame>
      <p:graphicFrame>
        <p:nvGraphicFramePr>
          <p:cNvPr id="19" name="Table 18"/>
          <p:cNvGraphicFramePr>
            <a:graphicFrameLocks noGrp="1"/>
          </p:cNvGraphicFramePr>
          <p:nvPr>
            <p:extLst>
              <p:ext uri="{D42A27DB-BD31-4B8C-83A1-F6EECF244321}">
                <p14:modId xmlns:p14="http://schemas.microsoft.com/office/powerpoint/2010/main" val="3999457885"/>
              </p:ext>
            </p:extLst>
          </p:nvPr>
        </p:nvGraphicFramePr>
        <p:xfrm>
          <a:off x="6669823" y="3278438"/>
          <a:ext cx="3292237" cy="2876895"/>
        </p:xfrm>
        <a:graphic>
          <a:graphicData uri="http://schemas.openxmlformats.org/drawingml/2006/table">
            <a:tbl>
              <a:tblPr firstRow="1" bandRow="1"/>
              <a:tblGrid>
                <a:gridCol w="1335167">
                  <a:extLst>
                    <a:ext uri="{9D8B030D-6E8A-4147-A177-3AD203B41FA5}">
                      <a16:colId xmlns:a16="http://schemas.microsoft.com/office/drawing/2014/main" val="20000"/>
                    </a:ext>
                  </a:extLst>
                </a:gridCol>
                <a:gridCol w="1957070">
                  <a:extLst>
                    <a:ext uri="{9D8B030D-6E8A-4147-A177-3AD203B41FA5}">
                      <a16:colId xmlns:a16="http://schemas.microsoft.com/office/drawing/2014/main" val="20002"/>
                    </a:ext>
                  </a:extLst>
                </a:gridCol>
              </a:tblGrid>
              <a:tr h="575379">
                <a:tc>
                  <a:txBody>
                    <a:bodyPr/>
                    <a:lstStyle/>
                    <a:p>
                      <a:pPr algn="ctr" fontAlgn="b"/>
                      <a:r>
                        <a:rPr lang="en-US" sz="2400" b="0" i="0" u="none" strike="noStrike" dirty="0" err="1">
                          <a:solidFill>
                            <a:srgbClr val="000000"/>
                          </a:solidFill>
                          <a:effectLst/>
                          <a:latin typeface="+mj-lt"/>
                        </a:rPr>
                        <a:t>mrn</a:t>
                      </a:r>
                      <a:endParaRPr lang="en-US" sz="2400" b="0" i="0" u="none" strike="noStrike" dirty="0">
                        <a:solidFill>
                          <a:srgbClr val="000000"/>
                        </a:solidFill>
                        <a:effectLst/>
                        <a:latin typeface="+mj-lt"/>
                      </a:endParaRPr>
                    </a:p>
                  </a:txBody>
                  <a:tcPr marL="3175" marR="3175" marT="3175" marB="0"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A6A6A6"/>
                    </a:solidFill>
                  </a:tcPr>
                </a:tc>
                <a:tc>
                  <a:txBody>
                    <a:bodyPr/>
                    <a:lstStyle/>
                    <a:p>
                      <a:pPr algn="ctr" fontAlgn="b"/>
                      <a:r>
                        <a:rPr lang="en-US" sz="2400" b="0" i="0" u="none" strike="noStrike" dirty="0" err="1">
                          <a:solidFill>
                            <a:srgbClr val="000000"/>
                          </a:solidFill>
                          <a:effectLst/>
                          <a:latin typeface="+mj-lt"/>
                        </a:rPr>
                        <a:t>last_name</a:t>
                      </a:r>
                      <a:endParaRPr lang="en-US" sz="2400" b="0" i="0" u="none" strike="noStrike" dirty="0">
                        <a:solidFill>
                          <a:srgbClr val="000000"/>
                        </a:solidFill>
                        <a:effectLst/>
                        <a:latin typeface="+mj-lt"/>
                      </a:endParaRPr>
                    </a:p>
                  </a:txBody>
                  <a:tcPr marL="3175" marR="3175" marT="3175" marB="0"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A6A6A6"/>
                    </a:solidFill>
                  </a:tcPr>
                </a:tc>
                <a:extLst>
                  <a:ext uri="{0D108BD9-81ED-4DB2-BD59-A6C34878D82A}">
                    <a16:rowId xmlns:a16="http://schemas.microsoft.com/office/drawing/2014/main" val="10000"/>
                  </a:ext>
                </a:extLst>
              </a:tr>
              <a:tr h="575379">
                <a:tc>
                  <a:txBody>
                    <a:bodyPr/>
                    <a:lstStyle/>
                    <a:p>
                      <a:pPr algn="ctr" fontAlgn="b"/>
                      <a:r>
                        <a:rPr lang="en-US" sz="2400" b="0" i="0" u="none" strike="noStrike" dirty="0">
                          <a:solidFill>
                            <a:srgbClr val="000000"/>
                          </a:solidFill>
                          <a:effectLst/>
                          <a:latin typeface="+mj-lt"/>
                        </a:rPr>
                        <a:t>5006017</a:t>
                      </a:r>
                    </a:p>
                  </a:txBody>
                  <a:tcPr marL="3175" marR="3175" marT="3175" marB="0"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376092"/>
                    </a:solidFill>
                  </a:tcPr>
                </a:tc>
                <a:tc>
                  <a:txBody>
                    <a:bodyPr/>
                    <a:lstStyle/>
                    <a:p>
                      <a:pPr algn="ctr" rtl="0" fontAlgn="ctr"/>
                      <a:r>
                        <a:rPr lang="en-US" sz="2400" b="0" i="0" u="none" strike="noStrike" dirty="0" err="1">
                          <a:solidFill>
                            <a:srgbClr val="000000"/>
                          </a:solidFill>
                          <a:effectLst/>
                          <a:latin typeface="Arial" panose="020B0604020202020204" pitchFamily="34" charset="0"/>
                        </a:rPr>
                        <a:t>huffman</a:t>
                      </a:r>
                      <a:endParaRPr lang="en-US" sz="2400" b="0" i="0" u="none" strike="noStrike" dirty="0">
                        <a:solidFill>
                          <a:srgbClr val="000000"/>
                        </a:solidFill>
                        <a:effectLst/>
                        <a:latin typeface="Arial" panose="020B0604020202020204" pitchFamily="34" charset="0"/>
                      </a:endParaRPr>
                    </a:p>
                  </a:txBody>
                  <a:tcPr marL="3175" marR="3175" marT="3175" marB="0"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376092"/>
                    </a:solidFill>
                  </a:tcPr>
                </a:tc>
                <a:extLst>
                  <a:ext uri="{0D108BD9-81ED-4DB2-BD59-A6C34878D82A}">
                    <a16:rowId xmlns:a16="http://schemas.microsoft.com/office/drawing/2014/main" val="10001"/>
                  </a:ext>
                </a:extLst>
              </a:tr>
              <a:tr h="575379">
                <a:tc>
                  <a:txBody>
                    <a:bodyPr/>
                    <a:lstStyle/>
                    <a:p>
                      <a:pPr algn="ctr" fontAlgn="b"/>
                      <a:r>
                        <a:rPr lang="en-US" sz="2400" b="0" i="0" u="none" strike="noStrike" dirty="0">
                          <a:solidFill>
                            <a:srgbClr val="000000"/>
                          </a:solidFill>
                          <a:effectLst/>
                          <a:latin typeface="+mj-lt"/>
                        </a:rPr>
                        <a:t>5001412</a:t>
                      </a:r>
                    </a:p>
                  </a:txBody>
                  <a:tcPr marL="3175" marR="3175" marT="3175" marB="0"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82A5D0"/>
                    </a:solidFill>
                  </a:tcPr>
                </a:tc>
                <a:tc>
                  <a:txBody>
                    <a:bodyPr/>
                    <a:lstStyle/>
                    <a:p>
                      <a:pPr algn="ctr" rtl="0" fontAlgn="ctr"/>
                      <a:r>
                        <a:rPr lang="en-US" sz="2400" b="0" i="0" u="none" strike="noStrike" dirty="0">
                          <a:solidFill>
                            <a:srgbClr val="000000"/>
                          </a:solidFill>
                          <a:effectLst/>
                          <a:latin typeface="Arial" panose="020B0604020202020204" pitchFamily="34" charset="0"/>
                        </a:rPr>
                        <a:t>coffee</a:t>
                      </a:r>
                    </a:p>
                  </a:txBody>
                  <a:tcPr marL="3175" marR="3175" marT="3175" marB="0"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82A5D0"/>
                    </a:solidFill>
                  </a:tcPr>
                </a:tc>
                <a:extLst>
                  <a:ext uri="{0D108BD9-81ED-4DB2-BD59-A6C34878D82A}">
                    <a16:rowId xmlns:a16="http://schemas.microsoft.com/office/drawing/2014/main" val="10002"/>
                  </a:ext>
                </a:extLst>
              </a:tr>
              <a:tr h="575379">
                <a:tc>
                  <a:txBody>
                    <a:bodyPr/>
                    <a:lstStyle/>
                    <a:p>
                      <a:pPr algn="ctr" fontAlgn="b"/>
                      <a:r>
                        <a:rPr lang="en-US" sz="2400" b="0" i="0" u="none" strike="noStrike" dirty="0">
                          <a:solidFill>
                            <a:srgbClr val="000000"/>
                          </a:solidFill>
                          <a:effectLst/>
                          <a:latin typeface="+mj-lt"/>
                        </a:rPr>
                        <a:t>5000876</a:t>
                      </a:r>
                    </a:p>
                  </a:txBody>
                  <a:tcPr marL="3175" marR="3175" marT="3175" marB="0"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B9CDE5"/>
                    </a:solidFill>
                  </a:tcPr>
                </a:tc>
                <a:tc>
                  <a:txBody>
                    <a:bodyPr/>
                    <a:lstStyle/>
                    <a:p>
                      <a:pPr algn="ctr" rtl="0" fontAlgn="ctr"/>
                      <a:r>
                        <a:rPr lang="en-US" sz="2400" b="0" i="0" u="none" strike="noStrike" dirty="0" err="1">
                          <a:solidFill>
                            <a:srgbClr val="000000"/>
                          </a:solidFill>
                          <a:effectLst/>
                          <a:latin typeface="Arial" panose="020B0604020202020204" pitchFamily="34" charset="0"/>
                        </a:rPr>
                        <a:t>harrell</a:t>
                      </a:r>
                      <a:endParaRPr lang="en-US" sz="2400" b="0" i="0" u="none" strike="noStrike" dirty="0">
                        <a:solidFill>
                          <a:srgbClr val="000000"/>
                        </a:solidFill>
                        <a:effectLst/>
                        <a:latin typeface="Arial" panose="020B0604020202020204" pitchFamily="34" charset="0"/>
                      </a:endParaRPr>
                    </a:p>
                  </a:txBody>
                  <a:tcPr marL="3175" marR="3175" marT="3175" marB="0"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B9CDE5"/>
                    </a:solidFill>
                  </a:tcPr>
                </a:tc>
                <a:extLst>
                  <a:ext uri="{0D108BD9-81ED-4DB2-BD59-A6C34878D82A}">
                    <a16:rowId xmlns:a16="http://schemas.microsoft.com/office/drawing/2014/main" val="10003"/>
                  </a:ext>
                </a:extLst>
              </a:tr>
              <a:tr h="575379">
                <a:tc>
                  <a:txBody>
                    <a:bodyPr/>
                    <a:lstStyle/>
                    <a:p>
                      <a:pPr algn="ctr" fontAlgn="b"/>
                      <a:r>
                        <a:rPr lang="en-US" sz="2400" b="0" i="0" u="none" strike="noStrike" dirty="0">
                          <a:solidFill>
                            <a:srgbClr val="000000"/>
                          </a:solidFill>
                          <a:effectLst/>
                          <a:latin typeface="+mj-lt"/>
                        </a:rPr>
                        <a:t>5000533</a:t>
                      </a:r>
                    </a:p>
                  </a:txBody>
                  <a:tcPr marL="3175" marR="3175" marT="3175" marB="0"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DCE6F2"/>
                    </a:solidFill>
                  </a:tcPr>
                </a:tc>
                <a:tc>
                  <a:txBody>
                    <a:bodyPr/>
                    <a:lstStyle/>
                    <a:p>
                      <a:pPr algn="ctr" rtl="0" fontAlgn="ctr"/>
                      <a:r>
                        <a:rPr lang="en-US" sz="2400" b="0" i="0" u="none" strike="noStrike" dirty="0" err="1">
                          <a:solidFill>
                            <a:srgbClr val="000000"/>
                          </a:solidFill>
                          <a:effectLst/>
                          <a:latin typeface="Arial" panose="020B0604020202020204" pitchFamily="34" charset="0"/>
                        </a:rPr>
                        <a:t>baldwin</a:t>
                      </a:r>
                      <a:endParaRPr lang="en-US" sz="2400" b="0" i="0" u="none" strike="noStrike" dirty="0">
                        <a:solidFill>
                          <a:srgbClr val="000000"/>
                        </a:solidFill>
                        <a:effectLst/>
                        <a:latin typeface="Arial" panose="020B0604020202020204" pitchFamily="34" charset="0"/>
                      </a:endParaRPr>
                    </a:p>
                  </a:txBody>
                  <a:tcPr marL="3175" marR="3175" marT="3175" marB="0"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DCE6F2"/>
                    </a:solidFill>
                  </a:tcPr>
                </a:tc>
                <a:extLst>
                  <a:ext uri="{0D108BD9-81ED-4DB2-BD59-A6C34878D82A}">
                    <a16:rowId xmlns:a16="http://schemas.microsoft.com/office/drawing/2014/main" val="10004"/>
                  </a:ext>
                </a:extLst>
              </a:tr>
            </a:tbl>
          </a:graphicData>
        </a:graphic>
      </p:graphicFrame>
    </p:spTree>
    <p:extLst>
      <p:ext uri="{BB962C8B-B14F-4D97-AF65-F5344CB8AC3E}">
        <p14:creationId xmlns:p14="http://schemas.microsoft.com/office/powerpoint/2010/main" val="275716637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A9D6AD50-91AF-B04F-8504-007D598B0E08}"/>
              </a:ext>
            </a:extLst>
          </p:cNvPr>
          <p:cNvPicPr>
            <a:picLocks noChangeAspect="1"/>
          </p:cNvPicPr>
          <p:nvPr/>
        </p:nvPicPr>
        <p:blipFill>
          <a:blip r:embed="rId3"/>
          <a:stretch>
            <a:fillRect/>
          </a:stretch>
        </p:blipFill>
        <p:spPr>
          <a:xfrm>
            <a:off x="486902" y="2941999"/>
            <a:ext cx="4554116" cy="2025833"/>
          </a:xfrm>
          <a:prstGeom prst="rect">
            <a:avLst/>
          </a:prstGeom>
        </p:spPr>
      </p:pic>
      <p:sp>
        <p:nvSpPr>
          <p:cNvPr id="8" name="TextBox 7">
            <a:extLst>
              <a:ext uri="{FF2B5EF4-FFF2-40B4-BE49-F238E27FC236}">
                <a16:creationId xmlns:a16="http://schemas.microsoft.com/office/drawing/2014/main" id="{DA623F16-B6A2-564C-963D-4A6739B81FCB}"/>
              </a:ext>
            </a:extLst>
          </p:cNvPr>
          <p:cNvSpPr txBox="1"/>
          <p:nvPr/>
        </p:nvSpPr>
        <p:spPr>
          <a:xfrm>
            <a:off x="5369694" y="2288217"/>
            <a:ext cx="6367877" cy="3539430"/>
          </a:xfrm>
          <a:prstGeom prst="rect">
            <a:avLst/>
          </a:prstGeom>
          <a:noFill/>
        </p:spPr>
        <p:txBody>
          <a:bodyPr wrap="square" rtlCol="0">
            <a:spAutoFit/>
          </a:bodyPr>
          <a:lstStyle/>
          <a:p>
            <a:r>
              <a:rPr lang="en-US" sz="3200" dirty="0"/>
              <a:t>A data set is </a:t>
            </a:r>
            <a:r>
              <a:rPr lang="en-US" sz="3200" b="1" dirty="0"/>
              <a:t>tidy</a:t>
            </a:r>
            <a:r>
              <a:rPr lang="en-US" sz="3200" dirty="0"/>
              <a:t> if:</a:t>
            </a:r>
          </a:p>
          <a:p>
            <a:endParaRPr lang="en-US" sz="3200" dirty="0"/>
          </a:p>
          <a:p>
            <a:pPr marL="342900" indent="-342900">
              <a:buAutoNum type="arabicPeriod"/>
            </a:pPr>
            <a:r>
              <a:rPr lang="en-US" sz="3200" dirty="0"/>
              <a:t> Each </a:t>
            </a:r>
            <a:r>
              <a:rPr lang="en-US" sz="3200" b="1" dirty="0">
                <a:solidFill>
                  <a:schemeClr val="accent2"/>
                </a:solidFill>
              </a:rPr>
              <a:t>variable</a:t>
            </a:r>
            <a:r>
              <a:rPr lang="en-US" sz="3200" dirty="0"/>
              <a:t> is in its own </a:t>
            </a:r>
            <a:r>
              <a:rPr lang="en-US" sz="3200" b="1" dirty="0">
                <a:solidFill>
                  <a:schemeClr val="accent2"/>
                </a:solidFill>
              </a:rPr>
              <a:t>column</a:t>
            </a:r>
            <a:endParaRPr lang="en-US" sz="3200" dirty="0">
              <a:solidFill>
                <a:schemeClr val="accent2"/>
              </a:solidFill>
            </a:endParaRPr>
          </a:p>
          <a:p>
            <a:pPr marL="342900" indent="-342900">
              <a:buAutoNum type="arabicPeriod"/>
            </a:pPr>
            <a:r>
              <a:rPr lang="en-US" sz="3200" dirty="0"/>
              <a:t> Each </a:t>
            </a:r>
            <a:r>
              <a:rPr lang="en-US" sz="3200" b="1" dirty="0">
                <a:solidFill>
                  <a:srgbClr val="92D050"/>
                </a:solidFill>
              </a:rPr>
              <a:t>observation</a:t>
            </a:r>
            <a:r>
              <a:rPr lang="en-US" sz="3200" dirty="0"/>
              <a:t> is in its own </a:t>
            </a:r>
            <a:r>
              <a:rPr lang="en-US" sz="3200" b="1" dirty="0">
                <a:solidFill>
                  <a:srgbClr val="92D050"/>
                </a:solidFill>
              </a:rPr>
              <a:t>row</a:t>
            </a:r>
            <a:endParaRPr lang="en-US" sz="3200" dirty="0">
              <a:solidFill>
                <a:srgbClr val="92D050"/>
              </a:solidFill>
            </a:endParaRPr>
          </a:p>
          <a:p>
            <a:pPr marL="342900" indent="-342900">
              <a:buAutoNum type="arabicPeriod"/>
            </a:pPr>
            <a:r>
              <a:rPr lang="en-US" sz="3200" dirty="0"/>
              <a:t> Each </a:t>
            </a:r>
            <a:r>
              <a:rPr lang="en-US" sz="3200" b="1" dirty="0">
                <a:solidFill>
                  <a:srgbClr val="FFC000"/>
                </a:solidFill>
              </a:rPr>
              <a:t>value</a:t>
            </a:r>
            <a:r>
              <a:rPr lang="en-US" sz="3200" b="1" dirty="0"/>
              <a:t> </a:t>
            </a:r>
            <a:r>
              <a:rPr lang="en-US" sz="3200" dirty="0"/>
              <a:t>is in its own </a:t>
            </a:r>
            <a:r>
              <a:rPr lang="en-US" sz="3200" b="1" dirty="0">
                <a:solidFill>
                  <a:srgbClr val="FFC000"/>
                </a:solidFill>
              </a:rPr>
              <a:t>cell</a:t>
            </a:r>
            <a:endParaRPr lang="en-US" sz="3200" dirty="0">
              <a:solidFill>
                <a:srgbClr val="FFC000"/>
              </a:solidFill>
            </a:endParaRPr>
          </a:p>
        </p:txBody>
      </p:sp>
      <p:pic>
        <p:nvPicPr>
          <p:cNvPr id="6" name="Picture 5">
            <a:extLst>
              <a:ext uri="{FF2B5EF4-FFF2-40B4-BE49-F238E27FC236}">
                <a16:creationId xmlns:a16="http://schemas.microsoft.com/office/drawing/2014/main" id="{911F9BDD-5EAD-5140-BDF9-E5419CEB3143}"/>
              </a:ext>
            </a:extLst>
          </p:cNvPr>
          <p:cNvPicPr>
            <a:picLocks noChangeAspect="1"/>
          </p:cNvPicPr>
          <p:nvPr/>
        </p:nvPicPr>
        <p:blipFill>
          <a:blip r:embed="rId4"/>
          <a:stretch>
            <a:fillRect/>
          </a:stretch>
        </p:blipFill>
        <p:spPr>
          <a:xfrm>
            <a:off x="-101160" y="3270620"/>
            <a:ext cx="5730240" cy="1697212"/>
          </a:xfrm>
          <a:prstGeom prst="rect">
            <a:avLst/>
          </a:prstGeom>
        </p:spPr>
      </p:pic>
      <p:pic>
        <p:nvPicPr>
          <p:cNvPr id="7" name="Picture 6">
            <a:extLst>
              <a:ext uri="{FF2B5EF4-FFF2-40B4-BE49-F238E27FC236}">
                <a16:creationId xmlns:a16="http://schemas.microsoft.com/office/drawing/2014/main" id="{4315297B-085D-504C-9F6B-FE648B869864}"/>
              </a:ext>
            </a:extLst>
          </p:cNvPr>
          <p:cNvPicPr>
            <a:picLocks noChangeAspect="1"/>
          </p:cNvPicPr>
          <p:nvPr/>
        </p:nvPicPr>
        <p:blipFill rotWithShape="1">
          <a:blip r:embed="rId5"/>
          <a:srcRect t="18386"/>
          <a:stretch/>
        </p:blipFill>
        <p:spPr>
          <a:xfrm>
            <a:off x="486902" y="3270620"/>
            <a:ext cx="4548958" cy="1697212"/>
          </a:xfrm>
          <a:prstGeom prst="rect">
            <a:avLst/>
          </a:prstGeom>
        </p:spPr>
      </p:pic>
      <p:sp>
        <p:nvSpPr>
          <p:cNvPr id="2" name="Title 1">
            <a:extLst>
              <a:ext uri="{FF2B5EF4-FFF2-40B4-BE49-F238E27FC236}">
                <a16:creationId xmlns:a16="http://schemas.microsoft.com/office/drawing/2014/main" id="{803F253B-B1B2-694F-98D4-30118CE0451E}"/>
              </a:ext>
            </a:extLst>
          </p:cNvPr>
          <p:cNvSpPr>
            <a:spLocks noGrp="1"/>
          </p:cNvSpPr>
          <p:nvPr>
            <p:ph type="title"/>
          </p:nvPr>
        </p:nvSpPr>
        <p:spPr/>
        <p:txBody>
          <a:bodyPr/>
          <a:lstStyle/>
          <a:p>
            <a:r>
              <a:rPr lang="en-US" dirty="0"/>
              <a:t>What is a “Tidy” Data Frame</a:t>
            </a:r>
          </a:p>
        </p:txBody>
      </p:sp>
      <p:sp>
        <p:nvSpPr>
          <p:cNvPr id="5" name="Rectangle 4"/>
          <p:cNvSpPr/>
          <p:nvPr/>
        </p:nvSpPr>
        <p:spPr>
          <a:xfrm>
            <a:off x="1672325" y="3000172"/>
            <a:ext cx="1080500" cy="233413"/>
          </a:xfrm>
          <a:prstGeom prst="rect">
            <a:avLst/>
          </a:prstGeom>
          <a:solidFill>
            <a:srgbClr val="79808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0" b="1" dirty="0">
                <a:latin typeface="Arial" panose="020B0604020202020204" pitchFamily="34" charset="0"/>
                <a:cs typeface="Arial" panose="020B0604020202020204" pitchFamily="34" charset="0"/>
              </a:rPr>
              <a:t>MRN</a:t>
            </a:r>
          </a:p>
        </p:txBody>
      </p:sp>
    </p:spTree>
    <p:extLst>
      <p:ext uri="{BB962C8B-B14F-4D97-AF65-F5344CB8AC3E}">
        <p14:creationId xmlns:p14="http://schemas.microsoft.com/office/powerpoint/2010/main" val="31341169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
                                            <p:txEl>
                                              <p:pRg st="2" end="2"/>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6"/>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8">
                                            <p:txEl>
                                              <p:pRg st="3" end="3"/>
                                            </p:txEl>
                                          </p:spTgt>
                                        </p:tgtEl>
                                        <p:attrNameLst>
                                          <p:attrName>style.visibility</p:attrName>
                                        </p:attrNameLst>
                                      </p:cBhvr>
                                      <p:to>
                                        <p:strVal val="visible"/>
                                      </p:to>
                                    </p:set>
                                  </p:childTnLst>
                                </p:cTn>
                              </p:par>
                              <p:par>
                                <p:cTn id="13" presetID="1" presetClass="exit" presetSubtype="0" fill="hold" nodeType="withEffect">
                                  <p:stCondLst>
                                    <p:cond delay="0"/>
                                  </p:stCondLst>
                                  <p:childTnLst>
                                    <p:set>
                                      <p:cBhvr>
                                        <p:cTn id="14" dur="1" fill="hold">
                                          <p:stCondLst>
                                            <p:cond delay="0"/>
                                          </p:stCondLst>
                                        </p:cTn>
                                        <p:tgtEl>
                                          <p:spTgt spid="6"/>
                                        </p:tgtEl>
                                        <p:attrNameLst>
                                          <p:attrName>style.visibility</p:attrName>
                                        </p:attrNameLst>
                                      </p:cBhvr>
                                      <p:to>
                                        <p:strVal val="hidden"/>
                                      </p:to>
                                    </p:set>
                                  </p:childTnLst>
                                </p:cTn>
                              </p:par>
                              <p:par>
                                <p:cTn id="15" presetID="1" presetClass="entr" presetSubtype="0" fill="hold" nodeType="withEffect">
                                  <p:stCondLst>
                                    <p:cond delay="0"/>
                                  </p:stCondLst>
                                  <p:childTnLst>
                                    <p:set>
                                      <p:cBhvr>
                                        <p:cTn id="16" dur="1" fill="hold">
                                          <p:stCondLst>
                                            <p:cond delay="0"/>
                                          </p:stCondLst>
                                        </p:cTn>
                                        <p:tgtEl>
                                          <p:spTgt spid="7"/>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8">
                                            <p:txEl>
                                              <p:pRg st="4" end="4"/>
                                            </p:txEl>
                                          </p:spTgt>
                                        </p:tgtEl>
                                        <p:attrNameLst>
                                          <p:attrName>style.visibility</p:attrName>
                                        </p:attrNameLst>
                                      </p:cBhvr>
                                      <p:to>
                                        <p:strVal val="visible"/>
                                      </p:to>
                                    </p:set>
                                  </p:childTnLst>
                                </p:cTn>
                              </p:par>
                              <p:par>
                                <p:cTn id="21" presetID="1" presetClass="exit" presetSubtype="0" fill="hold" nodeType="withEffect">
                                  <p:stCondLst>
                                    <p:cond delay="0"/>
                                  </p:stCondLst>
                                  <p:childTnLst>
                                    <p:set>
                                      <p:cBhvr>
                                        <p:cTn id="22" dur="1" fill="hold">
                                          <p:stCondLst>
                                            <p:cond delay="0"/>
                                          </p:stCondLst>
                                        </p:cTn>
                                        <p:tgtEl>
                                          <p:spTgt spid="7"/>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Shape 144"/>
        <p:cNvGrpSpPr/>
        <p:nvPr/>
      </p:nvGrpSpPr>
      <p:grpSpPr>
        <a:xfrm>
          <a:off x="0" y="0"/>
          <a:ext cx="0" cy="0"/>
          <a:chOff x="0" y="0"/>
          <a:chExt cx="0" cy="0"/>
        </a:xfrm>
      </p:grpSpPr>
      <p:sp>
        <p:nvSpPr>
          <p:cNvPr id="145" name="Google Shape;145;p18"/>
          <p:cNvSpPr txBox="1">
            <a:spLocks noGrp="1"/>
          </p:cNvSpPr>
          <p:nvPr>
            <p:ph type="title"/>
          </p:nvPr>
        </p:nvSpPr>
        <p:spPr>
          <a:xfrm>
            <a:off x="3257148" y="395317"/>
            <a:ext cx="5677703" cy="777536"/>
          </a:xfrm>
          <a:prstGeom prst="rect">
            <a:avLst/>
          </a:prstGeom>
          <a:noFill/>
          <a:ln>
            <a:noFill/>
          </a:ln>
        </p:spPr>
        <p:txBody>
          <a:bodyPr spcFirstLastPara="1" wrap="square" lIns="0" tIns="6455" rIns="0" bIns="0" anchor="t" anchorCtr="0">
            <a:noAutofit/>
          </a:bodyPr>
          <a:lstStyle/>
          <a:p>
            <a:pPr marL="6803"/>
            <a:r>
              <a:rPr lang="en-US" sz="5400" dirty="0">
                <a:solidFill>
                  <a:srgbClr val="000000"/>
                </a:solidFill>
              </a:rPr>
              <a:t>Transforming data</a:t>
            </a:r>
            <a:endParaRPr sz="5400" dirty="0"/>
          </a:p>
        </p:txBody>
      </p:sp>
      <p:graphicFrame>
        <p:nvGraphicFramePr>
          <p:cNvPr id="147" name="Google Shape;147;p18"/>
          <p:cNvGraphicFramePr/>
          <p:nvPr/>
        </p:nvGraphicFramePr>
        <p:xfrm>
          <a:off x="1150478" y="1730364"/>
          <a:ext cx="1046024" cy="968156"/>
        </p:xfrm>
        <a:graphic>
          <a:graphicData uri="http://schemas.openxmlformats.org/drawingml/2006/table">
            <a:tbl>
              <a:tblPr firstRow="1" bandRow="1">
                <a:noFill/>
              </a:tblPr>
              <a:tblGrid>
                <a:gridCol w="209210">
                  <a:extLst>
                    <a:ext uri="{9D8B030D-6E8A-4147-A177-3AD203B41FA5}">
                      <a16:colId xmlns:a16="http://schemas.microsoft.com/office/drawing/2014/main" val="20000"/>
                    </a:ext>
                  </a:extLst>
                </a:gridCol>
                <a:gridCol w="197908">
                  <a:extLst>
                    <a:ext uri="{9D8B030D-6E8A-4147-A177-3AD203B41FA5}">
                      <a16:colId xmlns:a16="http://schemas.microsoft.com/office/drawing/2014/main" val="20001"/>
                    </a:ext>
                  </a:extLst>
                </a:gridCol>
                <a:gridCol w="286473">
                  <a:extLst>
                    <a:ext uri="{9D8B030D-6E8A-4147-A177-3AD203B41FA5}">
                      <a16:colId xmlns:a16="http://schemas.microsoft.com/office/drawing/2014/main" val="20002"/>
                    </a:ext>
                  </a:extLst>
                </a:gridCol>
                <a:gridCol w="352433">
                  <a:extLst>
                    <a:ext uri="{9D8B030D-6E8A-4147-A177-3AD203B41FA5}">
                      <a16:colId xmlns:a16="http://schemas.microsoft.com/office/drawing/2014/main" val="20003"/>
                    </a:ext>
                  </a:extLst>
                </a:gridCol>
              </a:tblGrid>
              <a:tr h="138308">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0365C0"/>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67C85"/>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0365C0"/>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67C85"/>
                    </a:solidFill>
                  </a:tcPr>
                </a:tc>
                <a:extLst>
                  <a:ext uri="{0D108BD9-81ED-4DB2-BD59-A6C34878D82A}">
                    <a16:rowId xmlns:a16="http://schemas.microsoft.com/office/drawing/2014/main" val="10000"/>
                  </a:ext>
                </a:extLst>
              </a:tr>
              <a:tr h="138308">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8AAD6"/>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8AAD6"/>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extLst>
                  <a:ext uri="{0D108BD9-81ED-4DB2-BD59-A6C34878D82A}">
                    <a16:rowId xmlns:a16="http://schemas.microsoft.com/office/drawing/2014/main" val="10001"/>
                  </a:ext>
                </a:extLst>
              </a:tr>
              <a:tr h="138308">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8AAD6"/>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8AAD6"/>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extLst>
                  <a:ext uri="{0D108BD9-81ED-4DB2-BD59-A6C34878D82A}">
                    <a16:rowId xmlns:a16="http://schemas.microsoft.com/office/drawing/2014/main" val="10002"/>
                  </a:ext>
                </a:extLst>
              </a:tr>
              <a:tr h="138308">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8AAD6"/>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8AAD6"/>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extLst>
                  <a:ext uri="{0D108BD9-81ED-4DB2-BD59-A6C34878D82A}">
                    <a16:rowId xmlns:a16="http://schemas.microsoft.com/office/drawing/2014/main" val="10003"/>
                  </a:ext>
                </a:extLst>
              </a:tr>
              <a:tr h="138308">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8AAD6"/>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8AAD6"/>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extLst>
                  <a:ext uri="{0D108BD9-81ED-4DB2-BD59-A6C34878D82A}">
                    <a16:rowId xmlns:a16="http://schemas.microsoft.com/office/drawing/2014/main" val="10004"/>
                  </a:ext>
                </a:extLst>
              </a:tr>
              <a:tr h="138308">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8AAD6"/>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8AAD6"/>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extLst>
                  <a:ext uri="{0D108BD9-81ED-4DB2-BD59-A6C34878D82A}">
                    <a16:rowId xmlns:a16="http://schemas.microsoft.com/office/drawing/2014/main" val="10005"/>
                  </a:ext>
                </a:extLst>
              </a:tr>
              <a:tr h="138308">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8AAD6"/>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8AAD6"/>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extLst>
                  <a:ext uri="{0D108BD9-81ED-4DB2-BD59-A6C34878D82A}">
                    <a16:rowId xmlns:a16="http://schemas.microsoft.com/office/drawing/2014/main" val="10006"/>
                  </a:ext>
                </a:extLst>
              </a:tr>
            </a:tbl>
          </a:graphicData>
        </a:graphic>
      </p:graphicFrame>
      <p:graphicFrame>
        <p:nvGraphicFramePr>
          <p:cNvPr id="148" name="Google Shape;148;p18"/>
          <p:cNvGraphicFramePr/>
          <p:nvPr/>
        </p:nvGraphicFramePr>
        <p:xfrm>
          <a:off x="2795045" y="1758052"/>
          <a:ext cx="603200" cy="968156"/>
        </p:xfrm>
        <a:graphic>
          <a:graphicData uri="http://schemas.openxmlformats.org/drawingml/2006/table">
            <a:tbl>
              <a:tblPr firstRow="1" bandRow="1">
                <a:noFill/>
              </a:tblPr>
              <a:tblGrid>
                <a:gridCol w="296502">
                  <a:extLst>
                    <a:ext uri="{9D8B030D-6E8A-4147-A177-3AD203B41FA5}">
                      <a16:colId xmlns:a16="http://schemas.microsoft.com/office/drawing/2014/main" val="20000"/>
                    </a:ext>
                  </a:extLst>
                </a:gridCol>
                <a:gridCol w="306698">
                  <a:extLst>
                    <a:ext uri="{9D8B030D-6E8A-4147-A177-3AD203B41FA5}">
                      <a16:colId xmlns:a16="http://schemas.microsoft.com/office/drawing/2014/main" val="20001"/>
                    </a:ext>
                  </a:extLst>
                </a:gridCol>
              </a:tblGrid>
              <a:tr h="138308">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0365C0"/>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0365C0"/>
                    </a:solidFill>
                  </a:tcPr>
                </a:tc>
                <a:extLst>
                  <a:ext uri="{0D108BD9-81ED-4DB2-BD59-A6C34878D82A}">
                    <a16:rowId xmlns:a16="http://schemas.microsoft.com/office/drawing/2014/main" val="10000"/>
                  </a:ext>
                </a:extLst>
              </a:tr>
              <a:tr h="138308">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8AAD6"/>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8AAD6"/>
                    </a:solidFill>
                  </a:tcPr>
                </a:tc>
                <a:extLst>
                  <a:ext uri="{0D108BD9-81ED-4DB2-BD59-A6C34878D82A}">
                    <a16:rowId xmlns:a16="http://schemas.microsoft.com/office/drawing/2014/main" val="10001"/>
                  </a:ext>
                </a:extLst>
              </a:tr>
              <a:tr h="138308">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8AAD6"/>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8AAD6"/>
                    </a:solidFill>
                  </a:tcPr>
                </a:tc>
                <a:extLst>
                  <a:ext uri="{0D108BD9-81ED-4DB2-BD59-A6C34878D82A}">
                    <a16:rowId xmlns:a16="http://schemas.microsoft.com/office/drawing/2014/main" val="10002"/>
                  </a:ext>
                </a:extLst>
              </a:tr>
              <a:tr h="138308">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8AAD6"/>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8AAD6"/>
                    </a:solidFill>
                  </a:tcPr>
                </a:tc>
                <a:extLst>
                  <a:ext uri="{0D108BD9-81ED-4DB2-BD59-A6C34878D82A}">
                    <a16:rowId xmlns:a16="http://schemas.microsoft.com/office/drawing/2014/main" val="10003"/>
                  </a:ext>
                </a:extLst>
              </a:tr>
              <a:tr h="138308">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8AAD6"/>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8AAD6"/>
                    </a:solidFill>
                  </a:tcPr>
                </a:tc>
                <a:extLst>
                  <a:ext uri="{0D108BD9-81ED-4DB2-BD59-A6C34878D82A}">
                    <a16:rowId xmlns:a16="http://schemas.microsoft.com/office/drawing/2014/main" val="10004"/>
                  </a:ext>
                </a:extLst>
              </a:tr>
              <a:tr h="138308">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8AAD6"/>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8AAD6"/>
                    </a:solidFill>
                  </a:tcPr>
                </a:tc>
                <a:extLst>
                  <a:ext uri="{0D108BD9-81ED-4DB2-BD59-A6C34878D82A}">
                    <a16:rowId xmlns:a16="http://schemas.microsoft.com/office/drawing/2014/main" val="10005"/>
                  </a:ext>
                </a:extLst>
              </a:tr>
              <a:tr h="138308">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8AAD6"/>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8AAD6"/>
                    </a:solidFill>
                  </a:tcPr>
                </a:tc>
                <a:extLst>
                  <a:ext uri="{0D108BD9-81ED-4DB2-BD59-A6C34878D82A}">
                    <a16:rowId xmlns:a16="http://schemas.microsoft.com/office/drawing/2014/main" val="10006"/>
                  </a:ext>
                </a:extLst>
              </a:tr>
            </a:tbl>
          </a:graphicData>
        </a:graphic>
      </p:graphicFrame>
      <p:graphicFrame>
        <p:nvGraphicFramePr>
          <p:cNvPr id="150" name="Google Shape;150;p18"/>
          <p:cNvGraphicFramePr/>
          <p:nvPr/>
        </p:nvGraphicFramePr>
        <p:xfrm>
          <a:off x="2770556" y="4118015"/>
          <a:ext cx="1046024" cy="947968"/>
        </p:xfrm>
        <a:graphic>
          <a:graphicData uri="http://schemas.openxmlformats.org/drawingml/2006/table">
            <a:tbl>
              <a:tblPr firstRow="1" bandRow="1">
                <a:noFill/>
              </a:tblPr>
              <a:tblGrid>
                <a:gridCol w="261506">
                  <a:extLst>
                    <a:ext uri="{9D8B030D-6E8A-4147-A177-3AD203B41FA5}">
                      <a16:colId xmlns:a16="http://schemas.microsoft.com/office/drawing/2014/main" val="20000"/>
                    </a:ext>
                  </a:extLst>
                </a:gridCol>
                <a:gridCol w="261506">
                  <a:extLst>
                    <a:ext uri="{9D8B030D-6E8A-4147-A177-3AD203B41FA5}">
                      <a16:colId xmlns:a16="http://schemas.microsoft.com/office/drawing/2014/main" val="20001"/>
                    </a:ext>
                  </a:extLst>
                </a:gridCol>
                <a:gridCol w="261506">
                  <a:extLst>
                    <a:ext uri="{9D8B030D-6E8A-4147-A177-3AD203B41FA5}">
                      <a16:colId xmlns:a16="http://schemas.microsoft.com/office/drawing/2014/main" val="20002"/>
                    </a:ext>
                  </a:extLst>
                </a:gridCol>
                <a:gridCol w="261506">
                  <a:extLst>
                    <a:ext uri="{9D8B030D-6E8A-4147-A177-3AD203B41FA5}">
                      <a16:colId xmlns:a16="http://schemas.microsoft.com/office/drawing/2014/main" val="20003"/>
                    </a:ext>
                  </a:extLst>
                </a:gridCol>
              </a:tblGrid>
              <a:tr h="135424">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67C85"/>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67C85"/>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67C85"/>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67C85"/>
                    </a:solidFill>
                  </a:tcPr>
                </a:tc>
                <a:extLst>
                  <a:ext uri="{0D108BD9-81ED-4DB2-BD59-A6C34878D82A}">
                    <a16:rowId xmlns:a16="http://schemas.microsoft.com/office/drawing/2014/main" val="10000"/>
                  </a:ext>
                </a:extLst>
              </a:tr>
              <a:tr h="135424">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4FDD5"/>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4FDD5"/>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4FDD5"/>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4FDD5"/>
                    </a:solidFill>
                  </a:tcPr>
                </a:tc>
                <a:extLst>
                  <a:ext uri="{0D108BD9-81ED-4DB2-BD59-A6C34878D82A}">
                    <a16:rowId xmlns:a16="http://schemas.microsoft.com/office/drawing/2014/main" val="10001"/>
                  </a:ext>
                </a:extLst>
              </a:tr>
              <a:tr h="135424">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A8D4A9"/>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A8D4A9"/>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A8D4A9"/>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A8D4A9"/>
                    </a:solidFill>
                  </a:tcPr>
                </a:tc>
                <a:extLst>
                  <a:ext uri="{0D108BD9-81ED-4DB2-BD59-A6C34878D82A}">
                    <a16:rowId xmlns:a16="http://schemas.microsoft.com/office/drawing/2014/main" val="10002"/>
                  </a:ext>
                </a:extLst>
              </a:tr>
              <a:tr h="135424">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A8D4A9"/>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A8D4A9"/>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A8D4A9"/>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A8D4A9"/>
                    </a:solidFill>
                  </a:tcPr>
                </a:tc>
                <a:extLst>
                  <a:ext uri="{0D108BD9-81ED-4DB2-BD59-A6C34878D82A}">
                    <a16:rowId xmlns:a16="http://schemas.microsoft.com/office/drawing/2014/main" val="10003"/>
                  </a:ext>
                </a:extLst>
              </a:tr>
              <a:tr h="135424">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8A779"/>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8A779"/>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8A779"/>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8A779"/>
                    </a:solidFill>
                  </a:tcPr>
                </a:tc>
                <a:extLst>
                  <a:ext uri="{0D108BD9-81ED-4DB2-BD59-A6C34878D82A}">
                    <a16:rowId xmlns:a16="http://schemas.microsoft.com/office/drawing/2014/main" val="10004"/>
                  </a:ext>
                </a:extLst>
              </a:tr>
              <a:tr h="135424">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407742"/>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407742"/>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407742"/>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407742"/>
                    </a:solidFill>
                  </a:tcPr>
                </a:tc>
                <a:extLst>
                  <a:ext uri="{0D108BD9-81ED-4DB2-BD59-A6C34878D82A}">
                    <a16:rowId xmlns:a16="http://schemas.microsoft.com/office/drawing/2014/main" val="10005"/>
                  </a:ext>
                </a:extLst>
              </a:tr>
              <a:tr h="135424">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004100"/>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004100"/>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004100"/>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004100"/>
                    </a:solidFill>
                  </a:tcPr>
                </a:tc>
                <a:extLst>
                  <a:ext uri="{0D108BD9-81ED-4DB2-BD59-A6C34878D82A}">
                    <a16:rowId xmlns:a16="http://schemas.microsoft.com/office/drawing/2014/main" val="10006"/>
                  </a:ext>
                </a:extLst>
              </a:tr>
            </a:tbl>
          </a:graphicData>
        </a:graphic>
      </p:graphicFrame>
      <p:graphicFrame>
        <p:nvGraphicFramePr>
          <p:cNvPr id="151" name="Google Shape;151;p18"/>
          <p:cNvGraphicFramePr/>
          <p:nvPr/>
        </p:nvGraphicFramePr>
        <p:xfrm>
          <a:off x="1150478" y="4118015"/>
          <a:ext cx="1046024" cy="947968"/>
        </p:xfrm>
        <a:graphic>
          <a:graphicData uri="http://schemas.openxmlformats.org/drawingml/2006/table">
            <a:tbl>
              <a:tblPr firstRow="1" bandRow="1">
                <a:noFill/>
              </a:tblPr>
              <a:tblGrid>
                <a:gridCol w="261506">
                  <a:extLst>
                    <a:ext uri="{9D8B030D-6E8A-4147-A177-3AD203B41FA5}">
                      <a16:colId xmlns:a16="http://schemas.microsoft.com/office/drawing/2014/main" val="20000"/>
                    </a:ext>
                  </a:extLst>
                </a:gridCol>
                <a:gridCol w="261506">
                  <a:extLst>
                    <a:ext uri="{9D8B030D-6E8A-4147-A177-3AD203B41FA5}">
                      <a16:colId xmlns:a16="http://schemas.microsoft.com/office/drawing/2014/main" val="20001"/>
                    </a:ext>
                  </a:extLst>
                </a:gridCol>
                <a:gridCol w="261506">
                  <a:extLst>
                    <a:ext uri="{9D8B030D-6E8A-4147-A177-3AD203B41FA5}">
                      <a16:colId xmlns:a16="http://schemas.microsoft.com/office/drawing/2014/main" val="20002"/>
                    </a:ext>
                  </a:extLst>
                </a:gridCol>
                <a:gridCol w="261506">
                  <a:extLst>
                    <a:ext uri="{9D8B030D-6E8A-4147-A177-3AD203B41FA5}">
                      <a16:colId xmlns:a16="http://schemas.microsoft.com/office/drawing/2014/main" val="20003"/>
                    </a:ext>
                  </a:extLst>
                </a:gridCol>
              </a:tblGrid>
              <a:tr h="135424">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67C85"/>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67C85"/>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67C85"/>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67C85"/>
                    </a:solidFill>
                  </a:tcPr>
                </a:tc>
                <a:extLst>
                  <a:ext uri="{0D108BD9-81ED-4DB2-BD59-A6C34878D82A}">
                    <a16:rowId xmlns:a16="http://schemas.microsoft.com/office/drawing/2014/main" val="10000"/>
                  </a:ext>
                </a:extLst>
              </a:tr>
              <a:tr h="135424">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004100"/>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004100"/>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004100"/>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004100"/>
                    </a:solidFill>
                  </a:tcPr>
                </a:tc>
                <a:extLst>
                  <a:ext uri="{0D108BD9-81ED-4DB2-BD59-A6C34878D82A}">
                    <a16:rowId xmlns:a16="http://schemas.microsoft.com/office/drawing/2014/main" val="10001"/>
                  </a:ext>
                </a:extLst>
              </a:tr>
              <a:tr h="135424">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A8D4A9"/>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A8D4A9"/>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A8D4A9"/>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A8D4A9"/>
                    </a:solidFill>
                  </a:tcPr>
                </a:tc>
                <a:extLst>
                  <a:ext uri="{0D108BD9-81ED-4DB2-BD59-A6C34878D82A}">
                    <a16:rowId xmlns:a16="http://schemas.microsoft.com/office/drawing/2014/main" val="10002"/>
                  </a:ext>
                </a:extLst>
              </a:tr>
              <a:tr h="135424">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407742"/>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407742"/>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407742"/>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407742"/>
                    </a:solidFill>
                  </a:tcPr>
                </a:tc>
                <a:extLst>
                  <a:ext uri="{0D108BD9-81ED-4DB2-BD59-A6C34878D82A}">
                    <a16:rowId xmlns:a16="http://schemas.microsoft.com/office/drawing/2014/main" val="10003"/>
                  </a:ext>
                </a:extLst>
              </a:tr>
              <a:tr h="135424">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4FDD5"/>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4FDD5"/>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4FDD5"/>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4FDD5"/>
                    </a:solidFill>
                  </a:tcPr>
                </a:tc>
                <a:extLst>
                  <a:ext uri="{0D108BD9-81ED-4DB2-BD59-A6C34878D82A}">
                    <a16:rowId xmlns:a16="http://schemas.microsoft.com/office/drawing/2014/main" val="10004"/>
                  </a:ext>
                </a:extLst>
              </a:tr>
              <a:tr h="135424">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8A779"/>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8A779"/>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8A779"/>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8A779"/>
                    </a:solidFill>
                  </a:tcPr>
                </a:tc>
                <a:extLst>
                  <a:ext uri="{0D108BD9-81ED-4DB2-BD59-A6C34878D82A}">
                    <a16:rowId xmlns:a16="http://schemas.microsoft.com/office/drawing/2014/main" val="10005"/>
                  </a:ext>
                </a:extLst>
              </a:tr>
              <a:tr h="135424">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A8D4A9"/>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A8D4A9"/>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A8D4A9"/>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A8D4A9"/>
                    </a:solidFill>
                  </a:tcPr>
                </a:tc>
                <a:extLst>
                  <a:ext uri="{0D108BD9-81ED-4DB2-BD59-A6C34878D82A}">
                    <a16:rowId xmlns:a16="http://schemas.microsoft.com/office/drawing/2014/main" val="10006"/>
                  </a:ext>
                </a:extLst>
              </a:tr>
            </a:tbl>
          </a:graphicData>
        </a:graphic>
      </p:graphicFrame>
      <p:sp>
        <p:nvSpPr>
          <p:cNvPr id="152" name="Google Shape;152;p18"/>
          <p:cNvSpPr/>
          <p:nvPr/>
        </p:nvSpPr>
        <p:spPr>
          <a:xfrm>
            <a:off x="2332431" y="4224017"/>
            <a:ext cx="326685" cy="211347"/>
          </a:xfrm>
          <a:prstGeom prst="rect">
            <a:avLst/>
          </a:prstGeom>
          <a:blipFill rotWithShape="1">
            <a:blip r:embed="rId3">
              <a:alphaModFix/>
            </a:blip>
            <a:stretch>
              <a:fillRect/>
            </a:stretch>
          </a:blipFill>
          <a:ln>
            <a:noFill/>
          </a:ln>
        </p:spPr>
        <p:txBody>
          <a:bodyPr spcFirstLastPara="1" wrap="square" lIns="0" tIns="0" rIns="0" bIns="0" anchor="t" anchorCtr="0">
            <a:noAutofit/>
          </a:bodyPr>
          <a:lstStyle/>
          <a:p>
            <a:endParaRPr sz="964"/>
          </a:p>
        </p:txBody>
      </p:sp>
      <p:sp>
        <p:nvSpPr>
          <p:cNvPr id="153" name="Google Shape;153;p18"/>
          <p:cNvSpPr txBox="1"/>
          <p:nvPr/>
        </p:nvSpPr>
        <p:spPr>
          <a:xfrm>
            <a:off x="4187608" y="1789222"/>
            <a:ext cx="7111013" cy="2307696"/>
          </a:xfrm>
          <a:prstGeom prst="rect">
            <a:avLst/>
          </a:prstGeom>
          <a:noFill/>
          <a:ln>
            <a:noFill/>
          </a:ln>
        </p:spPr>
        <p:txBody>
          <a:bodyPr spcFirstLastPara="1" wrap="square" lIns="0" tIns="8156" rIns="0" bIns="0" anchor="t" anchorCtr="0">
            <a:noAutofit/>
          </a:bodyPr>
          <a:lstStyle/>
          <a:p>
            <a:pPr marL="6803"/>
            <a:r>
              <a:rPr lang="en-US" sz="4000" dirty="0">
                <a:latin typeface="Calibri"/>
                <a:ea typeface="Calibri"/>
                <a:cs typeface="Calibri"/>
                <a:sym typeface="Calibri"/>
              </a:rPr>
              <a:t>Extract variables with </a:t>
            </a:r>
            <a:r>
              <a:rPr lang="en-US" sz="4000" b="1" dirty="0">
                <a:solidFill>
                  <a:srgbClr val="0365C0"/>
                </a:solidFill>
                <a:latin typeface="Trebuchet MS"/>
                <a:ea typeface="Trebuchet MS"/>
                <a:cs typeface="Trebuchet MS"/>
                <a:sym typeface="Trebuchet MS"/>
              </a:rPr>
              <a:t>select()</a:t>
            </a:r>
            <a:endParaRPr sz="4000" dirty="0">
              <a:latin typeface="Trebuchet MS"/>
              <a:ea typeface="Trebuchet MS"/>
              <a:cs typeface="Trebuchet MS"/>
              <a:sym typeface="Trebuchet MS"/>
            </a:endParaRPr>
          </a:p>
          <a:p>
            <a:pPr>
              <a:spcBef>
                <a:spcPts val="16"/>
              </a:spcBef>
            </a:pPr>
            <a:endParaRPr sz="4000" dirty="0">
              <a:latin typeface="Times New Roman"/>
              <a:ea typeface="Times New Roman"/>
              <a:cs typeface="Times New Roman"/>
              <a:sym typeface="Times New Roman"/>
            </a:endParaRPr>
          </a:p>
          <a:p>
            <a:pPr marL="6803"/>
            <a:r>
              <a:rPr lang="en-US" sz="4000" dirty="0">
                <a:latin typeface="Calibri"/>
                <a:ea typeface="Calibri"/>
                <a:cs typeface="Calibri"/>
                <a:sym typeface="Calibri"/>
              </a:rPr>
              <a:t>Extract rows with </a:t>
            </a:r>
            <a:r>
              <a:rPr lang="en-US" sz="4000" b="1" dirty="0">
                <a:solidFill>
                  <a:srgbClr val="0365C0"/>
                </a:solidFill>
                <a:latin typeface="Trebuchet MS"/>
                <a:ea typeface="Trebuchet MS"/>
                <a:cs typeface="Trebuchet MS"/>
                <a:sym typeface="Trebuchet MS"/>
              </a:rPr>
              <a:t>filter()</a:t>
            </a:r>
            <a:endParaRPr sz="4000" dirty="0">
              <a:latin typeface="Trebuchet MS"/>
              <a:ea typeface="Trebuchet MS"/>
              <a:cs typeface="Trebuchet MS"/>
              <a:sym typeface="Trebuchet MS"/>
            </a:endParaRPr>
          </a:p>
          <a:p>
            <a:endParaRPr sz="4000" dirty="0">
              <a:latin typeface="Times New Roman"/>
              <a:ea typeface="Times New Roman"/>
              <a:cs typeface="Times New Roman"/>
              <a:sym typeface="Times New Roman"/>
            </a:endParaRPr>
          </a:p>
          <a:p>
            <a:pPr marL="6803"/>
            <a:r>
              <a:rPr lang="en-US" sz="4000" dirty="0">
                <a:latin typeface="Calibri"/>
                <a:ea typeface="Calibri"/>
                <a:cs typeface="Calibri"/>
                <a:sym typeface="Calibri"/>
              </a:rPr>
              <a:t>Arrange rows, with </a:t>
            </a:r>
            <a:r>
              <a:rPr lang="en-US" sz="4000" b="1" dirty="0">
                <a:solidFill>
                  <a:srgbClr val="0365C0"/>
                </a:solidFill>
                <a:latin typeface="Trebuchet MS"/>
                <a:ea typeface="Trebuchet MS"/>
                <a:cs typeface="Trebuchet MS"/>
                <a:sym typeface="Trebuchet MS"/>
              </a:rPr>
              <a:t>arrange()</a:t>
            </a:r>
            <a:r>
              <a:rPr lang="en-US" sz="4000" dirty="0">
                <a:latin typeface="Calibri"/>
                <a:ea typeface="Calibri"/>
                <a:cs typeface="Calibri"/>
                <a:sym typeface="Calibri"/>
              </a:rPr>
              <a:t>.</a:t>
            </a:r>
          </a:p>
          <a:p>
            <a:pPr marL="6803"/>
            <a:endParaRPr lang="en-US" sz="4000" dirty="0">
              <a:latin typeface="Calibri"/>
              <a:ea typeface="Calibri"/>
              <a:cs typeface="Calibri"/>
              <a:sym typeface="Calibri"/>
            </a:endParaRPr>
          </a:p>
          <a:p>
            <a:pPr marL="6803"/>
            <a:r>
              <a:rPr lang="en-US" sz="4000" dirty="0">
                <a:latin typeface="Calibri"/>
                <a:ea typeface="Calibri"/>
                <a:cs typeface="Calibri"/>
                <a:sym typeface="Calibri"/>
              </a:rPr>
              <a:t>Add calculated columns with </a:t>
            </a:r>
            <a:r>
              <a:rPr lang="en-US" sz="4000" b="1" dirty="0">
                <a:solidFill>
                  <a:srgbClr val="0365C0"/>
                </a:solidFill>
                <a:latin typeface="Calibri"/>
                <a:ea typeface="Calibri"/>
                <a:cs typeface="Calibri"/>
                <a:sym typeface="Calibri"/>
              </a:rPr>
              <a:t>mutate()</a:t>
            </a:r>
            <a:endParaRPr sz="4000" b="1" dirty="0">
              <a:solidFill>
                <a:srgbClr val="0365C0"/>
              </a:solidFill>
              <a:latin typeface="Calibri"/>
              <a:ea typeface="Calibri"/>
              <a:cs typeface="Calibri"/>
              <a:sym typeface="Calibri"/>
            </a:endParaRPr>
          </a:p>
        </p:txBody>
      </p:sp>
      <p:graphicFrame>
        <p:nvGraphicFramePr>
          <p:cNvPr id="154" name="Google Shape;154;p18"/>
          <p:cNvGraphicFramePr/>
          <p:nvPr/>
        </p:nvGraphicFramePr>
        <p:xfrm>
          <a:off x="1150479" y="2927483"/>
          <a:ext cx="1046024" cy="968156"/>
        </p:xfrm>
        <a:graphic>
          <a:graphicData uri="http://schemas.openxmlformats.org/drawingml/2006/table">
            <a:tbl>
              <a:tblPr firstRow="1" bandRow="1">
                <a:noFill/>
              </a:tblPr>
              <a:tblGrid>
                <a:gridCol w="209210">
                  <a:extLst>
                    <a:ext uri="{9D8B030D-6E8A-4147-A177-3AD203B41FA5}">
                      <a16:colId xmlns:a16="http://schemas.microsoft.com/office/drawing/2014/main" val="20000"/>
                    </a:ext>
                  </a:extLst>
                </a:gridCol>
                <a:gridCol w="197908">
                  <a:extLst>
                    <a:ext uri="{9D8B030D-6E8A-4147-A177-3AD203B41FA5}">
                      <a16:colId xmlns:a16="http://schemas.microsoft.com/office/drawing/2014/main" val="20001"/>
                    </a:ext>
                  </a:extLst>
                </a:gridCol>
                <a:gridCol w="286473">
                  <a:extLst>
                    <a:ext uri="{9D8B030D-6E8A-4147-A177-3AD203B41FA5}">
                      <a16:colId xmlns:a16="http://schemas.microsoft.com/office/drawing/2014/main" val="20002"/>
                    </a:ext>
                  </a:extLst>
                </a:gridCol>
                <a:gridCol w="352433">
                  <a:extLst>
                    <a:ext uri="{9D8B030D-6E8A-4147-A177-3AD203B41FA5}">
                      <a16:colId xmlns:a16="http://schemas.microsoft.com/office/drawing/2014/main" val="20003"/>
                    </a:ext>
                  </a:extLst>
                </a:gridCol>
              </a:tblGrid>
              <a:tr h="138308">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67C85"/>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67C85"/>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67C85"/>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67C85"/>
                    </a:solidFill>
                  </a:tcPr>
                </a:tc>
                <a:extLst>
                  <a:ext uri="{0D108BD9-81ED-4DB2-BD59-A6C34878D82A}">
                    <a16:rowId xmlns:a16="http://schemas.microsoft.com/office/drawing/2014/main" val="10000"/>
                  </a:ext>
                </a:extLst>
              </a:tr>
              <a:tr h="138308">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extLst>
                  <a:ext uri="{0D108BD9-81ED-4DB2-BD59-A6C34878D82A}">
                    <a16:rowId xmlns:a16="http://schemas.microsoft.com/office/drawing/2014/main" val="10001"/>
                  </a:ext>
                </a:extLst>
              </a:tr>
              <a:tr h="138308">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extLst>
                  <a:ext uri="{0D108BD9-81ED-4DB2-BD59-A6C34878D82A}">
                    <a16:rowId xmlns:a16="http://schemas.microsoft.com/office/drawing/2014/main" val="10002"/>
                  </a:ext>
                </a:extLst>
              </a:tr>
              <a:tr h="138308">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extLst>
                  <a:ext uri="{0D108BD9-81ED-4DB2-BD59-A6C34878D82A}">
                    <a16:rowId xmlns:a16="http://schemas.microsoft.com/office/drawing/2014/main" val="10003"/>
                  </a:ext>
                </a:extLst>
              </a:tr>
              <a:tr h="138308">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extLst>
                  <a:ext uri="{0D108BD9-81ED-4DB2-BD59-A6C34878D82A}">
                    <a16:rowId xmlns:a16="http://schemas.microsoft.com/office/drawing/2014/main" val="10004"/>
                  </a:ext>
                </a:extLst>
              </a:tr>
              <a:tr h="138308">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extLst>
                  <a:ext uri="{0D108BD9-81ED-4DB2-BD59-A6C34878D82A}">
                    <a16:rowId xmlns:a16="http://schemas.microsoft.com/office/drawing/2014/main" val="10005"/>
                  </a:ext>
                </a:extLst>
              </a:tr>
              <a:tr h="138308">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extLst>
                  <a:ext uri="{0D108BD9-81ED-4DB2-BD59-A6C34878D82A}">
                    <a16:rowId xmlns:a16="http://schemas.microsoft.com/office/drawing/2014/main" val="10006"/>
                  </a:ext>
                </a:extLst>
              </a:tr>
            </a:tbl>
          </a:graphicData>
        </a:graphic>
      </p:graphicFrame>
      <p:graphicFrame>
        <p:nvGraphicFramePr>
          <p:cNvPr id="156" name="Google Shape;156;p18"/>
          <p:cNvGraphicFramePr/>
          <p:nvPr/>
        </p:nvGraphicFramePr>
        <p:xfrm>
          <a:off x="2773115" y="2927483"/>
          <a:ext cx="1046024" cy="402120"/>
        </p:xfrm>
        <a:graphic>
          <a:graphicData uri="http://schemas.openxmlformats.org/drawingml/2006/table">
            <a:tbl>
              <a:tblPr firstRow="1" bandRow="1">
                <a:noFill/>
              </a:tblPr>
              <a:tblGrid>
                <a:gridCol w="209210">
                  <a:extLst>
                    <a:ext uri="{9D8B030D-6E8A-4147-A177-3AD203B41FA5}">
                      <a16:colId xmlns:a16="http://schemas.microsoft.com/office/drawing/2014/main" val="20000"/>
                    </a:ext>
                  </a:extLst>
                </a:gridCol>
                <a:gridCol w="197908">
                  <a:extLst>
                    <a:ext uri="{9D8B030D-6E8A-4147-A177-3AD203B41FA5}">
                      <a16:colId xmlns:a16="http://schemas.microsoft.com/office/drawing/2014/main" val="20001"/>
                    </a:ext>
                  </a:extLst>
                </a:gridCol>
                <a:gridCol w="286473">
                  <a:extLst>
                    <a:ext uri="{9D8B030D-6E8A-4147-A177-3AD203B41FA5}">
                      <a16:colId xmlns:a16="http://schemas.microsoft.com/office/drawing/2014/main" val="20002"/>
                    </a:ext>
                  </a:extLst>
                </a:gridCol>
                <a:gridCol w="352433">
                  <a:extLst>
                    <a:ext uri="{9D8B030D-6E8A-4147-A177-3AD203B41FA5}">
                      <a16:colId xmlns:a16="http://schemas.microsoft.com/office/drawing/2014/main" val="20003"/>
                    </a:ext>
                  </a:extLst>
                </a:gridCol>
              </a:tblGrid>
              <a:tr h="134040">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67C85"/>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67C85"/>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67C85"/>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67C85"/>
                    </a:solidFill>
                  </a:tcPr>
                </a:tc>
                <a:extLst>
                  <a:ext uri="{0D108BD9-81ED-4DB2-BD59-A6C34878D82A}">
                    <a16:rowId xmlns:a16="http://schemas.microsoft.com/office/drawing/2014/main" val="10000"/>
                  </a:ext>
                </a:extLst>
              </a:tr>
              <a:tr h="134040">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extLst>
                  <a:ext uri="{0D108BD9-81ED-4DB2-BD59-A6C34878D82A}">
                    <a16:rowId xmlns:a16="http://schemas.microsoft.com/office/drawing/2014/main" val="10001"/>
                  </a:ext>
                </a:extLst>
              </a:tr>
              <a:tr h="134040">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extLst>
                  <a:ext uri="{0D108BD9-81ED-4DB2-BD59-A6C34878D82A}">
                    <a16:rowId xmlns:a16="http://schemas.microsoft.com/office/drawing/2014/main" val="10002"/>
                  </a:ext>
                </a:extLst>
              </a:tr>
            </a:tbl>
          </a:graphicData>
        </a:graphic>
      </p:graphicFrame>
      <p:sp>
        <p:nvSpPr>
          <p:cNvPr id="14" name="Google Shape;46;p7"/>
          <p:cNvSpPr>
            <a:spLocks noChangeAspect="1"/>
          </p:cNvSpPr>
          <p:nvPr/>
        </p:nvSpPr>
        <p:spPr>
          <a:xfrm>
            <a:off x="11152671" y="5805616"/>
            <a:ext cx="776274" cy="835671"/>
          </a:xfrm>
          <a:prstGeom prst="rect">
            <a:avLst/>
          </a:prstGeom>
          <a:blipFill rotWithShape="1">
            <a:blip r:embed="rId4">
              <a:alphaModFix/>
            </a:blip>
            <a:stretch>
              <a:fillRect/>
            </a:stretch>
          </a:blipFill>
          <a:ln>
            <a:noFill/>
          </a:ln>
        </p:spPr>
        <p:txBody>
          <a:bodyPr spcFirstLastPara="1" wrap="square" lIns="0" tIns="0" rIns="0" bIns="0" anchor="t" anchorCtr="0">
            <a:noAutofit/>
          </a:bodyPr>
          <a:lstStyle/>
          <a:p>
            <a:endParaRPr sz="964"/>
          </a:p>
        </p:txBody>
      </p:sp>
      <p:sp>
        <p:nvSpPr>
          <p:cNvPr id="16" name="Google Shape;152;p18"/>
          <p:cNvSpPr/>
          <p:nvPr/>
        </p:nvSpPr>
        <p:spPr>
          <a:xfrm>
            <a:off x="2321466" y="3022869"/>
            <a:ext cx="326685" cy="211347"/>
          </a:xfrm>
          <a:prstGeom prst="rect">
            <a:avLst/>
          </a:prstGeom>
          <a:blipFill rotWithShape="1">
            <a:blip r:embed="rId3">
              <a:alphaModFix/>
            </a:blip>
            <a:stretch>
              <a:fillRect/>
            </a:stretch>
          </a:blipFill>
          <a:ln>
            <a:noFill/>
          </a:ln>
        </p:spPr>
        <p:txBody>
          <a:bodyPr spcFirstLastPara="1" wrap="square" lIns="0" tIns="0" rIns="0" bIns="0" anchor="t" anchorCtr="0">
            <a:noAutofit/>
          </a:bodyPr>
          <a:lstStyle/>
          <a:p>
            <a:endParaRPr sz="964"/>
          </a:p>
        </p:txBody>
      </p:sp>
      <p:sp>
        <p:nvSpPr>
          <p:cNvPr id="17" name="Google Shape;152;p18"/>
          <p:cNvSpPr/>
          <p:nvPr/>
        </p:nvSpPr>
        <p:spPr>
          <a:xfrm>
            <a:off x="2332431" y="2108768"/>
            <a:ext cx="326685" cy="211347"/>
          </a:xfrm>
          <a:prstGeom prst="rect">
            <a:avLst/>
          </a:prstGeom>
          <a:blipFill rotWithShape="1">
            <a:blip r:embed="rId3">
              <a:alphaModFix/>
            </a:blip>
            <a:stretch>
              <a:fillRect/>
            </a:stretch>
          </a:blipFill>
          <a:ln>
            <a:noFill/>
          </a:ln>
        </p:spPr>
        <p:txBody>
          <a:bodyPr spcFirstLastPara="1" wrap="square" lIns="0" tIns="0" rIns="0" bIns="0" anchor="t" anchorCtr="0">
            <a:noAutofit/>
          </a:bodyPr>
          <a:lstStyle/>
          <a:p>
            <a:endParaRPr sz="964"/>
          </a:p>
        </p:txBody>
      </p:sp>
      <p:pic>
        <p:nvPicPr>
          <p:cNvPr id="15" name="Picture 14">
            <a:extLst>
              <a:ext uri="{FF2B5EF4-FFF2-40B4-BE49-F238E27FC236}">
                <a16:creationId xmlns:a16="http://schemas.microsoft.com/office/drawing/2014/main" id="{7EDAAD76-E273-434A-9F1D-81EEE0A17E08}"/>
              </a:ext>
            </a:extLst>
          </p:cNvPr>
          <p:cNvPicPr>
            <a:picLocks noChangeAspect="1"/>
          </p:cNvPicPr>
          <p:nvPr/>
        </p:nvPicPr>
        <p:blipFill>
          <a:blip r:embed="rId5"/>
          <a:stretch>
            <a:fillRect/>
          </a:stretch>
        </p:blipFill>
        <p:spPr>
          <a:xfrm>
            <a:off x="1082741" y="5481896"/>
            <a:ext cx="2804134" cy="764764"/>
          </a:xfrm>
          <a:prstGeom prst="rect">
            <a:avLst/>
          </a:prstGeom>
        </p:spPr>
      </p:pic>
    </p:spTree>
    <p:extLst>
      <p:ext uri="{BB962C8B-B14F-4D97-AF65-F5344CB8AC3E}">
        <p14:creationId xmlns:p14="http://schemas.microsoft.com/office/powerpoint/2010/main" val="3589539542"/>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BA5E8F3C-E7A3-CC49-8EBA-E7177324CB62}"/>
              </a:ext>
            </a:extLst>
          </p:cNvPr>
          <p:cNvSpPr txBox="1"/>
          <p:nvPr/>
        </p:nvSpPr>
        <p:spPr>
          <a:xfrm>
            <a:off x="748145" y="814647"/>
            <a:ext cx="10939550" cy="4430059"/>
          </a:xfrm>
          <a:prstGeom prst="rect">
            <a:avLst/>
          </a:prstGeom>
          <a:noFill/>
        </p:spPr>
        <p:txBody>
          <a:bodyPr wrap="square" rtlCol="0">
            <a:spAutoFit/>
          </a:bodyPr>
          <a:lstStyle/>
          <a:p>
            <a:r>
              <a:rPr lang="en-US" sz="4000" dirty="0"/>
              <a:t>Lesson Goals</a:t>
            </a:r>
          </a:p>
          <a:p>
            <a:pPr marL="342900" marR="0" lvl="0" indent="-342900" rtl="0">
              <a:lnSpc>
                <a:spcPct val="107000"/>
              </a:lnSpc>
              <a:spcBef>
                <a:spcPts val="0"/>
              </a:spcBef>
              <a:spcAft>
                <a:spcPts val="0"/>
              </a:spcAft>
              <a:buFont typeface="+mj-lt"/>
              <a:buAutoNum type="arabicPeriod"/>
            </a:pPr>
            <a:r>
              <a:rPr lang="en-US" sz="2800" kern="100" dirty="0">
                <a:effectLst/>
                <a:ea typeface="Calibri" panose="020F0502020204030204" pitchFamily="34" charset="0"/>
                <a:cs typeface="Arial" panose="020B0604020202020204" pitchFamily="34" charset="0"/>
              </a:rPr>
              <a:t>Perform basic data cleaning and preparation steps to facilitate analysis</a:t>
            </a:r>
          </a:p>
          <a:p>
            <a:pPr marL="342900" marR="0" lvl="0" indent="-342900" rtl="0">
              <a:lnSpc>
                <a:spcPct val="107000"/>
              </a:lnSpc>
              <a:spcBef>
                <a:spcPts val="0"/>
              </a:spcBef>
              <a:spcAft>
                <a:spcPts val="0"/>
              </a:spcAft>
              <a:buFont typeface="+mj-lt"/>
              <a:buAutoNum type="arabicPeriod"/>
            </a:pPr>
            <a:r>
              <a:rPr lang="en-US" sz="2800" kern="100" dirty="0">
                <a:effectLst/>
                <a:ea typeface="Calibri" panose="020F0502020204030204" pitchFamily="34" charset="0"/>
                <a:cs typeface="Arial" panose="020B0604020202020204" pitchFamily="34" charset="0"/>
              </a:rPr>
              <a:t>Illustrate best practices for organizing data in spreadsheet-based (rectangular) formats for use in data analytics</a:t>
            </a:r>
          </a:p>
          <a:p>
            <a:r>
              <a:rPr lang="en-US" sz="4000" dirty="0"/>
              <a:t>Lesson Objectives</a:t>
            </a:r>
          </a:p>
          <a:p>
            <a:pPr marL="514350" indent="-514350">
              <a:buAutoNum type="arabicPeriod"/>
            </a:pPr>
            <a:r>
              <a:rPr lang="en-US" sz="2800" dirty="0"/>
              <a:t>Apply logical criteria to determine which observations in a </a:t>
            </a:r>
            <a:r>
              <a:rPr lang="en-US" sz="2800" dirty="0" err="1"/>
              <a:t>dataframe</a:t>
            </a:r>
            <a:r>
              <a:rPr lang="en-US" sz="2800" dirty="0"/>
              <a:t> are included in a subset</a:t>
            </a:r>
          </a:p>
          <a:p>
            <a:pPr marL="514350" indent="-514350">
              <a:buAutoNum type="arabicPeriod"/>
            </a:pPr>
            <a:r>
              <a:rPr lang="en-US" sz="2800" dirty="0"/>
              <a:t>Create a new variable based on a calculation applied to other variables</a:t>
            </a:r>
          </a:p>
        </p:txBody>
      </p:sp>
    </p:spTree>
    <p:extLst>
      <p:ext uri="{BB962C8B-B14F-4D97-AF65-F5344CB8AC3E}">
        <p14:creationId xmlns:p14="http://schemas.microsoft.com/office/powerpoint/2010/main" val="127585102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679713-5501-81FC-18BD-FA473CE863FB}"/>
              </a:ext>
            </a:extLst>
          </p:cNvPr>
          <p:cNvSpPr>
            <a:spLocks noGrp="1"/>
          </p:cNvSpPr>
          <p:nvPr>
            <p:ph type="title"/>
          </p:nvPr>
        </p:nvSpPr>
        <p:spPr/>
        <p:txBody>
          <a:bodyPr/>
          <a:lstStyle/>
          <a:p>
            <a:r>
              <a:rPr lang="en-US" dirty="0"/>
              <a:t>Your Turn #1</a:t>
            </a:r>
          </a:p>
        </p:txBody>
      </p:sp>
      <p:sp>
        <p:nvSpPr>
          <p:cNvPr id="3" name="Text Placeholder 2">
            <a:extLst>
              <a:ext uri="{FF2B5EF4-FFF2-40B4-BE49-F238E27FC236}">
                <a16:creationId xmlns:a16="http://schemas.microsoft.com/office/drawing/2014/main" id="{39A9551F-ACD4-D04B-B1D9-EE3A20CDA09E}"/>
              </a:ext>
            </a:extLst>
          </p:cNvPr>
          <p:cNvSpPr>
            <a:spLocks noGrp="1"/>
          </p:cNvSpPr>
          <p:nvPr>
            <p:ph type="body" sz="quarter" idx="13"/>
          </p:nvPr>
        </p:nvSpPr>
        <p:spPr/>
        <p:txBody>
          <a:bodyPr/>
          <a:lstStyle/>
          <a:p>
            <a:pPr marL="914400" indent="-914400">
              <a:buFont typeface="+mj-lt"/>
              <a:buAutoNum type="arabicPeriod"/>
            </a:pPr>
            <a:r>
              <a:rPr lang="en-US" dirty="0"/>
              <a:t>Open “04 – </a:t>
            </a:r>
            <a:r>
              <a:rPr lang="en-US" dirty="0" err="1"/>
              <a:t>Transform.qmd</a:t>
            </a:r>
            <a:r>
              <a:rPr lang="en-US" dirty="0"/>
              <a:t>”</a:t>
            </a:r>
          </a:p>
          <a:p>
            <a:pPr marL="914400" indent="-914400">
              <a:buFont typeface="+mj-lt"/>
              <a:buAutoNum type="arabicPeriod"/>
            </a:pPr>
            <a:r>
              <a:rPr lang="en-US" dirty="0"/>
              <a:t>Read and complete the “Using a Setup Code Chunk” section</a:t>
            </a:r>
          </a:p>
          <a:p>
            <a:pPr marL="914400" indent="-914400">
              <a:buFont typeface="+mj-lt"/>
              <a:buAutoNum type="arabicPeriod"/>
            </a:pPr>
            <a:r>
              <a:rPr lang="en-US" dirty="0"/>
              <a:t>Put your sticky up when done</a:t>
            </a:r>
          </a:p>
        </p:txBody>
      </p:sp>
    </p:spTree>
    <p:extLst>
      <p:ext uri="{BB962C8B-B14F-4D97-AF65-F5344CB8AC3E}">
        <p14:creationId xmlns:p14="http://schemas.microsoft.com/office/powerpoint/2010/main" val="21134044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08C827-0099-A313-DCDD-A5B73608528C}"/>
              </a:ext>
            </a:extLst>
          </p:cNvPr>
          <p:cNvSpPr>
            <a:spLocks noGrp="1"/>
          </p:cNvSpPr>
          <p:nvPr>
            <p:ph type="title"/>
          </p:nvPr>
        </p:nvSpPr>
        <p:spPr/>
        <p:txBody>
          <a:bodyPr/>
          <a:lstStyle/>
          <a:p>
            <a:r>
              <a:rPr lang="en-US" dirty="0"/>
              <a:t>Notebooks are reproducible, with caveats</a:t>
            </a:r>
          </a:p>
        </p:txBody>
      </p:sp>
      <p:sp>
        <p:nvSpPr>
          <p:cNvPr id="3" name="Content Placeholder 2">
            <a:extLst>
              <a:ext uri="{FF2B5EF4-FFF2-40B4-BE49-F238E27FC236}">
                <a16:creationId xmlns:a16="http://schemas.microsoft.com/office/drawing/2014/main" id="{37851C6B-204B-D2A6-050D-D213A2EB8DAB}"/>
              </a:ext>
            </a:extLst>
          </p:cNvPr>
          <p:cNvSpPr>
            <a:spLocks noGrp="1"/>
          </p:cNvSpPr>
          <p:nvPr>
            <p:ph idx="1"/>
          </p:nvPr>
        </p:nvSpPr>
        <p:spPr/>
        <p:txBody>
          <a:bodyPr>
            <a:normAutofit/>
          </a:bodyPr>
          <a:lstStyle/>
          <a:p>
            <a:pPr>
              <a:buFont typeface="Arial" panose="020B0604020202020204" pitchFamily="34" charset="0"/>
              <a:buChar char="•"/>
            </a:pPr>
            <a:r>
              <a:rPr lang="en-US" sz="3200" dirty="0"/>
              <a:t> Notebook formats like Quarto and </a:t>
            </a:r>
            <a:r>
              <a:rPr lang="en-US" sz="3200" dirty="0" err="1"/>
              <a:t>Jupyter</a:t>
            </a:r>
            <a:r>
              <a:rPr lang="en-US" sz="3200" dirty="0"/>
              <a:t> notebooks (Python) are great for organizing multi-step data analyses</a:t>
            </a:r>
          </a:p>
          <a:p>
            <a:pPr>
              <a:buFont typeface="Arial" panose="020B0604020202020204" pitchFamily="34" charset="0"/>
              <a:buChar char="•"/>
            </a:pPr>
            <a:r>
              <a:rPr lang="en-US" sz="3200" dirty="0"/>
              <a:t> Important to consider that running code chunks sequentially may not produce the same output as jumping around a notebook</a:t>
            </a:r>
          </a:p>
          <a:p>
            <a:pPr>
              <a:buFont typeface="Arial" panose="020B0604020202020204" pitchFamily="34" charset="0"/>
              <a:buChar char="•"/>
            </a:pPr>
            <a:r>
              <a:rPr lang="en-US" sz="3200" dirty="0"/>
              <a:t> Best practice: run your notebook sequentially at the beginning and end of each “session” analyzing data</a:t>
            </a:r>
          </a:p>
          <a:p>
            <a:pPr lvl="1">
              <a:buFont typeface="Arial" panose="020B0604020202020204" pitchFamily="34" charset="0"/>
              <a:buChar char="•"/>
            </a:pPr>
            <a:r>
              <a:rPr lang="en-US" sz="2800" dirty="0"/>
              <a:t> Confirm the output is as expected</a:t>
            </a:r>
          </a:p>
        </p:txBody>
      </p:sp>
    </p:spTree>
    <p:extLst>
      <p:ext uri="{BB962C8B-B14F-4D97-AF65-F5344CB8AC3E}">
        <p14:creationId xmlns:p14="http://schemas.microsoft.com/office/powerpoint/2010/main" val="328512300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31018" y="2926081"/>
            <a:ext cx="11187112" cy="1463040"/>
          </a:xfrm>
        </p:spPr>
        <p:txBody>
          <a:bodyPr/>
          <a:lstStyle/>
          <a:p>
            <a:r>
              <a:rPr lang="en-US" dirty="0"/>
              <a:t>Data Transformation with </a:t>
            </a:r>
            <a:r>
              <a:rPr lang="en-US" dirty="0" err="1"/>
              <a:t>dplyr</a:t>
            </a:r>
            <a:br>
              <a:rPr lang="en-US" dirty="0"/>
            </a:br>
            <a:endParaRPr lang="en-US" sz="3600" dirty="0"/>
          </a:p>
        </p:txBody>
      </p:sp>
    </p:spTree>
    <p:extLst>
      <p:ext uri="{BB962C8B-B14F-4D97-AF65-F5344CB8AC3E}">
        <p14:creationId xmlns:p14="http://schemas.microsoft.com/office/powerpoint/2010/main" val="223522130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45"/>
        <p:cNvGrpSpPr/>
        <p:nvPr/>
      </p:nvGrpSpPr>
      <p:grpSpPr>
        <a:xfrm>
          <a:off x="0" y="0"/>
          <a:ext cx="0" cy="0"/>
          <a:chOff x="0" y="0"/>
          <a:chExt cx="0" cy="0"/>
        </a:xfrm>
      </p:grpSpPr>
      <p:sp>
        <p:nvSpPr>
          <p:cNvPr id="46" name="Google Shape;46;p7"/>
          <p:cNvSpPr/>
          <p:nvPr/>
        </p:nvSpPr>
        <p:spPr>
          <a:xfrm>
            <a:off x="4365791" y="2260130"/>
            <a:ext cx="3460418" cy="3725196"/>
          </a:xfrm>
          <a:prstGeom prst="rect">
            <a:avLst/>
          </a:prstGeom>
          <a:blipFill rotWithShape="1">
            <a:blip r:embed="rId3">
              <a:alphaModFix/>
            </a:blip>
            <a:stretch>
              <a:fillRect/>
            </a:stretch>
          </a:blipFill>
          <a:ln>
            <a:noFill/>
          </a:ln>
        </p:spPr>
        <p:txBody>
          <a:bodyPr spcFirstLastPara="1" wrap="square" lIns="0" tIns="0" rIns="0" bIns="0" anchor="t" anchorCtr="0">
            <a:noAutofit/>
          </a:bodyPr>
          <a:lstStyle/>
          <a:p>
            <a:endParaRPr sz="964"/>
          </a:p>
        </p:txBody>
      </p:sp>
      <p:sp>
        <p:nvSpPr>
          <p:cNvPr id="47" name="Google Shape;47;p7"/>
          <p:cNvSpPr txBox="1">
            <a:spLocks noGrp="1"/>
          </p:cNvSpPr>
          <p:nvPr>
            <p:ph type="title"/>
          </p:nvPr>
        </p:nvSpPr>
        <p:spPr>
          <a:xfrm>
            <a:off x="2011125" y="938375"/>
            <a:ext cx="8169750" cy="1158589"/>
          </a:xfrm>
          <a:prstGeom prst="rect">
            <a:avLst/>
          </a:prstGeom>
          <a:noFill/>
          <a:ln>
            <a:noFill/>
          </a:ln>
        </p:spPr>
        <p:txBody>
          <a:bodyPr spcFirstLastPara="1" wrap="square" lIns="0" tIns="7821" rIns="0" bIns="0" anchor="t" anchorCtr="0">
            <a:noAutofit/>
          </a:bodyPr>
          <a:lstStyle/>
          <a:p>
            <a:pPr marL="6803" algn="ctr"/>
            <a:r>
              <a:rPr lang="en-US" sz="6616">
                <a:solidFill>
                  <a:srgbClr val="000000"/>
                </a:solidFill>
                <a:latin typeface="+mj-lt"/>
              </a:rPr>
              <a:t>Transform Data with</a:t>
            </a:r>
            <a:endParaRPr sz="6616" dirty="0">
              <a:latin typeface="+mj-lt"/>
            </a:endParaRPr>
          </a:p>
        </p:txBody>
      </p:sp>
    </p:spTree>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ntegral">
  <a:themeElements>
    <a:clrScheme name="Integral">
      <a:dk1>
        <a:sysClr val="windowText" lastClr="000000"/>
      </a:dk1>
      <a:lt1>
        <a:sysClr val="window" lastClr="FFFFFF"/>
      </a:lt1>
      <a:dk2>
        <a:srgbClr val="335B74"/>
      </a:dk2>
      <a:lt2>
        <a:srgbClr val="DFE3E5"/>
      </a:lt2>
      <a:accent1>
        <a:srgbClr val="1CADE4"/>
      </a:accent1>
      <a:accent2>
        <a:srgbClr val="2683C6"/>
      </a:accent2>
      <a:accent3>
        <a:srgbClr val="27CED7"/>
      </a:accent3>
      <a:accent4>
        <a:srgbClr val="42BA97"/>
      </a:accent4>
      <a:accent5>
        <a:srgbClr val="3E8853"/>
      </a:accent5>
      <a:accent6>
        <a:srgbClr val="62A39F"/>
      </a:accent6>
      <a:hlink>
        <a:srgbClr val="6B9F25"/>
      </a:hlink>
      <a:folHlink>
        <a:srgbClr val="B26B02"/>
      </a:folHlink>
    </a:clrScheme>
    <a:fontScheme name="Integral">
      <a:majorFont>
        <a:latin typeface="Tw Cen MT Condensed" panose="020B0606020104020203"/>
        <a:ea typeface=""/>
        <a:cs typeface=""/>
        <a:font script="Grek" typeface="Calibri"/>
        <a:font script="Cyrl" typeface="Calibri"/>
        <a:font script="Jpan" typeface="メイリオ"/>
        <a:font script="Hang" typeface="HY얕은샘물M"/>
        <a:font script="Hans" typeface="华文仿宋"/>
        <a:font script="Hant" typeface="微軟正黑體"/>
        <a:font script="Arab" typeface="Arial"/>
        <a:font script="Hebr" typeface="Levenim MT"/>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w Cen MT" panose="020B0602020104020603"/>
        <a:ea typeface=""/>
        <a:cs typeface=""/>
        <a:font script="Grek" typeface="Calibri"/>
        <a:font script="Cyrl" typeface="Calibri"/>
        <a:font script="Jpan" typeface="メイリオ"/>
        <a:font script="Hang" typeface="HY얕은샘물M"/>
        <a:font script="Hans" typeface="华文仿宋"/>
        <a:font script="Hant" typeface="微軟正黑體"/>
        <a:font script="Arab" typeface="Arial"/>
        <a:font script="Hebr" typeface="Levenim MT"/>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Integral">
      <a:fillStyleLst>
        <a:solidFill>
          <a:schemeClr val="phClr"/>
        </a:solidFill>
        <a:gradFill rotWithShape="1">
          <a:gsLst>
            <a:gs pos="0">
              <a:schemeClr val="phClr">
                <a:tint val="83000"/>
                <a:satMod val="100000"/>
                <a:lumMod val="100000"/>
              </a:schemeClr>
            </a:gs>
            <a:gs pos="100000">
              <a:schemeClr val="phClr">
                <a:tint val="61000"/>
                <a:satMod val="150000"/>
                <a:lumMod val="100000"/>
              </a:schemeClr>
            </a:gs>
          </a:gsLst>
          <a:path path="circle">
            <a:fillToRect l="100000" t="100000" r="100000" b="100000"/>
          </a:path>
        </a:gradFill>
        <a:gradFill rotWithShape="1">
          <a:gsLst>
            <a:gs pos="0">
              <a:schemeClr val="phClr">
                <a:tint val="100000"/>
                <a:shade val="85000"/>
                <a:satMod val="100000"/>
                <a:lumMod val="100000"/>
              </a:schemeClr>
            </a:gs>
            <a:gs pos="100000">
              <a:schemeClr val="phClr">
                <a:tint val="90000"/>
                <a:shade val="100000"/>
                <a:satMod val="150000"/>
                <a:lumMod val="100000"/>
              </a:schemeClr>
            </a:gs>
          </a:gsLst>
          <a:path path="circle">
            <a:fillToRect l="100000" t="100000" r="100000" b="100000"/>
          </a:path>
        </a:gradFill>
      </a:fillStyleLst>
      <a:lnStyleLst>
        <a:ln w="9525" cap="flat" cmpd="sng" algn="ctr">
          <a:solidFill>
            <a:schemeClr val="phClr"/>
          </a:solidFill>
          <a:prstDash val="solid"/>
        </a:ln>
        <a:ln w="15875"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outerShdw blurRad="50800" dist="12700" dir="5400000" algn="ctr" rotWithShape="0">
              <a:srgbClr val="000000">
                <a:alpha val="50000"/>
              </a:srgbClr>
            </a:outerShdw>
          </a:effectLst>
        </a:effectStyle>
        <a:effectStyle>
          <a:effectLst>
            <a:outerShdw blurRad="76200" dist="25400" dir="5400000" algn="ctr" rotWithShape="0">
              <a:srgbClr val="000000">
                <a:alpha val="60000"/>
              </a:srgbClr>
            </a:outerShdw>
          </a:effectLst>
          <a:scene3d>
            <a:camera prst="orthographicFront">
              <a:rot lat="0" lon="0" rev="0"/>
            </a:camera>
            <a:lightRig rig="flat" dir="t">
              <a:rot lat="0" lon="0" rev="3600000"/>
            </a:lightRig>
          </a:scene3d>
          <a:sp3d contourW="12700" prstMaterial="flat">
            <a:bevelT w="38100" h="44450" prst="angle"/>
            <a:contourClr>
              <a:schemeClr val="phClr">
                <a:shade val="35000"/>
                <a:satMod val="160000"/>
              </a:schemeClr>
            </a:contourClr>
          </a:sp3d>
        </a:effectStyle>
      </a:effectStyleLst>
      <a:bgFillStyleLst>
        <a:solidFill>
          <a:schemeClr val="phClr"/>
        </a:solidFill>
        <a:solidFill>
          <a:schemeClr val="phClr">
            <a:tint val="95000"/>
            <a:shade val="85000"/>
            <a:satMod val="125000"/>
          </a:schemeClr>
        </a:solidFill>
        <a:blipFill rotWithShape="1">
          <a:blip xmlns:r="http://schemas.openxmlformats.org/officeDocument/2006/relationships" r:embed="rId1">
            <a:duotone>
              <a:schemeClr val="phClr">
                <a:tint val="95000"/>
                <a:shade val="74000"/>
                <a:satMod val="230000"/>
              </a:schemeClr>
              <a:schemeClr val="phClr">
                <a:tint val="92000"/>
                <a:shade val="69000"/>
                <a:satMod val="250000"/>
              </a:schemeClr>
            </a:duotone>
          </a:blip>
          <a:tile tx="0" ty="0" sx="40000" sy="40000" flip="none" algn="tl"/>
        </a:blipFill>
      </a:bgFillStyleLst>
    </a:fmtScheme>
  </a:themeElements>
  <a:objectDefaults/>
  <a:extraClrSchemeLst/>
  <a:extLst>
    <a:ext uri="{05A4C25C-085E-4340-85A3-A5531E510DB2}">
      <thm15:themeFamily xmlns:thm15="http://schemas.microsoft.com/office/thememl/2012/main" name="Powerpoint Template" id="{285BD963-D8BF-9A46-B688-0F48C2B1528B}" vid="{064AA05A-479C-7849-812E-51AEFE16188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30358</TotalTime>
  <Words>4263</Words>
  <Application>Microsoft Macintosh PowerPoint</Application>
  <PresentationFormat>Widescreen</PresentationFormat>
  <Paragraphs>683</Paragraphs>
  <Slides>51</Slides>
  <Notes>44</Notes>
  <HiddenSlides>0</HiddenSlides>
  <MMClips>0</MMClips>
  <ScaleCrop>false</ScaleCrop>
  <HeadingPairs>
    <vt:vector size="6" baseType="variant">
      <vt:variant>
        <vt:lpstr>Fonts Used</vt:lpstr>
      </vt:variant>
      <vt:variant>
        <vt:i4>12</vt:i4>
      </vt:variant>
      <vt:variant>
        <vt:lpstr>Theme</vt:lpstr>
      </vt:variant>
      <vt:variant>
        <vt:i4>1</vt:i4>
      </vt:variant>
      <vt:variant>
        <vt:lpstr>Slide Titles</vt:lpstr>
      </vt:variant>
      <vt:variant>
        <vt:i4>51</vt:i4>
      </vt:variant>
    </vt:vector>
  </HeadingPairs>
  <TitlesOfParts>
    <vt:vector size="64" baseType="lpstr">
      <vt:lpstr>Arial</vt:lpstr>
      <vt:lpstr>Calibri</vt:lpstr>
      <vt:lpstr>Cambria</vt:lpstr>
      <vt:lpstr>Consolas</vt:lpstr>
      <vt:lpstr>Gill Sans</vt:lpstr>
      <vt:lpstr>Times New Roman</vt:lpstr>
      <vt:lpstr>Trebuchet MS</vt:lpstr>
      <vt:lpstr>Tw Cen MT</vt:lpstr>
      <vt:lpstr>Tw Cen MT Condensed</vt:lpstr>
      <vt:lpstr>Verdana</vt:lpstr>
      <vt:lpstr>Wingdings</vt:lpstr>
      <vt:lpstr>Wingdings 3</vt:lpstr>
      <vt:lpstr>Integral</vt:lpstr>
      <vt:lpstr>Creating a Subset</vt:lpstr>
      <vt:lpstr>Lesson Prep</vt:lpstr>
      <vt:lpstr>PowerPoint Presentation</vt:lpstr>
      <vt:lpstr>Typical Data Science Pipeline</vt:lpstr>
      <vt:lpstr>What is a “Tidy” Data Frame</vt:lpstr>
      <vt:lpstr>Your Turn #1</vt:lpstr>
      <vt:lpstr>Notebooks are reproducible, with caveats</vt:lpstr>
      <vt:lpstr>Data Transformation with dplyr </vt:lpstr>
      <vt:lpstr>Transform Data with</vt:lpstr>
      <vt:lpstr>dplyr</vt:lpstr>
      <vt:lpstr>dplyr: a grammar for transforming data</vt:lpstr>
      <vt:lpstr>Dplyr Approach</vt:lpstr>
      <vt:lpstr>Dplyr Approach</vt:lpstr>
      <vt:lpstr>Common syntax</vt:lpstr>
      <vt:lpstr>Filtering a Subset of Rows</vt:lpstr>
      <vt:lpstr>filter()</vt:lpstr>
      <vt:lpstr>Common syntax</vt:lpstr>
      <vt:lpstr>PowerPoint Presentation</vt:lpstr>
      <vt:lpstr>PowerPoint Presentation</vt:lpstr>
      <vt:lpstr>PowerPoint Presentation</vt:lpstr>
      <vt:lpstr>PowerPoint Presentation</vt:lpstr>
      <vt:lpstr>filter()</vt:lpstr>
      <vt:lpstr>PowerPoint Presentation</vt:lpstr>
      <vt:lpstr>Logical tests</vt:lpstr>
      <vt:lpstr>Multiple criteria can be included as arguments to the function</vt:lpstr>
      <vt:lpstr>Quiz</vt:lpstr>
      <vt:lpstr>Quiz</vt:lpstr>
      <vt:lpstr>Your Turn #2</vt:lpstr>
      <vt:lpstr>filter()</vt:lpstr>
      <vt:lpstr>filter() variants</vt:lpstr>
      <vt:lpstr>Creating a New Column</vt:lpstr>
      <vt:lpstr>mutate()</vt:lpstr>
      <vt:lpstr>mutate()</vt:lpstr>
      <vt:lpstr>mutate()</vt:lpstr>
      <vt:lpstr>Your Turn #2</vt:lpstr>
      <vt:lpstr>PowerPoint Presentation</vt:lpstr>
      <vt:lpstr>mutate()</vt:lpstr>
      <vt:lpstr>mutate()</vt:lpstr>
      <vt:lpstr>What Else?</vt:lpstr>
      <vt:lpstr>select()</vt:lpstr>
      <vt:lpstr>PowerPoint Presentation</vt:lpstr>
      <vt:lpstr>PowerPoint Presentation</vt:lpstr>
      <vt:lpstr>PowerPoint Presentation</vt:lpstr>
      <vt:lpstr>PowerPoint Presentation</vt:lpstr>
      <vt:lpstr>select()</vt:lpstr>
      <vt:lpstr>arrange()</vt:lpstr>
      <vt:lpstr>arrange()</vt:lpstr>
      <vt:lpstr>PowerPoint Presentation</vt:lpstr>
      <vt:lpstr>PowerPoint Presentation</vt:lpstr>
      <vt:lpstr>Transforming data</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Teaching Medical Doctors  Reproducible Clinical Data Analysis</dc:title>
  <dc:creator>Kadauke, Stephan,M.D.</dc:creator>
  <cp:lastModifiedBy>Patrick C Mathias</cp:lastModifiedBy>
  <cp:revision>676</cp:revision>
  <cp:lastPrinted>2019-02-19T22:36:37Z</cp:lastPrinted>
  <dcterms:created xsi:type="dcterms:W3CDTF">2018-02-01T22:00:01Z</dcterms:created>
  <dcterms:modified xsi:type="dcterms:W3CDTF">2024-06-26T17:59:16Z</dcterms:modified>
</cp:coreProperties>
</file>